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00" autoAdjust="0"/>
    <p:restoredTop sz="94660"/>
  </p:normalViewPr>
  <p:slideViewPr>
    <p:cSldViewPr snapToGrid="0">
      <p:cViewPr varScale="1">
        <p:scale>
          <a:sx n="79" d="100"/>
          <a:sy n="79" d="100"/>
        </p:scale>
        <p:origin x="108" y="57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2797A6-4269-41A4-B49D-E92ACA4FBBF4}" type="datetimeFigureOut">
              <a:rPr lang="en-AU" smtClean="0"/>
              <a:t>22/01/2019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4641AB-5C78-4738-BF3E-48583248E609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3981979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2797A6-4269-41A4-B49D-E92ACA4FBBF4}" type="datetimeFigureOut">
              <a:rPr lang="en-AU" smtClean="0"/>
              <a:t>22/01/2019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4641AB-5C78-4738-BF3E-48583248E609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0861395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2797A6-4269-41A4-B49D-E92ACA4FBBF4}" type="datetimeFigureOut">
              <a:rPr lang="en-AU" smtClean="0"/>
              <a:t>22/01/2019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4641AB-5C78-4738-BF3E-48583248E609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3807396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2797A6-4269-41A4-B49D-E92ACA4FBBF4}" type="datetimeFigureOut">
              <a:rPr lang="en-AU" smtClean="0"/>
              <a:t>22/01/2019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4641AB-5C78-4738-BF3E-48583248E609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8343638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2797A6-4269-41A4-B49D-E92ACA4FBBF4}" type="datetimeFigureOut">
              <a:rPr lang="en-AU" smtClean="0"/>
              <a:t>22/01/2019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4641AB-5C78-4738-BF3E-48583248E609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591993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2797A6-4269-41A4-B49D-E92ACA4FBBF4}" type="datetimeFigureOut">
              <a:rPr lang="en-AU" smtClean="0"/>
              <a:t>22/01/2019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4641AB-5C78-4738-BF3E-48583248E609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7535721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2797A6-4269-41A4-B49D-E92ACA4FBBF4}" type="datetimeFigureOut">
              <a:rPr lang="en-AU" smtClean="0"/>
              <a:t>22/01/2019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4641AB-5C78-4738-BF3E-48583248E609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2648586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2797A6-4269-41A4-B49D-E92ACA4FBBF4}" type="datetimeFigureOut">
              <a:rPr lang="en-AU" smtClean="0"/>
              <a:t>22/01/2019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4641AB-5C78-4738-BF3E-48583248E609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0464993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2797A6-4269-41A4-B49D-E92ACA4FBBF4}" type="datetimeFigureOut">
              <a:rPr lang="en-AU" smtClean="0"/>
              <a:t>22/01/2019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4641AB-5C78-4738-BF3E-48583248E609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1969033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2797A6-4269-41A4-B49D-E92ACA4FBBF4}" type="datetimeFigureOut">
              <a:rPr lang="en-AU" smtClean="0"/>
              <a:t>22/01/2019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4641AB-5C78-4738-BF3E-48583248E609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8362375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2797A6-4269-41A4-B49D-E92ACA4FBBF4}" type="datetimeFigureOut">
              <a:rPr lang="en-AU" smtClean="0"/>
              <a:t>22/01/2019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4641AB-5C78-4738-BF3E-48583248E609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9068199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2797A6-4269-41A4-B49D-E92ACA4FBBF4}" type="datetimeFigureOut">
              <a:rPr lang="en-AU" smtClean="0"/>
              <a:t>22/01/2019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4641AB-5C78-4738-BF3E-48583248E609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1868149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69608" y="0"/>
            <a:ext cx="7052783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3575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>CSIRO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Punt, Andre (O&amp;A, Hobart)</dc:creator>
  <cp:lastModifiedBy>Punt, Andre (O&amp;A, Hobart)</cp:lastModifiedBy>
  <cp:revision>1</cp:revision>
  <dcterms:created xsi:type="dcterms:W3CDTF">2019-01-22T17:56:09Z</dcterms:created>
  <dcterms:modified xsi:type="dcterms:W3CDTF">2019-01-22T17:57:28Z</dcterms:modified>
</cp:coreProperties>
</file>