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8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97A6-4269-41A4-B49D-E92ACA4FBBF4}" type="datetimeFigureOut">
              <a:rPr lang="en-AU" smtClean="0"/>
              <a:t>22/01/2019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1AB-5C78-4738-BF3E-48583248E60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98197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97A6-4269-41A4-B49D-E92ACA4FBBF4}" type="datetimeFigureOut">
              <a:rPr lang="en-AU" smtClean="0"/>
              <a:t>22/01/2019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1AB-5C78-4738-BF3E-48583248E60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613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97A6-4269-41A4-B49D-E92ACA4FBBF4}" type="datetimeFigureOut">
              <a:rPr lang="en-AU" smtClean="0"/>
              <a:t>22/01/2019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1AB-5C78-4738-BF3E-48583248E60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0739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97A6-4269-41A4-B49D-E92ACA4FBBF4}" type="datetimeFigureOut">
              <a:rPr lang="en-AU" smtClean="0"/>
              <a:t>22/01/2019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1AB-5C78-4738-BF3E-48583248E60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34363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97A6-4269-41A4-B49D-E92ACA4FBBF4}" type="datetimeFigureOut">
              <a:rPr lang="en-AU" smtClean="0"/>
              <a:t>22/01/2019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1AB-5C78-4738-BF3E-48583248E60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9199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97A6-4269-41A4-B49D-E92ACA4FBBF4}" type="datetimeFigureOut">
              <a:rPr lang="en-AU" smtClean="0"/>
              <a:t>22/01/2019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1AB-5C78-4738-BF3E-48583248E60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357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97A6-4269-41A4-B49D-E92ACA4FBBF4}" type="datetimeFigureOut">
              <a:rPr lang="en-AU" smtClean="0"/>
              <a:t>22/01/2019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1AB-5C78-4738-BF3E-48583248E60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4858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97A6-4269-41A4-B49D-E92ACA4FBBF4}" type="datetimeFigureOut">
              <a:rPr lang="en-AU" smtClean="0"/>
              <a:t>22/01/2019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1AB-5C78-4738-BF3E-48583248E60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46499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97A6-4269-41A4-B49D-E92ACA4FBBF4}" type="datetimeFigureOut">
              <a:rPr lang="en-AU" smtClean="0"/>
              <a:t>22/01/2019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1AB-5C78-4738-BF3E-48583248E60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96903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97A6-4269-41A4-B49D-E92ACA4FBBF4}" type="datetimeFigureOut">
              <a:rPr lang="en-AU" smtClean="0"/>
              <a:t>22/01/2019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1AB-5C78-4738-BF3E-48583248E60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36237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97A6-4269-41A4-B49D-E92ACA4FBBF4}" type="datetimeFigureOut">
              <a:rPr lang="en-AU" smtClean="0"/>
              <a:t>22/01/2019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1AB-5C78-4738-BF3E-48583248E60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06819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797A6-4269-41A4-B49D-E92ACA4FBBF4}" type="datetimeFigureOut">
              <a:rPr lang="en-AU" smtClean="0"/>
              <a:t>22/01/2019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641AB-5C78-4738-BF3E-48583248E60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6814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9608" y="0"/>
            <a:ext cx="70527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7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CSIRO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Punt, Andre (O&amp;A, Hobart)</dc:creator>
  <cp:lastModifiedBy>Punt, Andre (O&amp;A, Hobart)</cp:lastModifiedBy>
  <cp:revision>1</cp:revision>
  <dcterms:created xsi:type="dcterms:W3CDTF">2019-01-22T17:56:09Z</dcterms:created>
  <dcterms:modified xsi:type="dcterms:W3CDTF">2019-01-22T17:57:28Z</dcterms:modified>
</cp:coreProperties>
</file>