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78" r:id="rId1"/>
    <p:sldMasterId id="2147483779" r:id="rId2"/>
    <p:sldMasterId id="2147483781" r:id="rId3"/>
    <p:sldMasterId id="2147483782" r:id="rId4"/>
    <p:sldMasterId id="2147483785" r:id="rId5"/>
    <p:sldMasterId id="2147483786" r:id="rId6"/>
    <p:sldMasterId id="2147483788" r:id="rId7"/>
  </p:sldMasterIdLst>
  <p:notesMasterIdLst>
    <p:notesMasterId r:id="rId42"/>
  </p:notesMasterIdLst>
  <p:sldIdLst>
    <p:sldId id="256" r:id="rId8"/>
    <p:sldId id="289" r:id="rId9"/>
    <p:sldId id="277" r:id="rId10"/>
    <p:sldId id="279" r:id="rId11"/>
    <p:sldId id="286" r:id="rId12"/>
    <p:sldId id="291" r:id="rId13"/>
    <p:sldId id="303" r:id="rId14"/>
    <p:sldId id="294" r:id="rId15"/>
    <p:sldId id="292" r:id="rId16"/>
    <p:sldId id="315" r:id="rId17"/>
    <p:sldId id="320" r:id="rId18"/>
    <p:sldId id="321" r:id="rId19"/>
    <p:sldId id="298" r:id="rId20"/>
    <p:sldId id="318" r:id="rId21"/>
    <p:sldId id="316" r:id="rId22"/>
    <p:sldId id="317" r:id="rId23"/>
    <p:sldId id="299" r:id="rId24"/>
    <p:sldId id="324" r:id="rId25"/>
    <p:sldId id="312" r:id="rId26"/>
    <p:sldId id="313" r:id="rId27"/>
    <p:sldId id="314" r:id="rId28"/>
    <p:sldId id="300" r:id="rId29"/>
    <p:sldId id="322" r:id="rId30"/>
    <p:sldId id="296" r:id="rId31"/>
    <p:sldId id="304" r:id="rId32"/>
    <p:sldId id="295" r:id="rId33"/>
    <p:sldId id="306" r:id="rId34"/>
    <p:sldId id="307" r:id="rId35"/>
    <p:sldId id="308" r:id="rId36"/>
    <p:sldId id="309" r:id="rId37"/>
    <p:sldId id="310" r:id="rId38"/>
    <p:sldId id="311" r:id="rId39"/>
    <p:sldId id="302" r:id="rId40"/>
    <p:sldId id="323" r:id="rId41"/>
  </p:sldIdLst>
  <p:sldSz cx="9144000" cy="6858000" type="screen4x3"/>
  <p:notesSz cx="6900863" cy="9291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954"/>
    <a:srgbClr val="7B615F"/>
    <a:srgbClr val="1702F6"/>
    <a:srgbClr val="008EC3"/>
    <a:srgbClr val="F8FA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87E35C-E371-46B5-AB24-601BB27219ED}">
  <a:tblStyle styleId="{2387E35C-E371-46B5-AB24-601BB27219ED}" styleName="Table_0">
    <a:wholeTbl>
      <a:tcTxStyle b="off" i="off">
        <a:font>
          <a:latin typeface="Corbel"/>
          <a:ea typeface="Corbel"/>
          <a:cs typeface="Corbel"/>
        </a:font>
        <a:schemeClr val="lt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89E8031-3D36-4D1C-93DA-39F027268A4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676" autoAdjust="0"/>
  </p:normalViewPr>
  <p:slideViewPr>
    <p:cSldViewPr snapToGrid="0">
      <p:cViewPr varScale="1">
        <p:scale>
          <a:sx n="100" d="100"/>
          <a:sy n="100" d="100"/>
        </p:scale>
        <p:origin x="1920"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2990374" cy="466195"/>
          </a:xfrm>
          <a:prstGeom prst="rect">
            <a:avLst/>
          </a:prstGeom>
          <a:noFill/>
          <a:ln>
            <a:noFill/>
          </a:ln>
        </p:spPr>
        <p:txBody>
          <a:bodyPr spcFirstLastPara="1" wrap="square" lIns="92500" tIns="46250" rIns="92500" bIns="462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8892" y="1"/>
            <a:ext cx="2990374" cy="466195"/>
          </a:xfrm>
          <a:prstGeom prst="rect">
            <a:avLst/>
          </a:prstGeom>
          <a:noFill/>
          <a:ln>
            <a:noFill/>
          </a:ln>
        </p:spPr>
        <p:txBody>
          <a:bodyPr spcFirstLastPara="1" wrap="square" lIns="92500" tIns="46250" rIns="92500" bIns="462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0087" y="4471601"/>
            <a:ext cx="5520690" cy="3658583"/>
          </a:xfrm>
          <a:prstGeom prst="rect">
            <a:avLst/>
          </a:prstGeom>
          <a:noFill/>
          <a:ln>
            <a:noFill/>
          </a:ln>
        </p:spPr>
        <p:txBody>
          <a:bodyPr spcFirstLastPara="1" wrap="square" lIns="92500" tIns="46250" rIns="92500" bIns="462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25445"/>
            <a:ext cx="2990374" cy="466194"/>
          </a:xfrm>
          <a:prstGeom prst="rect">
            <a:avLst/>
          </a:prstGeom>
          <a:noFill/>
          <a:ln>
            <a:noFill/>
          </a:ln>
        </p:spPr>
        <p:txBody>
          <a:bodyPr spcFirstLastPara="1" wrap="square" lIns="92500" tIns="46250" rIns="92500" bIns="462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8892" y="8825445"/>
            <a:ext cx="2990374" cy="466194"/>
          </a:xfrm>
          <a:prstGeom prst="rect">
            <a:avLst/>
          </a:prstGeom>
          <a:noFill/>
          <a:ln>
            <a:noFill/>
          </a:ln>
        </p:spPr>
        <p:txBody>
          <a:bodyPr spcFirstLastPara="1" wrap="square" lIns="92500" tIns="46250" rIns="92500" bIns="462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p1:notes"/>
          <p:cNvSpPr txBox="1">
            <a:spLocks noGrp="1"/>
          </p:cNvSpPr>
          <p:nvPr>
            <p:ph type="body" idx="1"/>
          </p:nvPr>
        </p:nvSpPr>
        <p:spPr>
          <a:xfrm>
            <a:off x="690087" y="4471601"/>
            <a:ext cx="5520690" cy="3658583"/>
          </a:xfrm>
          <a:prstGeom prst="rect">
            <a:avLst/>
          </a:prstGeom>
          <a:noFill/>
          <a:ln>
            <a:noFill/>
          </a:ln>
        </p:spPr>
        <p:txBody>
          <a:bodyPr spcFirstLastPara="1" wrap="square" lIns="92500" tIns="46250" rIns="92500" bIns="46250" anchor="t" anchorCtr="0">
            <a:noAutofit/>
          </a:bodyPr>
          <a:lstStyle/>
          <a:p>
            <a:pPr marL="0" lvl="0" indent="0" algn="l" rtl="0">
              <a:spcBef>
                <a:spcPts val="0"/>
              </a:spcBef>
              <a:spcAft>
                <a:spcPts val="0"/>
              </a:spcAft>
              <a:buNone/>
            </a:pPr>
            <a:endParaRPr dirty="0"/>
          </a:p>
        </p:txBody>
      </p:sp>
      <p:sp>
        <p:nvSpPr>
          <p:cNvPr id="998" name="Google Shape;998;p1:notes"/>
          <p:cNvSpPr txBox="1">
            <a:spLocks noGrp="1"/>
          </p:cNvSpPr>
          <p:nvPr>
            <p:ph type="sldNum" idx="12"/>
          </p:nvPr>
        </p:nvSpPr>
        <p:spPr>
          <a:xfrm>
            <a:off x="3908892" y="8825445"/>
            <a:ext cx="2990374" cy="466194"/>
          </a:xfrm>
          <a:prstGeom prst="rect">
            <a:avLst/>
          </a:prstGeom>
          <a:noFill/>
          <a:ln>
            <a:noFill/>
          </a:ln>
        </p:spPr>
        <p:txBody>
          <a:bodyPr spcFirstLastPara="1" wrap="square" lIns="92500" tIns="46250" rIns="92500" bIns="462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a18314b85d_0_334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ga18314b85d_0_3341: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381" name="Google Shape;1381;ga18314b85d_0_3341: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9265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aacc81bcf_0_0: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5aacc81bcf_0_0: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spcBef>
                <a:spcPts val="0"/>
              </a:spcBef>
              <a:spcAft>
                <a:spcPts val="0"/>
              </a:spcAft>
              <a:buNone/>
            </a:pPr>
            <a:r>
              <a:rPr lang="en-US" sz="1200" b="0" i="0" u="none" strike="noStrike" cap="none" dirty="0" smtClean="0">
                <a:solidFill>
                  <a:schemeClr val="dk1"/>
                </a:solidFill>
                <a:effectLst/>
                <a:latin typeface="Calibri"/>
                <a:ea typeface="Calibri"/>
                <a:cs typeface="Calibri"/>
                <a:sym typeface="Calibri"/>
              </a:rPr>
              <a:t>This dataset contains crab data from a field survey of </a:t>
            </a:r>
            <a:r>
              <a:rPr lang="en-US" sz="1200" b="0" i="0" u="none" strike="noStrike" cap="none" dirty="0" err="1" smtClean="0">
                <a:solidFill>
                  <a:schemeClr val="dk1"/>
                </a:solidFill>
                <a:effectLst/>
                <a:latin typeface="Calibri"/>
                <a:ea typeface="Calibri"/>
                <a:cs typeface="Calibri"/>
                <a:sym typeface="Calibri"/>
              </a:rPr>
              <a:t>Chionoecetes</a:t>
            </a:r>
            <a:r>
              <a:rPr lang="en-US" sz="1200" b="0" i="0" u="none" strike="noStrike" cap="none" dirty="0" smtClean="0">
                <a:solidFill>
                  <a:schemeClr val="dk1"/>
                </a:solidFill>
                <a:effectLst/>
                <a:latin typeface="Calibri"/>
                <a:ea typeface="Calibri"/>
                <a:cs typeface="Calibri"/>
                <a:sym typeface="Calibri"/>
              </a:rPr>
              <a:t> </a:t>
            </a:r>
            <a:r>
              <a:rPr lang="en-US" sz="1200" b="0" i="0" u="none" strike="noStrike" cap="none" dirty="0" err="1" smtClean="0">
                <a:solidFill>
                  <a:schemeClr val="dk1"/>
                </a:solidFill>
                <a:effectLst/>
                <a:latin typeface="Calibri"/>
                <a:ea typeface="Calibri"/>
                <a:cs typeface="Calibri"/>
                <a:sym typeface="Calibri"/>
              </a:rPr>
              <a:t>bairdi</a:t>
            </a:r>
            <a:r>
              <a:rPr lang="en-US" sz="1200" b="0" i="0" u="none" strike="noStrike" cap="none" dirty="0" smtClean="0">
                <a:solidFill>
                  <a:schemeClr val="dk1"/>
                </a:solidFill>
                <a:effectLst/>
                <a:latin typeface="Calibri"/>
                <a:ea typeface="Calibri"/>
                <a:cs typeface="Calibri"/>
                <a:sym typeface="Calibri"/>
              </a:rPr>
              <a:t> and C. </a:t>
            </a:r>
            <a:r>
              <a:rPr lang="en-US" sz="1200" b="0" i="0" u="none" strike="noStrike" cap="none" dirty="0" err="1" smtClean="0">
                <a:solidFill>
                  <a:schemeClr val="dk1"/>
                </a:solidFill>
                <a:effectLst/>
                <a:latin typeface="Calibri"/>
                <a:ea typeface="Calibri"/>
                <a:cs typeface="Calibri"/>
                <a:sym typeface="Calibri"/>
              </a:rPr>
              <a:t>opilio</a:t>
            </a:r>
            <a:r>
              <a:rPr lang="en-US" sz="1200" b="0" i="0" u="none" strike="noStrike" cap="none" dirty="0" smtClean="0">
                <a:solidFill>
                  <a:schemeClr val="dk1"/>
                </a:solidFill>
                <a:effectLst/>
                <a:latin typeface="Calibri"/>
                <a:ea typeface="Calibri"/>
                <a:cs typeface="Calibri"/>
                <a:sym typeface="Calibri"/>
              </a:rPr>
              <a:t> collected at six designated index sites in the Bering Sea during the 2015 NOAA/NMFS/AFSC/RACE crab-</a:t>
            </a:r>
            <a:r>
              <a:rPr lang="en-US" sz="1200" b="0" i="0" u="none" strike="noStrike" cap="none" dirty="0" err="1" smtClean="0">
                <a:solidFill>
                  <a:schemeClr val="dk1"/>
                </a:solidFill>
                <a:effectLst/>
                <a:latin typeface="Calibri"/>
                <a:ea typeface="Calibri"/>
                <a:cs typeface="Calibri"/>
                <a:sym typeface="Calibri"/>
              </a:rPr>
              <a:t>groundfish</a:t>
            </a:r>
            <a:r>
              <a:rPr lang="en-US" sz="1200" b="0" i="0" u="none" strike="noStrike" cap="none" dirty="0" smtClean="0">
                <a:solidFill>
                  <a:schemeClr val="dk1"/>
                </a:solidFill>
                <a:effectLst/>
                <a:latin typeface="Calibri"/>
                <a:ea typeface="Calibri"/>
                <a:cs typeface="Calibri"/>
                <a:sym typeface="Calibri"/>
              </a:rPr>
              <a:t> bottom trawl surveys of the eastern Bering Sea. Each of the six index sites were made up of approximately 10 survey stations and chosen based on historical incidences of the parasite </a:t>
            </a:r>
            <a:r>
              <a:rPr lang="en-US" sz="1200" b="0" i="0" u="none" strike="noStrike" cap="none" dirty="0" err="1" smtClean="0">
                <a:solidFill>
                  <a:schemeClr val="dk1"/>
                </a:solidFill>
                <a:effectLst/>
                <a:latin typeface="Calibri"/>
                <a:ea typeface="Calibri"/>
                <a:cs typeface="Calibri"/>
                <a:sym typeface="Calibri"/>
              </a:rPr>
              <a:t>Hematodinium</a:t>
            </a:r>
            <a:r>
              <a:rPr lang="en-US" sz="1200" b="0" i="0" u="none" strike="noStrike" cap="none" dirty="0" smtClean="0">
                <a:solidFill>
                  <a:schemeClr val="dk1"/>
                </a:solidFill>
                <a:effectLst/>
                <a:latin typeface="Calibri"/>
                <a:ea typeface="Calibri"/>
                <a:cs typeface="Calibri"/>
                <a:sym typeface="Calibri"/>
              </a:rPr>
              <a:t> sp., the causative agent of Bitter Crab Syndrome (BCS). Blood samples were taken from collected crab using non-lethal methods and were preserved in 100% ethanol. Samples were tested in a laboratory with a DNA test to detect the presence of the parasite </a:t>
            </a:r>
            <a:r>
              <a:rPr lang="en-US" sz="1200" b="0" i="0" u="none" strike="noStrike" cap="none" dirty="0" err="1" smtClean="0">
                <a:solidFill>
                  <a:schemeClr val="dk1"/>
                </a:solidFill>
                <a:effectLst/>
                <a:latin typeface="Calibri"/>
                <a:ea typeface="Calibri"/>
                <a:cs typeface="Calibri"/>
                <a:sym typeface="Calibri"/>
              </a:rPr>
              <a:t>Hematodinium</a:t>
            </a:r>
            <a:r>
              <a:rPr lang="en-US" sz="1200" b="0" i="0" u="none" strike="noStrike" cap="none" dirty="0" smtClean="0">
                <a:solidFill>
                  <a:schemeClr val="dk1"/>
                </a:solidFill>
                <a:effectLst/>
                <a:latin typeface="Calibri"/>
                <a:ea typeface="Calibri"/>
                <a:cs typeface="Calibri"/>
                <a:sym typeface="Calibri"/>
              </a:rPr>
              <a:t> sp., the causative agent of Bitter Crab Syndrome (BCS) to evaluate any changes in intensity of disease within the index sites that may provide information as to how the disease is moving or changing within EBS crab populations. The data includes sampling year, index site, species, crab </a:t>
            </a:r>
            <a:r>
              <a:rPr lang="en-US" sz="1200" b="0" i="0" u="none" strike="noStrike" cap="none" dirty="0" err="1" smtClean="0">
                <a:solidFill>
                  <a:schemeClr val="dk1"/>
                </a:solidFill>
                <a:effectLst/>
                <a:latin typeface="Calibri"/>
                <a:ea typeface="Calibri"/>
                <a:cs typeface="Calibri"/>
                <a:sym typeface="Calibri"/>
              </a:rPr>
              <a:t>morphometrics</a:t>
            </a:r>
            <a:r>
              <a:rPr lang="en-US" sz="1200" b="0" i="0" u="none" strike="noStrike" cap="none" dirty="0" smtClean="0">
                <a:solidFill>
                  <a:schemeClr val="dk1"/>
                </a:solidFill>
                <a:effectLst/>
                <a:latin typeface="Calibri"/>
                <a:ea typeface="Calibri"/>
                <a:cs typeface="Calibri"/>
                <a:sym typeface="Calibri"/>
              </a:rPr>
              <a:t>, </a:t>
            </a:r>
            <a:r>
              <a:rPr lang="en-US" sz="1200" b="0" i="0" u="none" strike="noStrike" cap="none" dirty="0" err="1" smtClean="0">
                <a:solidFill>
                  <a:schemeClr val="dk1"/>
                </a:solidFill>
                <a:effectLst/>
                <a:latin typeface="Calibri"/>
                <a:ea typeface="Calibri"/>
                <a:cs typeface="Calibri"/>
                <a:sym typeface="Calibri"/>
              </a:rPr>
              <a:t>Hematodinium</a:t>
            </a:r>
            <a:r>
              <a:rPr lang="en-US" sz="1200" b="0" i="0" u="none" strike="noStrike" cap="none" dirty="0" smtClean="0">
                <a:solidFill>
                  <a:schemeClr val="dk1"/>
                </a:solidFill>
                <a:effectLst/>
                <a:latin typeface="Calibri"/>
                <a:ea typeface="Calibri"/>
                <a:cs typeface="Calibri"/>
                <a:sym typeface="Calibri"/>
              </a:rPr>
              <a:t> sp. parasite presence/absence based on PCR assay results.</a:t>
            </a:r>
            <a:endParaRPr dirty="0"/>
          </a:p>
        </p:txBody>
      </p:sp>
      <p:sp>
        <p:nvSpPr>
          <p:cNvPr id="334" name="Google Shape;334;g5aacc81bcf_0_0: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84793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aacc81bcf_0_0: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5aacc81bcf_0_0: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spcBef>
                <a:spcPts val="0"/>
              </a:spcBef>
              <a:spcAft>
                <a:spcPts val="0"/>
              </a:spcAft>
              <a:buNone/>
            </a:pPr>
            <a:r>
              <a:rPr lang="en-US" sz="1200" b="0" i="0" u="none" strike="noStrike" cap="none" dirty="0" smtClean="0">
                <a:solidFill>
                  <a:schemeClr val="dk1"/>
                </a:solidFill>
                <a:effectLst/>
                <a:latin typeface="Calibri"/>
                <a:ea typeface="Calibri"/>
                <a:cs typeface="Calibri"/>
                <a:sym typeface="Calibri"/>
              </a:rPr>
              <a:t>Note that visual prevalence dat</a:t>
            </a:r>
            <a:r>
              <a:rPr lang="en-US" sz="1200" b="0" i="0" u="none" strike="noStrike" cap="none" baseline="0" dirty="0" smtClean="0">
                <a:solidFill>
                  <a:schemeClr val="dk1"/>
                </a:solidFill>
                <a:effectLst/>
                <a:latin typeface="Calibri"/>
                <a:ea typeface="Calibri"/>
                <a:cs typeface="Calibri"/>
                <a:sym typeface="Calibri"/>
              </a:rPr>
              <a:t>a underestimate actual infection rates determined via PCR assays. Also note the increase in BCS prevalence as the survey progresses north, which reflects the increasing sensitivity in detecting </a:t>
            </a:r>
            <a:r>
              <a:rPr lang="en-US" sz="1200" b="0" i="0" u="none" strike="noStrike" cap="none" baseline="0" dirty="0" err="1" smtClean="0">
                <a:solidFill>
                  <a:schemeClr val="dk1"/>
                </a:solidFill>
                <a:effectLst/>
                <a:latin typeface="Calibri"/>
                <a:ea typeface="Calibri"/>
                <a:cs typeface="Calibri"/>
                <a:sym typeface="Calibri"/>
              </a:rPr>
              <a:t>hemato</a:t>
            </a:r>
            <a:r>
              <a:rPr lang="en-US" sz="1200" b="0" i="0" u="none" strike="noStrike" cap="none" baseline="0" dirty="0" smtClean="0">
                <a:solidFill>
                  <a:schemeClr val="dk1"/>
                </a:solidFill>
                <a:effectLst/>
                <a:latin typeface="Calibri"/>
                <a:ea typeface="Calibri"/>
                <a:cs typeface="Calibri"/>
                <a:sym typeface="Calibri"/>
              </a:rPr>
              <a:t>. Infections as the disease progresses. </a:t>
            </a:r>
            <a:endParaRPr dirty="0"/>
          </a:p>
        </p:txBody>
      </p:sp>
      <p:sp>
        <p:nvSpPr>
          <p:cNvPr id="334" name="Google Shape;334;g5aacc81bcf_0_0: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2459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a18314b85d_0_334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ga18314b85d_0_3341: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381" name="Google Shape;1381;ga18314b85d_0_3341: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11350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a18314b85d_0_334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ga18314b85d_0_3341: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381" name="Google Shape;1381;ga18314b85d_0_3341: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9334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a18314b85d_0_334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ga18314b85d_0_3341: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b="0" i="0" u="none" strike="noStrike" cap="none" baseline="0" dirty="0" smtClean="0">
                <a:solidFill>
                  <a:schemeClr val="dk1"/>
                </a:solidFill>
                <a:latin typeface="Calibri"/>
                <a:ea typeface="Calibri"/>
                <a:cs typeface="Calibri"/>
                <a:sym typeface="Calibri"/>
              </a:rPr>
              <a:t>High catches of immature females and small males at EBS survey stations </a:t>
            </a:r>
            <a:r>
              <a:rPr lang="en-US" sz="1200" b="0" i="1" u="none" strike="noStrike" cap="none" baseline="0" dirty="0" smtClean="0">
                <a:solidFill>
                  <a:schemeClr val="dk1"/>
                </a:solidFill>
                <a:latin typeface="Calibri"/>
                <a:ea typeface="Calibri"/>
                <a:cs typeface="Calibri"/>
                <a:sym typeface="Calibri"/>
              </a:rPr>
              <a:t>&gt;</a:t>
            </a:r>
            <a:r>
              <a:rPr lang="en-US" sz="1200" b="0" i="0" u="none" strike="noStrike" cap="none" baseline="0" dirty="0" smtClean="0">
                <a:solidFill>
                  <a:schemeClr val="dk1"/>
                </a:solidFill>
                <a:latin typeface="Calibri"/>
                <a:ea typeface="Calibri"/>
                <a:cs typeface="Calibri"/>
                <a:sym typeface="Calibri"/>
              </a:rPr>
              <a:t>3 ◦C in 2018 (Lang et al., 2018) followed by dramatic declines in 2019 at the same stations (</a:t>
            </a:r>
            <a:r>
              <a:rPr lang="en-US" sz="1200" b="0" i="0" u="none" strike="noStrike" cap="none" baseline="0" dirty="0" err="1" smtClean="0">
                <a:solidFill>
                  <a:schemeClr val="dk1"/>
                </a:solidFill>
                <a:latin typeface="Calibri"/>
                <a:ea typeface="Calibri"/>
                <a:cs typeface="Calibri"/>
                <a:sym typeface="Calibri"/>
              </a:rPr>
              <a:t>Zacher</a:t>
            </a:r>
            <a:r>
              <a:rPr lang="en-US" sz="1200" b="0" i="0" u="none" strike="noStrike" cap="none" baseline="0" dirty="0" smtClean="0">
                <a:solidFill>
                  <a:schemeClr val="dk1"/>
                </a:solidFill>
                <a:latin typeface="Calibri"/>
                <a:ea typeface="Calibri"/>
                <a:cs typeface="Calibri"/>
                <a:sym typeface="Calibri"/>
              </a:rPr>
              <a:t> et al., 2020) may suggest mortality rates that are sensitive to water temperatures and cold pool area. </a:t>
            </a:r>
            <a:endParaRPr dirty="0"/>
          </a:p>
        </p:txBody>
      </p:sp>
      <p:sp>
        <p:nvSpPr>
          <p:cNvPr id="1381" name="Google Shape;1381;ga18314b85d_0_3341: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696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a18314b85d_0_334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ga18314b85d_0_3341: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381" name="Google Shape;1381;ga18314b85d_0_3341: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83331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a18314b85d_0_334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ga18314b85d_0_3341: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381" name="Google Shape;1381;ga18314b85d_0_3341: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0298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f3cfdbb31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f3cfdbb31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744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ef3cfdbb31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ef3cfdbb3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4282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e1395cb5ec_0_675: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ge1395cb5ec_0_675: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spcBef>
                <a:spcPts val="0"/>
              </a:spcBef>
              <a:spcAft>
                <a:spcPts val="0"/>
              </a:spcAft>
              <a:buNone/>
            </a:pPr>
            <a:r>
              <a:rPr lang="en-US" dirty="0" smtClean="0"/>
              <a:t>ESP Schedule begins with request for indicators (RFI) in January and</a:t>
            </a:r>
            <a:r>
              <a:rPr lang="en-US" baseline="0" dirty="0" smtClean="0"/>
              <a:t> is s</a:t>
            </a:r>
            <a:r>
              <a:rPr lang="en-US" dirty="0" smtClean="0"/>
              <a:t>eparated from fall stock assessments and coordinated with ESR indicator requests</a:t>
            </a:r>
          </a:p>
          <a:p>
            <a:pPr marL="0" lvl="0" indent="0" algn="l" rtl="0">
              <a:spcBef>
                <a:spcPts val="0"/>
              </a:spcBef>
              <a:spcAft>
                <a:spcPts val="0"/>
              </a:spcAft>
              <a:buNone/>
            </a:pPr>
            <a:r>
              <a:rPr lang="en-US" dirty="0" smtClean="0"/>
              <a:t>Three ESP Report</a:t>
            </a:r>
            <a:r>
              <a:rPr lang="en-US" baseline="0" dirty="0" smtClean="0"/>
              <a:t> templates: 1.) </a:t>
            </a:r>
            <a:r>
              <a:rPr lang="en-US" dirty="0" smtClean="0"/>
              <a:t>Full template completed when ESP initiated, ~5 years, 2.) Partial template is reduced and based on SAFE format, potentially initiated for a “red flag” response,</a:t>
            </a:r>
            <a:r>
              <a:rPr lang="en-US" baseline="0" dirty="0" smtClean="0"/>
              <a:t> and 3) </a:t>
            </a:r>
            <a:r>
              <a:rPr lang="en-US" dirty="0" smtClean="0"/>
              <a:t>Report card template is simple and for annual update</a:t>
            </a:r>
          </a:p>
          <a:p>
            <a:pPr marL="0" lvl="0" indent="0" algn="l" rtl="0">
              <a:spcBef>
                <a:spcPts val="0"/>
              </a:spcBef>
              <a:spcAft>
                <a:spcPts val="0"/>
              </a:spcAft>
              <a:buNone/>
            </a:pPr>
            <a:endParaRPr dirty="0"/>
          </a:p>
        </p:txBody>
      </p:sp>
      <p:sp>
        <p:nvSpPr>
          <p:cNvPr id="1170" name="Google Shape;1170;ge1395cb5ec_0_675: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7176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ef3cfdbb31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ef3cfdbb31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6860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ef3cfdbb31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ef3cfdbb31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6445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a18314b85d_0_334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ga18314b85d_0_3341: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381" name="Google Shape;1381;ga18314b85d_0_3341: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3606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a18314b85d_0_334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ga18314b85d_0_3341: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smtClean="0"/>
              <a:t>Draft traffic light table for proposed ecosystem indicators already</a:t>
            </a:r>
            <a:r>
              <a:rPr lang="en-US" baseline="0" dirty="0" smtClean="0"/>
              <a:t> developed or in development. </a:t>
            </a:r>
            <a:r>
              <a:rPr lang="en-US" baseline="0" dirty="0" smtClean="0"/>
              <a:t>See RFI for full indicator </a:t>
            </a:r>
            <a:r>
              <a:rPr lang="en-US" baseline="0" dirty="0" err="1" smtClean="0"/>
              <a:t>timeseries</a:t>
            </a:r>
            <a:r>
              <a:rPr lang="en-US" baseline="0" dirty="0" smtClean="0"/>
              <a:t> figures. </a:t>
            </a:r>
            <a:endParaRPr dirty="0"/>
          </a:p>
        </p:txBody>
      </p:sp>
      <p:sp>
        <p:nvSpPr>
          <p:cNvPr id="1381" name="Google Shape;1381;ga18314b85d_0_3341: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28426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d7c5990d8d_0_1158: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6" name="Google Shape;1406;gd7c5990d8d_0_1158: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07" name="Google Shape;1407;gd7c5990d8d_0_1158: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79647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a18314b85d_0_334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ga18314b85d_0_3341: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381" name="Google Shape;1381;ga18314b85d_0_3341: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93183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d7c5990d8d_0_3609: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9" name="Google Shape;1449;gd7c5990d8d_0_3609: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50" name="Google Shape;1450;gd7c5990d8d_0_3609: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Calibri"/>
                <a:ea typeface="Calibri"/>
                <a:cs typeface="Calibri"/>
                <a:sym typeface="Calibri"/>
              </a:rPr>
              <a:t>26</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50817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ef3cfdbb31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ef3cfdbb3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39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ef3cfdbd72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ef3cfdbd7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586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f3cfdbd72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f3cfdbd7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477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da7ec3f1df_0_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gda7ec3f1df_0_1: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smtClean="0"/>
              <a:t>The </a:t>
            </a:r>
            <a:r>
              <a:rPr lang="en-US" dirty="0"/>
              <a:t>ESP process and product fit within an annual schedule that is aligned with the annual harvest specification process for the crab and </a:t>
            </a:r>
            <a:r>
              <a:rPr lang="en-US" dirty="0" err="1"/>
              <a:t>groundfish</a:t>
            </a:r>
            <a:r>
              <a:rPr lang="en-US" dirty="0"/>
              <a:t> fisheries in Alaska. In this 12 month timeline graphic we have mapped out the general annual process for conducting ESPs, ESR, Surveys, Models, primary related Reports, and the standard Council Meetings. It doesn’t include everything, but it gives you an overall concept of when things happen throughout the year. Note that since crab and </a:t>
            </a:r>
            <a:r>
              <a:rPr lang="en-US" dirty="0" err="1"/>
              <a:t>groundfish</a:t>
            </a:r>
            <a:r>
              <a:rPr lang="en-US" dirty="0"/>
              <a:t> are on separate cycles, we have denoted a crab item with a C and a </a:t>
            </a:r>
            <a:r>
              <a:rPr lang="en-US" dirty="0" err="1"/>
              <a:t>groundfish</a:t>
            </a:r>
            <a:r>
              <a:rPr lang="en-US" dirty="0"/>
              <a:t> item with a G.</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333" name="Google Shape;1333;gda7ec3f1df_0_1: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f3cfdbb31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f3cfdbb3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029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ef3cfdbb31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ef3cfdbb3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870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f3cfdbb31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f3cfdbb31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9905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a18314b85d_0_334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ga18314b85d_0_3341: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381" name="Google Shape;1381;ga18314b85d_0_3341: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04361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a18314b85d_0_334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ga18314b85d_0_3341: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381" name="Google Shape;1381;ga18314b85d_0_3341: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71702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d7c5990d8d_0_564: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8" name="Google Shape;1368;gd7c5990d8d_0_564: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smtClean="0"/>
              <a:t>Providing guideline </a:t>
            </a:r>
            <a:r>
              <a:rPr lang="en-US" dirty="0"/>
              <a:t>criteria for ESPs is critical. Our timeline includes a Request for Indicators that provides these guidelines. The RFI starts with a description of the request process and the timing of the cycle. The next section is the main request for the specific ESP being developed that year and this will be developed by the ESP team. It first summarizes the ecosystem and socioeconomic processes that identify the dominant pressures on the stock, by life history stage where possible, then lists the needed indicators based on those dominant pressures. This is basically the bulk of the metrics assessment and gives the ESP teams a jump on creating the ESP document. Also, if a conceptual model can be built, then this would also be included in the RFI. The next section is the directions for how and what to provide if you contribute an indicator. This links to the AKFIN submission tool and goes through the required data fields and instructions for submission. The RFI ends with guideline criteria on how the indicators will be reviewed, and what the roles are for the ESP teams and the contributor. There is also information on how the contributed indicator will be used and acknowledged. The RFI also establishes the line of sight required between the ESP teams and the contributors as the ESP is developed.</a:t>
            </a:r>
            <a:endParaRPr dirty="0"/>
          </a:p>
        </p:txBody>
      </p:sp>
      <p:sp>
        <p:nvSpPr>
          <p:cNvPr id="1369" name="Google Shape;1369;gd7c5990d8d_0_564: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d7c5990d8d_0_3609: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9" name="Google Shape;1449;gd7c5990d8d_0_3609: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50" name="Google Shape;1450;gd7c5990d8d_0_3609: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Calibri"/>
                <a:ea typeface="Calibri"/>
                <a:cs typeface="Calibri"/>
                <a:sym typeface="Calibri"/>
              </a:rPr>
              <a:t>5</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c33a04e46c_0_1039: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gc33a04e46c_0_1039: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solidFill>
                  <a:schemeClr val="lt1"/>
                </a:solidFill>
                <a:latin typeface="Gill Sans"/>
                <a:sym typeface="Gill Sans"/>
              </a:rPr>
              <a:t>RFI: Standardized template for initializing an ESP and formalizes the request and contributions for an ESP</a:t>
            </a:r>
          </a:p>
          <a:p>
            <a:pPr marL="457200" marR="0" lvl="0" indent="-228600" algn="l" rtl="0">
              <a:lnSpc>
                <a:spcPct val="100000"/>
              </a:lnSpc>
              <a:spcBef>
                <a:spcPts val="0"/>
              </a:spcBef>
              <a:spcAft>
                <a:spcPts val="0"/>
              </a:spcAft>
              <a:buSzPts val="1400"/>
              <a:buNone/>
            </a:pPr>
            <a:endParaRPr dirty="0"/>
          </a:p>
        </p:txBody>
      </p:sp>
      <p:sp>
        <p:nvSpPr>
          <p:cNvPr id="1679" name="Google Shape;1679;gc33a04e46c_0_1039: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29317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e1395cb5ec_0_675: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ge1395cb5ec_0_675: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spcBef>
                <a:spcPts val="0"/>
              </a:spcBef>
              <a:spcAft>
                <a:spcPts val="0"/>
              </a:spcAft>
              <a:buNone/>
            </a:pPr>
            <a:r>
              <a:rPr lang="en-US" sz="1200" dirty="0" smtClean="0">
                <a:solidFill>
                  <a:schemeClr val="lt1"/>
                </a:solidFill>
                <a:latin typeface="Gill Sans"/>
                <a:ea typeface="Gill Sans"/>
                <a:cs typeface="Gill Sans"/>
                <a:sym typeface="Gill Sans"/>
              </a:rPr>
              <a:t>Will finalize draft RFP for January 2022 ESP cycle based on CPT discussion</a:t>
            </a:r>
            <a:endParaRPr dirty="0"/>
          </a:p>
        </p:txBody>
      </p:sp>
      <p:sp>
        <p:nvSpPr>
          <p:cNvPr id="1170" name="Google Shape;1170;ge1395cb5ec_0_675: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7304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77ea9df0d9_0_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g77ea9df0d9_0_1: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335" name="Google Shape;1335;g77ea9df0d9_0_1: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4485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a18314b85d_0_3341:notes"/>
          <p:cNvSpPr>
            <a:spLocks noGrp="1" noRot="1" noChangeAspect="1"/>
          </p:cNvSpPr>
          <p:nvPr>
            <p:ph type="sldImg" idx="2"/>
          </p:nvPr>
        </p:nvSpPr>
        <p:spPr>
          <a:xfrm>
            <a:off x="1360488" y="1162050"/>
            <a:ext cx="4179887" cy="31353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ga18314b85d_0_3341:notes"/>
          <p:cNvSpPr txBox="1">
            <a:spLocks noGrp="1"/>
          </p:cNvSpPr>
          <p:nvPr>
            <p:ph type="body" idx="1"/>
          </p:nvPr>
        </p:nvSpPr>
        <p:spPr>
          <a:xfrm>
            <a:off x="690087" y="4471601"/>
            <a:ext cx="5520600" cy="3658500"/>
          </a:xfrm>
          <a:prstGeom prst="rect">
            <a:avLst/>
          </a:prstGeom>
          <a:noFill/>
          <a:ln>
            <a:noFill/>
          </a:ln>
        </p:spPr>
        <p:txBody>
          <a:bodyPr spcFirstLastPara="1" wrap="square" lIns="92500" tIns="46250" rIns="92500" bIns="4625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381" name="Google Shape;1381;ga18314b85d_0_3341:notes"/>
          <p:cNvSpPr txBox="1">
            <a:spLocks noGrp="1"/>
          </p:cNvSpPr>
          <p:nvPr>
            <p:ph type="sldNum" idx="12"/>
          </p:nvPr>
        </p:nvSpPr>
        <p:spPr>
          <a:xfrm>
            <a:off x="3908892" y="8825445"/>
            <a:ext cx="2990400" cy="466200"/>
          </a:xfrm>
          <a:prstGeom prst="rect">
            <a:avLst/>
          </a:prstGeom>
          <a:noFill/>
          <a:ln>
            <a:noFill/>
          </a:ln>
        </p:spPr>
        <p:txBody>
          <a:bodyPr spcFirstLastPara="1" wrap="square" lIns="92500" tIns="46250" rIns="92500" bIns="462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18956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657350" y="4464028"/>
            <a:ext cx="6858000" cy="1194650"/>
          </a:xfrm>
          <a:prstGeom prst="rect">
            <a:avLst/>
          </a:prstGeom>
          <a:noFill/>
          <a:ln>
            <a:noFill/>
          </a:ln>
        </p:spPr>
        <p:txBody>
          <a:bodyPr spcFirstLastPara="1" wrap="square" lIns="91425" tIns="45700" rIns="91425" bIns="45700" anchor="t" anchorCtr="0">
            <a:noAutofit/>
          </a:bodyPr>
          <a:lstStyle>
            <a:lvl1pPr lvl="0" algn="r">
              <a:lnSpc>
                <a:spcPct val="90000"/>
              </a:lnSpc>
              <a:spcBef>
                <a:spcPts val="0"/>
              </a:spcBef>
              <a:spcAft>
                <a:spcPts val="0"/>
              </a:spcAft>
              <a:buClr>
                <a:srgbClr val="E2E2E2"/>
              </a:buClr>
              <a:buSzPts val="7200"/>
              <a:buFont typeface="Corbel"/>
              <a:buNone/>
              <a:defRPr sz="7200" b="0">
                <a:solidFill>
                  <a:srgbClr val="E2E2E2"/>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657349" y="3829878"/>
            <a:ext cx="6858000" cy="618523"/>
          </a:xfrm>
          <a:prstGeom prst="rect">
            <a:avLst/>
          </a:prstGeom>
          <a:noFill/>
          <a:ln>
            <a:noFill/>
          </a:ln>
        </p:spPr>
        <p:txBody>
          <a:bodyPr spcFirstLastPara="1" wrap="square" lIns="91425" tIns="45700" rIns="91425" bIns="45700" anchor="b" anchorCtr="0">
            <a:noAutofit/>
          </a:bodyPr>
          <a:lstStyle>
            <a:lvl1pPr lvl="0" algn="r">
              <a:lnSpc>
                <a:spcPct val="90000"/>
              </a:lnSpc>
              <a:spcBef>
                <a:spcPts val="750"/>
              </a:spcBef>
              <a:spcAft>
                <a:spcPts val="0"/>
              </a:spcAft>
              <a:buClr>
                <a:schemeClr val="lt2"/>
              </a:buClr>
              <a:buSzPts val="2400"/>
              <a:buNone/>
              <a:defRPr sz="2400" b="0">
                <a:solidFill>
                  <a:schemeClr val="lt2"/>
                </a:solidFill>
                <a:latin typeface="Corbel"/>
                <a:ea typeface="Corbel"/>
                <a:cs typeface="Corbel"/>
                <a:sym typeface="Corbel"/>
              </a:defRPr>
            </a:lvl1pPr>
            <a:lvl2pPr lvl="1" algn="ctr">
              <a:lnSpc>
                <a:spcPct val="90000"/>
              </a:lnSpc>
              <a:spcBef>
                <a:spcPts val="375"/>
              </a:spcBef>
              <a:spcAft>
                <a:spcPts val="0"/>
              </a:spcAft>
              <a:buClr>
                <a:srgbClr val="EDEDED"/>
              </a:buClr>
              <a:buSzPts val="1500"/>
              <a:buNone/>
              <a:defRPr sz="1500"/>
            </a:lvl2pPr>
            <a:lvl3pPr lvl="2" algn="ctr">
              <a:lnSpc>
                <a:spcPct val="90000"/>
              </a:lnSpc>
              <a:spcBef>
                <a:spcPts val="375"/>
              </a:spcBef>
              <a:spcAft>
                <a:spcPts val="0"/>
              </a:spcAft>
              <a:buClr>
                <a:srgbClr val="EDEDED"/>
              </a:buClr>
              <a:buSzPts val="1350"/>
              <a:buNone/>
              <a:defRPr sz="1350"/>
            </a:lvl3pPr>
            <a:lvl4pPr lvl="3" algn="ctr">
              <a:lnSpc>
                <a:spcPct val="90000"/>
              </a:lnSpc>
              <a:spcBef>
                <a:spcPts val="375"/>
              </a:spcBef>
              <a:spcAft>
                <a:spcPts val="0"/>
              </a:spcAft>
              <a:buClr>
                <a:srgbClr val="EDEDED"/>
              </a:buClr>
              <a:buSzPts val="1200"/>
              <a:buNone/>
              <a:defRPr sz="1200"/>
            </a:lvl4pPr>
            <a:lvl5pPr lvl="4" algn="ctr">
              <a:lnSpc>
                <a:spcPct val="90000"/>
              </a:lnSpc>
              <a:spcBef>
                <a:spcPts val="375"/>
              </a:spcBef>
              <a:spcAft>
                <a:spcPts val="0"/>
              </a:spcAft>
              <a:buClr>
                <a:srgbClr val="EDEDED"/>
              </a:buClr>
              <a:buSzPts val="1200"/>
              <a:buNone/>
              <a:defRPr sz="1200"/>
            </a:lvl5pPr>
            <a:lvl6pPr lvl="5" algn="ctr">
              <a:lnSpc>
                <a:spcPct val="90000"/>
              </a:lnSpc>
              <a:spcBef>
                <a:spcPts val="375"/>
              </a:spcBef>
              <a:spcAft>
                <a:spcPts val="0"/>
              </a:spcAft>
              <a:buClr>
                <a:schemeClr val="lt1"/>
              </a:buClr>
              <a:buSzPts val="1200"/>
              <a:buNone/>
              <a:defRPr sz="1200"/>
            </a:lvl6pPr>
            <a:lvl7pPr lvl="6" algn="ctr">
              <a:lnSpc>
                <a:spcPct val="90000"/>
              </a:lnSpc>
              <a:spcBef>
                <a:spcPts val="375"/>
              </a:spcBef>
              <a:spcAft>
                <a:spcPts val="0"/>
              </a:spcAft>
              <a:buClr>
                <a:schemeClr val="lt1"/>
              </a:buClr>
              <a:buSzPts val="1200"/>
              <a:buNone/>
              <a:defRPr sz="1200"/>
            </a:lvl7pPr>
            <a:lvl8pPr lvl="7" algn="ctr">
              <a:lnSpc>
                <a:spcPct val="90000"/>
              </a:lnSpc>
              <a:spcBef>
                <a:spcPts val="375"/>
              </a:spcBef>
              <a:spcAft>
                <a:spcPts val="0"/>
              </a:spcAft>
              <a:buClr>
                <a:schemeClr val="lt1"/>
              </a:buClr>
              <a:buSzPts val="1200"/>
              <a:buNone/>
              <a:defRPr sz="1200"/>
            </a:lvl8pPr>
            <a:lvl9pPr lvl="8" algn="ctr">
              <a:lnSpc>
                <a:spcPct val="90000"/>
              </a:lnSpc>
              <a:spcBef>
                <a:spcPts val="375"/>
              </a:spcBef>
              <a:spcAft>
                <a:spcPts val="0"/>
              </a:spcAft>
              <a:buClr>
                <a:schemeClr val="lt1"/>
              </a:buClr>
              <a:buSzPts val="1200"/>
              <a:buNone/>
              <a:defRPr sz="1200"/>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629841" y="365125"/>
            <a:ext cx="7886700" cy="353434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24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2"/>
          <p:cNvSpPr txBox="1">
            <a:spLocks noGrp="1"/>
          </p:cNvSpPr>
          <p:nvPr>
            <p:ph type="body" idx="1"/>
          </p:nvPr>
        </p:nvSpPr>
        <p:spPr>
          <a:xfrm>
            <a:off x="629841" y="4489399"/>
            <a:ext cx="7885509" cy="1501826"/>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750"/>
              </a:spcBef>
              <a:spcAft>
                <a:spcPts val="0"/>
              </a:spcAft>
              <a:buClr>
                <a:srgbClr val="EDEDED"/>
              </a:buClr>
              <a:buSzPts val="1200"/>
              <a:buNone/>
              <a:defRPr sz="1200"/>
            </a:lvl1pPr>
            <a:lvl2pPr marL="914400" lvl="1" indent="-228600" algn="l">
              <a:lnSpc>
                <a:spcPct val="90000"/>
              </a:lnSpc>
              <a:spcBef>
                <a:spcPts val="375"/>
              </a:spcBef>
              <a:spcAft>
                <a:spcPts val="0"/>
              </a:spcAft>
              <a:buClr>
                <a:srgbClr val="EDEDED"/>
              </a:buClr>
              <a:buSzPts val="1050"/>
              <a:buNone/>
              <a:defRPr sz="1050"/>
            </a:lvl2pPr>
            <a:lvl3pPr marL="1371600" lvl="2" indent="-228600" algn="l">
              <a:lnSpc>
                <a:spcPct val="90000"/>
              </a:lnSpc>
              <a:spcBef>
                <a:spcPts val="375"/>
              </a:spcBef>
              <a:spcAft>
                <a:spcPts val="0"/>
              </a:spcAft>
              <a:buClr>
                <a:srgbClr val="EDEDED"/>
              </a:buClr>
              <a:buSzPts val="900"/>
              <a:buNone/>
              <a:defRPr sz="900"/>
            </a:lvl3pPr>
            <a:lvl4pPr marL="1828800" lvl="3" indent="-228600" algn="l">
              <a:lnSpc>
                <a:spcPct val="90000"/>
              </a:lnSpc>
              <a:spcBef>
                <a:spcPts val="375"/>
              </a:spcBef>
              <a:spcAft>
                <a:spcPts val="0"/>
              </a:spcAft>
              <a:buClr>
                <a:srgbClr val="EDEDED"/>
              </a:buClr>
              <a:buSzPts val="750"/>
              <a:buNone/>
              <a:defRPr sz="750"/>
            </a:lvl4pPr>
            <a:lvl5pPr marL="2286000" lvl="4" indent="-228600" algn="l">
              <a:lnSpc>
                <a:spcPct val="90000"/>
              </a:lnSpc>
              <a:spcBef>
                <a:spcPts val="375"/>
              </a:spcBef>
              <a:spcAft>
                <a:spcPts val="0"/>
              </a:spcAft>
              <a:buClr>
                <a:srgbClr val="EDEDED"/>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82" name="Google Shape;82;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1084659" y="365125"/>
            <a:ext cx="6977064" cy="299290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3300"/>
              <a:buFont typeface="Corbel"/>
              <a:buNone/>
              <a:defRPr sz="3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3"/>
          <p:cNvSpPr txBox="1">
            <a:spLocks noGrp="1"/>
          </p:cNvSpPr>
          <p:nvPr>
            <p:ph type="body" idx="1"/>
          </p:nvPr>
        </p:nvSpPr>
        <p:spPr>
          <a:xfrm>
            <a:off x="1290484" y="3365557"/>
            <a:ext cx="6564224" cy="54896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EDEDED"/>
              </a:buClr>
              <a:buSzPts val="1050"/>
              <a:buNone/>
              <a:defRPr sz="1050"/>
            </a:lvl1pPr>
            <a:lvl2pPr marL="914400" lvl="1" indent="-228600" algn="l">
              <a:lnSpc>
                <a:spcPct val="90000"/>
              </a:lnSpc>
              <a:spcBef>
                <a:spcPts val="375"/>
              </a:spcBef>
              <a:spcAft>
                <a:spcPts val="0"/>
              </a:spcAft>
              <a:buClr>
                <a:srgbClr val="EDEDED"/>
              </a:buClr>
              <a:buSzPts val="1050"/>
              <a:buNone/>
              <a:defRPr sz="1050"/>
            </a:lvl2pPr>
            <a:lvl3pPr marL="1371600" lvl="2" indent="-228600" algn="l">
              <a:lnSpc>
                <a:spcPct val="90000"/>
              </a:lnSpc>
              <a:spcBef>
                <a:spcPts val="375"/>
              </a:spcBef>
              <a:spcAft>
                <a:spcPts val="0"/>
              </a:spcAft>
              <a:buClr>
                <a:srgbClr val="EDEDED"/>
              </a:buClr>
              <a:buSzPts val="900"/>
              <a:buNone/>
              <a:defRPr sz="900"/>
            </a:lvl3pPr>
            <a:lvl4pPr marL="1828800" lvl="3" indent="-228600" algn="l">
              <a:lnSpc>
                <a:spcPct val="90000"/>
              </a:lnSpc>
              <a:spcBef>
                <a:spcPts val="375"/>
              </a:spcBef>
              <a:spcAft>
                <a:spcPts val="0"/>
              </a:spcAft>
              <a:buClr>
                <a:srgbClr val="EDEDED"/>
              </a:buClr>
              <a:buSzPts val="750"/>
              <a:buNone/>
              <a:defRPr sz="750"/>
            </a:lvl4pPr>
            <a:lvl5pPr marL="2286000" lvl="4" indent="-228600" algn="l">
              <a:lnSpc>
                <a:spcPct val="90000"/>
              </a:lnSpc>
              <a:spcBef>
                <a:spcPts val="375"/>
              </a:spcBef>
              <a:spcAft>
                <a:spcPts val="0"/>
              </a:spcAft>
              <a:buClr>
                <a:srgbClr val="EDEDED"/>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88" name="Google Shape;88;p13"/>
          <p:cNvSpPr txBox="1">
            <a:spLocks noGrp="1"/>
          </p:cNvSpPr>
          <p:nvPr>
            <p:ph type="body" idx="2"/>
          </p:nvPr>
        </p:nvSpPr>
        <p:spPr>
          <a:xfrm>
            <a:off x="628650" y="4501729"/>
            <a:ext cx="7884318" cy="1489496"/>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750"/>
              </a:spcBef>
              <a:spcAft>
                <a:spcPts val="0"/>
              </a:spcAft>
              <a:buClr>
                <a:srgbClr val="EDEDED"/>
              </a:buClr>
              <a:buSzPts val="1200"/>
              <a:buNone/>
              <a:defRPr sz="1200"/>
            </a:lvl1pPr>
            <a:lvl2pPr marL="914400" lvl="1" indent="-228600" algn="l">
              <a:lnSpc>
                <a:spcPct val="90000"/>
              </a:lnSpc>
              <a:spcBef>
                <a:spcPts val="375"/>
              </a:spcBef>
              <a:spcAft>
                <a:spcPts val="0"/>
              </a:spcAft>
              <a:buClr>
                <a:srgbClr val="EDEDED"/>
              </a:buClr>
              <a:buSzPts val="1050"/>
              <a:buNone/>
              <a:defRPr sz="1050"/>
            </a:lvl2pPr>
            <a:lvl3pPr marL="1371600" lvl="2" indent="-228600" algn="l">
              <a:lnSpc>
                <a:spcPct val="90000"/>
              </a:lnSpc>
              <a:spcBef>
                <a:spcPts val="375"/>
              </a:spcBef>
              <a:spcAft>
                <a:spcPts val="0"/>
              </a:spcAft>
              <a:buClr>
                <a:srgbClr val="EDEDED"/>
              </a:buClr>
              <a:buSzPts val="900"/>
              <a:buNone/>
              <a:defRPr sz="900"/>
            </a:lvl3pPr>
            <a:lvl4pPr marL="1828800" lvl="3" indent="-228600" algn="l">
              <a:lnSpc>
                <a:spcPct val="90000"/>
              </a:lnSpc>
              <a:spcBef>
                <a:spcPts val="375"/>
              </a:spcBef>
              <a:spcAft>
                <a:spcPts val="0"/>
              </a:spcAft>
              <a:buClr>
                <a:srgbClr val="EDEDED"/>
              </a:buClr>
              <a:buSzPts val="750"/>
              <a:buNone/>
              <a:defRPr sz="750"/>
            </a:lvl4pPr>
            <a:lvl5pPr marL="2286000" lvl="4" indent="-228600" algn="l">
              <a:lnSpc>
                <a:spcPct val="90000"/>
              </a:lnSpc>
              <a:spcBef>
                <a:spcPts val="375"/>
              </a:spcBef>
              <a:spcAft>
                <a:spcPts val="0"/>
              </a:spcAft>
              <a:buClr>
                <a:srgbClr val="EDEDED"/>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89" name="Google Shape;89;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13"/>
          <p:cNvSpPr txBox="1"/>
          <p:nvPr/>
        </p:nvSpPr>
        <p:spPr>
          <a:xfrm>
            <a:off x="833283" y="786824"/>
            <a:ext cx="457200" cy="584776"/>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lt1"/>
              </a:buClr>
              <a:buSzPts val="6000"/>
              <a:buFont typeface="Corbel"/>
              <a:buNone/>
            </a:pPr>
            <a:r>
              <a:rPr lang="en-US" sz="6000" b="0" i="0" u="none" strike="noStrike" cap="none">
                <a:solidFill>
                  <a:schemeClr val="lt1"/>
                </a:solidFill>
                <a:latin typeface="Corbel"/>
                <a:ea typeface="Corbel"/>
                <a:cs typeface="Corbel"/>
                <a:sym typeface="Corbel"/>
              </a:rPr>
              <a:t>“</a:t>
            </a:r>
            <a:endParaRPr/>
          </a:p>
        </p:txBody>
      </p:sp>
      <p:sp>
        <p:nvSpPr>
          <p:cNvPr id="93" name="Google Shape;93;p13"/>
          <p:cNvSpPr txBox="1"/>
          <p:nvPr/>
        </p:nvSpPr>
        <p:spPr>
          <a:xfrm>
            <a:off x="7828359" y="2743200"/>
            <a:ext cx="457200" cy="584776"/>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Corbel"/>
              <a:buNone/>
            </a:pPr>
            <a:r>
              <a:rPr lang="en-US" sz="6000" b="0" i="0" u="none" strike="noStrike" cap="none">
                <a:solidFill>
                  <a:schemeClr val="lt1"/>
                </a:solidFill>
                <a:latin typeface="Corbel"/>
                <a:ea typeface="Corbel"/>
                <a:cs typeface="Corbel"/>
                <a:sym typeface="Corbel"/>
              </a:rPr>
              <a:t>”</a:t>
            </a:r>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629841" y="2326968"/>
            <a:ext cx="7886700" cy="251183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4050"/>
              <a:buFont typeface="Corbel"/>
              <a:buNone/>
              <a:defRPr sz="40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4"/>
          <p:cNvSpPr txBox="1">
            <a:spLocks noGrp="1"/>
          </p:cNvSpPr>
          <p:nvPr>
            <p:ph type="body" idx="1"/>
          </p:nvPr>
        </p:nvSpPr>
        <p:spPr>
          <a:xfrm>
            <a:off x="629841" y="4850581"/>
            <a:ext cx="7885509" cy="114064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EDEDED"/>
              </a:buClr>
              <a:buSzPts val="1200"/>
              <a:buNone/>
              <a:defRPr sz="1200"/>
            </a:lvl1pPr>
            <a:lvl2pPr marL="914400" lvl="1" indent="-228600" algn="l">
              <a:lnSpc>
                <a:spcPct val="90000"/>
              </a:lnSpc>
              <a:spcBef>
                <a:spcPts val="375"/>
              </a:spcBef>
              <a:spcAft>
                <a:spcPts val="0"/>
              </a:spcAft>
              <a:buClr>
                <a:srgbClr val="EDEDED"/>
              </a:buClr>
              <a:buSzPts val="1050"/>
              <a:buNone/>
              <a:defRPr sz="1050"/>
            </a:lvl2pPr>
            <a:lvl3pPr marL="1371600" lvl="2" indent="-228600" algn="l">
              <a:lnSpc>
                <a:spcPct val="90000"/>
              </a:lnSpc>
              <a:spcBef>
                <a:spcPts val="375"/>
              </a:spcBef>
              <a:spcAft>
                <a:spcPts val="0"/>
              </a:spcAft>
              <a:buClr>
                <a:srgbClr val="EDEDED"/>
              </a:buClr>
              <a:buSzPts val="900"/>
              <a:buNone/>
              <a:defRPr sz="900"/>
            </a:lvl3pPr>
            <a:lvl4pPr marL="1828800" lvl="3" indent="-228600" algn="l">
              <a:lnSpc>
                <a:spcPct val="90000"/>
              </a:lnSpc>
              <a:spcBef>
                <a:spcPts val="375"/>
              </a:spcBef>
              <a:spcAft>
                <a:spcPts val="0"/>
              </a:spcAft>
              <a:buClr>
                <a:srgbClr val="EDEDED"/>
              </a:buClr>
              <a:buSzPts val="750"/>
              <a:buNone/>
              <a:defRPr sz="750"/>
            </a:lvl4pPr>
            <a:lvl5pPr marL="2286000" lvl="4" indent="-228600" algn="l">
              <a:lnSpc>
                <a:spcPct val="90000"/>
              </a:lnSpc>
              <a:spcBef>
                <a:spcPts val="375"/>
              </a:spcBef>
              <a:spcAft>
                <a:spcPts val="0"/>
              </a:spcAft>
              <a:buClr>
                <a:srgbClr val="EDEDED"/>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97" name="Google Shape;97;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5"/>
          <p:cNvSpPr txBox="1">
            <a:spLocks noGrp="1"/>
          </p:cNvSpPr>
          <p:nvPr>
            <p:ph type="body" idx="1"/>
          </p:nvPr>
        </p:nvSpPr>
        <p:spPr>
          <a:xfrm>
            <a:off x="1002961" y="1885950"/>
            <a:ext cx="221015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lt2"/>
              </a:buClr>
              <a:buSzPts val="1800"/>
              <a:buNone/>
              <a:defRPr sz="1800" b="0">
                <a:solidFill>
                  <a:schemeClr val="lt2"/>
                </a:solidFill>
              </a:defRPr>
            </a:lvl1pPr>
            <a:lvl2pPr marL="914400" lvl="1" indent="-228600" algn="l">
              <a:lnSpc>
                <a:spcPct val="90000"/>
              </a:lnSpc>
              <a:spcBef>
                <a:spcPts val="375"/>
              </a:spcBef>
              <a:spcAft>
                <a:spcPts val="0"/>
              </a:spcAft>
              <a:buClr>
                <a:srgbClr val="EDEDED"/>
              </a:buClr>
              <a:buSzPts val="1500"/>
              <a:buNone/>
              <a:defRPr sz="1500" b="1"/>
            </a:lvl2pPr>
            <a:lvl3pPr marL="1371600" lvl="2" indent="-228600" algn="l">
              <a:lnSpc>
                <a:spcPct val="90000"/>
              </a:lnSpc>
              <a:spcBef>
                <a:spcPts val="375"/>
              </a:spcBef>
              <a:spcAft>
                <a:spcPts val="0"/>
              </a:spcAft>
              <a:buClr>
                <a:srgbClr val="EDEDED"/>
              </a:buClr>
              <a:buSzPts val="1350"/>
              <a:buNone/>
              <a:defRPr sz="1350" b="1"/>
            </a:lvl3pPr>
            <a:lvl4pPr marL="1828800" lvl="3" indent="-228600" algn="l">
              <a:lnSpc>
                <a:spcPct val="90000"/>
              </a:lnSpc>
              <a:spcBef>
                <a:spcPts val="375"/>
              </a:spcBef>
              <a:spcAft>
                <a:spcPts val="0"/>
              </a:spcAft>
              <a:buClr>
                <a:srgbClr val="EDEDED"/>
              </a:buClr>
              <a:buSzPts val="1200"/>
              <a:buNone/>
              <a:defRPr sz="1200" b="1"/>
            </a:lvl4pPr>
            <a:lvl5pPr marL="2286000" lvl="4" indent="-228600" algn="l">
              <a:lnSpc>
                <a:spcPct val="90000"/>
              </a:lnSpc>
              <a:spcBef>
                <a:spcPts val="375"/>
              </a:spcBef>
              <a:spcAft>
                <a:spcPts val="0"/>
              </a:spcAft>
              <a:buClr>
                <a:srgbClr val="EDEDED"/>
              </a:buClr>
              <a:buSzPts val="1200"/>
              <a:buNone/>
              <a:defRPr sz="1200" b="1"/>
            </a:lvl5pPr>
            <a:lvl6pPr marL="2743200" lvl="5" indent="-228600" algn="l">
              <a:lnSpc>
                <a:spcPct val="90000"/>
              </a:lnSpc>
              <a:spcBef>
                <a:spcPts val="375"/>
              </a:spcBef>
              <a:spcAft>
                <a:spcPts val="0"/>
              </a:spcAft>
              <a:buClr>
                <a:schemeClr val="lt1"/>
              </a:buClr>
              <a:buSzPts val="1200"/>
              <a:buNone/>
              <a:defRPr sz="1200" b="1"/>
            </a:lvl6pPr>
            <a:lvl7pPr marL="3200400" lvl="6" indent="-228600" algn="l">
              <a:lnSpc>
                <a:spcPct val="90000"/>
              </a:lnSpc>
              <a:spcBef>
                <a:spcPts val="375"/>
              </a:spcBef>
              <a:spcAft>
                <a:spcPts val="0"/>
              </a:spcAft>
              <a:buClr>
                <a:schemeClr val="lt1"/>
              </a:buClr>
              <a:buSzPts val="1200"/>
              <a:buNone/>
              <a:defRPr sz="1200" b="1"/>
            </a:lvl7pPr>
            <a:lvl8pPr marL="3657600" lvl="7" indent="-228600" algn="l">
              <a:lnSpc>
                <a:spcPct val="90000"/>
              </a:lnSpc>
              <a:spcBef>
                <a:spcPts val="375"/>
              </a:spcBef>
              <a:spcAft>
                <a:spcPts val="0"/>
              </a:spcAft>
              <a:buClr>
                <a:schemeClr val="lt1"/>
              </a:buClr>
              <a:buSzPts val="1200"/>
              <a:buNone/>
              <a:defRPr sz="1200" b="1"/>
            </a:lvl8pPr>
            <a:lvl9pPr marL="4114800" lvl="8" indent="-228600" algn="l">
              <a:lnSpc>
                <a:spcPct val="90000"/>
              </a:lnSpc>
              <a:spcBef>
                <a:spcPts val="375"/>
              </a:spcBef>
              <a:spcAft>
                <a:spcPts val="0"/>
              </a:spcAft>
              <a:buClr>
                <a:schemeClr val="lt1"/>
              </a:buClr>
              <a:buSzPts val="1200"/>
              <a:buNone/>
              <a:defRPr sz="1200" b="1"/>
            </a:lvl9pPr>
          </a:lstStyle>
          <a:p>
            <a:endParaRPr/>
          </a:p>
        </p:txBody>
      </p:sp>
      <p:sp>
        <p:nvSpPr>
          <p:cNvPr id="103" name="Google Shape;103;p15"/>
          <p:cNvSpPr txBox="1">
            <a:spLocks noGrp="1"/>
          </p:cNvSpPr>
          <p:nvPr>
            <p:ph type="body" idx="2"/>
          </p:nvPr>
        </p:nvSpPr>
        <p:spPr>
          <a:xfrm>
            <a:off x="1017598" y="2571750"/>
            <a:ext cx="2195513" cy="35893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EDEDED"/>
              </a:buClr>
              <a:buSzPts val="1050"/>
              <a:buNone/>
              <a:defRPr sz="1050"/>
            </a:lvl1pPr>
            <a:lvl2pPr marL="914400" lvl="1" indent="-228600" algn="l">
              <a:lnSpc>
                <a:spcPct val="90000"/>
              </a:lnSpc>
              <a:spcBef>
                <a:spcPts val="375"/>
              </a:spcBef>
              <a:spcAft>
                <a:spcPts val="0"/>
              </a:spcAft>
              <a:buClr>
                <a:srgbClr val="EDEDED"/>
              </a:buClr>
              <a:buSzPts val="900"/>
              <a:buNone/>
              <a:defRPr sz="900"/>
            </a:lvl2pPr>
            <a:lvl3pPr marL="1371600" lvl="2" indent="-228600" algn="l">
              <a:lnSpc>
                <a:spcPct val="90000"/>
              </a:lnSpc>
              <a:spcBef>
                <a:spcPts val="375"/>
              </a:spcBef>
              <a:spcAft>
                <a:spcPts val="0"/>
              </a:spcAft>
              <a:buClr>
                <a:srgbClr val="EDEDED"/>
              </a:buClr>
              <a:buSzPts val="750"/>
              <a:buNone/>
              <a:defRPr sz="750"/>
            </a:lvl3pPr>
            <a:lvl4pPr marL="1828800" lvl="3" indent="-228600" algn="l">
              <a:lnSpc>
                <a:spcPct val="90000"/>
              </a:lnSpc>
              <a:spcBef>
                <a:spcPts val="375"/>
              </a:spcBef>
              <a:spcAft>
                <a:spcPts val="0"/>
              </a:spcAft>
              <a:buClr>
                <a:srgbClr val="EDEDED"/>
              </a:buClr>
              <a:buSzPts val="675"/>
              <a:buNone/>
              <a:defRPr sz="675"/>
            </a:lvl4pPr>
            <a:lvl5pPr marL="2286000" lvl="4" indent="-228600" algn="l">
              <a:lnSpc>
                <a:spcPct val="90000"/>
              </a:lnSpc>
              <a:spcBef>
                <a:spcPts val="375"/>
              </a:spcBef>
              <a:spcAft>
                <a:spcPts val="0"/>
              </a:spcAft>
              <a:buClr>
                <a:srgbClr val="EDEDED"/>
              </a:buClr>
              <a:buSzPts val="675"/>
              <a:buNone/>
              <a:defRPr sz="675"/>
            </a:lvl5pPr>
            <a:lvl6pPr marL="2743200" lvl="5" indent="-228600" algn="l">
              <a:lnSpc>
                <a:spcPct val="90000"/>
              </a:lnSpc>
              <a:spcBef>
                <a:spcPts val="375"/>
              </a:spcBef>
              <a:spcAft>
                <a:spcPts val="0"/>
              </a:spcAft>
              <a:buClr>
                <a:schemeClr val="lt1"/>
              </a:buClr>
              <a:buSzPts val="675"/>
              <a:buNone/>
              <a:defRPr sz="675"/>
            </a:lvl6pPr>
            <a:lvl7pPr marL="3200400" lvl="6" indent="-228600" algn="l">
              <a:lnSpc>
                <a:spcPct val="90000"/>
              </a:lnSpc>
              <a:spcBef>
                <a:spcPts val="375"/>
              </a:spcBef>
              <a:spcAft>
                <a:spcPts val="0"/>
              </a:spcAft>
              <a:buClr>
                <a:schemeClr val="lt1"/>
              </a:buClr>
              <a:buSzPts val="675"/>
              <a:buNone/>
              <a:defRPr sz="675"/>
            </a:lvl7pPr>
            <a:lvl8pPr marL="3657600" lvl="7" indent="-228600" algn="l">
              <a:lnSpc>
                <a:spcPct val="90000"/>
              </a:lnSpc>
              <a:spcBef>
                <a:spcPts val="375"/>
              </a:spcBef>
              <a:spcAft>
                <a:spcPts val="0"/>
              </a:spcAft>
              <a:buClr>
                <a:schemeClr val="lt1"/>
              </a:buClr>
              <a:buSzPts val="675"/>
              <a:buNone/>
              <a:defRPr sz="675"/>
            </a:lvl8pPr>
            <a:lvl9pPr marL="4114800" lvl="8" indent="-228600" algn="l">
              <a:lnSpc>
                <a:spcPct val="90000"/>
              </a:lnSpc>
              <a:spcBef>
                <a:spcPts val="375"/>
              </a:spcBef>
              <a:spcAft>
                <a:spcPts val="0"/>
              </a:spcAft>
              <a:buClr>
                <a:schemeClr val="lt1"/>
              </a:buClr>
              <a:buSzPts val="675"/>
              <a:buNone/>
              <a:defRPr sz="675"/>
            </a:lvl9pPr>
          </a:lstStyle>
          <a:p>
            <a:endParaRPr/>
          </a:p>
        </p:txBody>
      </p:sp>
      <p:sp>
        <p:nvSpPr>
          <p:cNvPr id="104" name="Google Shape;104;p15"/>
          <p:cNvSpPr txBox="1">
            <a:spLocks noGrp="1"/>
          </p:cNvSpPr>
          <p:nvPr>
            <p:ph type="body" idx="3"/>
          </p:nvPr>
        </p:nvSpPr>
        <p:spPr>
          <a:xfrm>
            <a:off x="3440996" y="1885950"/>
            <a:ext cx="2202181"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lt2"/>
              </a:buClr>
              <a:buSzPts val="1800"/>
              <a:buNone/>
              <a:defRPr sz="1800" b="0">
                <a:solidFill>
                  <a:schemeClr val="lt2"/>
                </a:solidFill>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05" name="Google Shape;105;p15"/>
          <p:cNvSpPr txBox="1">
            <a:spLocks noGrp="1"/>
          </p:cNvSpPr>
          <p:nvPr>
            <p:ph type="body" idx="4"/>
          </p:nvPr>
        </p:nvSpPr>
        <p:spPr>
          <a:xfrm>
            <a:off x="3433081" y="2571750"/>
            <a:ext cx="2210096" cy="35893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EDEDED"/>
              </a:buClr>
              <a:buSzPts val="1050"/>
              <a:buNone/>
              <a:defRPr sz="1050"/>
            </a:lvl1pPr>
            <a:lvl2pPr marL="914400" lvl="1" indent="-228600" algn="l">
              <a:lnSpc>
                <a:spcPct val="90000"/>
              </a:lnSpc>
              <a:spcBef>
                <a:spcPts val="375"/>
              </a:spcBef>
              <a:spcAft>
                <a:spcPts val="0"/>
              </a:spcAft>
              <a:buClr>
                <a:srgbClr val="EDEDED"/>
              </a:buClr>
              <a:buSzPts val="900"/>
              <a:buNone/>
              <a:defRPr sz="900"/>
            </a:lvl2pPr>
            <a:lvl3pPr marL="1371600" lvl="2" indent="-228600" algn="l">
              <a:lnSpc>
                <a:spcPct val="90000"/>
              </a:lnSpc>
              <a:spcBef>
                <a:spcPts val="375"/>
              </a:spcBef>
              <a:spcAft>
                <a:spcPts val="0"/>
              </a:spcAft>
              <a:buClr>
                <a:srgbClr val="EDEDED"/>
              </a:buClr>
              <a:buSzPts val="750"/>
              <a:buNone/>
              <a:defRPr sz="750"/>
            </a:lvl3pPr>
            <a:lvl4pPr marL="1828800" lvl="3" indent="-228600" algn="l">
              <a:lnSpc>
                <a:spcPct val="90000"/>
              </a:lnSpc>
              <a:spcBef>
                <a:spcPts val="375"/>
              </a:spcBef>
              <a:spcAft>
                <a:spcPts val="0"/>
              </a:spcAft>
              <a:buClr>
                <a:srgbClr val="EDEDED"/>
              </a:buClr>
              <a:buSzPts val="675"/>
              <a:buNone/>
              <a:defRPr sz="675"/>
            </a:lvl4pPr>
            <a:lvl5pPr marL="2286000" lvl="4" indent="-228600" algn="l">
              <a:lnSpc>
                <a:spcPct val="90000"/>
              </a:lnSpc>
              <a:spcBef>
                <a:spcPts val="375"/>
              </a:spcBef>
              <a:spcAft>
                <a:spcPts val="0"/>
              </a:spcAft>
              <a:buClr>
                <a:srgbClr val="EDEDED"/>
              </a:buClr>
              <a:buSzPts val="675"/>
              <a:buNone/>
              <a:defRPr sz="675"/>
            </a:lvl5pPr>
            <a:lvl6pPr marL="2743200" lvl="5" indent="-228600" algn="l">
              <a:lnSpc>
                <a:spcPct val="90000"/>
              </a:lnSpc>
              <a:spcBef>
                <a:spcPts val="375"/>
              </a:spcBef>
              <a:spcAft>
                <a:spcPts val="0"/>
              </a:spcAft>
              <a:buClr>
                <a:schemeClr val="lt1"/>
              </a:buClr>
              <a:buSzPts val="675"/>
              <a:buNone/>
              <a:defRPr sz="675"/>
            </a:lvl6pPr>
            <a:lvl7pPr marL="3200400" lvl="6" indent="-228600" algn="l">
              <a:lnSpc>
                <a:spcPct val="90000"/>
              </a:lnSpc>
              <a:spcBef>
                <a:spcPts val="375"/>
              </a:spcBef>
              <a:spcAft>
                <a:spcPts val="0"/>
              </a:spcAft>
              <a:buClr>
                <a:schemeClr val="lt1"/>
              </a:buClr>
              <a:buSzPts val="675"/>
              <a:buNone/>
              <a:defRPr sz="675"/>
            </a:lvl7pPr>
            <a:lvl8pPr marL="3657600" lvl="7" indent="-228600" algn="l">
              <a:lnSpc>
                <a:spcPct val="90000"/>
              </a:lnSpc>
              <a:spcBef>
                <a:spcPts val="375"/>
              </a:spcBef>
              <a:spcAft>
                <a:spcPts val="0"/>
              </a:spcAft>
              <a:buClr>
                <a:schemeClr val="lt1"/>
              </a:buClr>
              <a:buSzPts val="675"/>
              <a:buNone/>
              <a:defRPr sz="675"/>
            </a:lvl8pPr>
            <a:lvl9pPr marL="4114800" lvl="8" indent="-228600" algn="l">
              <a:lnSpc>
                <a:spcPct val="90000"/>
              </a:lnSpc>
              <a:spcBef>
                <a:spcPts val="375"/>
              </a:spcBef>
              <a:spcAft>
                <a:spcPts val="0"/>
              </a:spcAft>
              <a:buClr>
                <a:schemeClr val="lt1"/>
              </a:buClr>
              <a:buSzPts val="675"/>
              <a:buNone/>
              <a:defRPr sz="675"/>
            </a:lvl9pPr>
          </a:lstStyle>
          <a:p>
            <a:endParaRPr/>
          </a:p>
        </p:txBody>
      </p:sp>
      <p:sp>
        <p:nvSpPr>
          <p:cNvPr id="106" name="Google Shape;106;p15"/>
          <p:cNvSpPr txBox="1">
            <a:spLocks noGrp="1"/>
          </p:cNvSpPr>
          <p:nvPr>
            <p:ph type="body" idx="5"/>
          </p:nvPr>
        </p:nvSpPr>
        <p:spPr>
          <a:xfrm>
            <a:off x="5871777" y="1885950"/>
            <a:ext cx="219908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lt2"/>
              </a:buClr>
              <a:buSzPts val="1800"/>
              <a:buNone/>
              <a:defRPr sz="1800" b="0">
                <a:solidFill>
                  <a:schemeClr val="lt2"/>
                </a:solidFill>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07" name="Google Shape;107;p15"/>
          <p:cNvSpPr txBox="1">
            <a:spLocks noGrp="1"/>
          </p:cNvSpPr>
          <p:nvPr>
            <p:ph type="body" idx="6"/>
          </p:nvPr>
        </p:nvSpPr>
        <p:spPr>
          <a:xfrm>
            <a:off x="5871777" y="2571750"/>
            <a:ext cx="2199085" cy="35893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EDEDED"/>
              </a:buClr>
              <a:buSzPts val="1050"/>
              <a:buNone/>
              <a:defRPr sz="1050"/>
            </a:lvl1pPr>
            <a:lvl2pPr marL="914400" lvl="1" indent="-228600" algn="l">
              <a:lnSpc>
                <a:spcPct val="90000"/>
              </a:lnSpc>
              <a:spcBef>
                <a:spcPts val="375"/>
              </a:spcBef>
              <a:spcAft>
                <a:spcPts val="0"/>
              </a:spcAft>
              <a:buClr>
                <a:srgbClr val="EDEDED"/>
              </a:buClr>
              <a:buSzPts val="900"/>
              <a:buNone/>
              <a:defRPr sz="900"/>
            </a:lvl2pPr>
            <a:lvl3pPr marL="1371600" lvl="2" indent="-228600" algn="l">
              <a:lnSpc>
                <a:spcPct val="90000"/>
              </a:lnSpc>
              <a:spcBef>
                <a:spcPts val="375"/>
              </a:spcBef>
              <a:spcAft>
                <a:spcPts val="0"/>
              </a:spcAft>
              <a:buClr>
                <a:srgbClr val="EDEDED"/>
              </a:buClr>
              <a:buSzPts val="750"/>
              <a:buNone/>
              <a:defRPr sz="750"/>
            </a:lvl3pPr>
            <a:lvl4pPr marL="1828800" lvl="3" indent="-228600" algn="l">
              <a:lnSpc>
                <a:spcPct val="90000"/>
              </a:lnSpc>
              <a:spcBef>
                <a:spcPts val="375"/>
              </a:spcBef>
              <a:spcAft>
                <a:spcPts val="0"/>
              </a:spcAft>
              <a:buClr>
                <a:srgbClr val="EDEDED"/>
              </a:buClr>
              <a:buSzPts val="675"/>
              <a:buNone/>
              <a:defRPr sz="675"/>
            </a:lvl4pPr>
            <a:lvl5pPr marL="2286000" lvl="4" indent="-228600" algn="l">
              <a:lnSpc>
                <a:spcPct val="90000"/>
              </a:lnSpc>
              <a:spcBef>
                <a:spcPts val="375"/>
              </a:spcBef>
              <a:spcAft>
                <a:spcPts val="0"/>
              </a:spcAft>
              <a:buClr>
                <a:srgbClr val="EDEDED"/>
              </a:buClr>
              <a:buSzPts val="675"/>
              <a:buNone/>
              <a:defRPr sz="675"/>
            </a:lvl5pPr>
            <a:lvl6pPr marL="2743200" lvl="5" indent="-228600" algn="l">
              <a:lnSpc>
                <a:spcPct val="90000"/>
              </a:lnSpc>
              <a:spcBef>
                <a:spcPts val="375"/>
              </a:spcBef>
              <a:spcAft>
                <a:spcPts val="0"/>
              </a:spcAft>
              <a:buClr>
                <a:schemeClr val="lt1"/>
              </a:buClr>
              <a:buSzPts val="675"/>
              <a:buNone/>
              <a:defRPr sz="675"/>
            </a:lvl6pPr>
            <a:lvl7pPr marL="3200400" lvl="6" indent="-228600" algn="l">
              <a:lnSpc>
                <a:spcPct val="90000"/>
              </a:lnSpc>
              <a:spcBef>
                <a:spcPts val="375"/>
              </a:spcBef>
              <a:spcAft>
                <a:spcPts val="0"/>
              </a:spcAft>
              <a:buClr>
                <a:schemeClr val="lt1"/>
              </a:buClr>
              <a:buSzPts val="675"/>
              <a:buNone/>
              <a:defRPr sz="675"/>
            </a:lvl7pPr>
            <a:lvl8pPr marL="3657600" lvl="7" indent="-228600" algn="l">
              <a:lnSpc>
                <a:spcPct val="90000"/>
              </a:lnSpc>
              <a:spcBef>
                <a:spcPts val="375"/>
              </a:spcBef>
              <a:spcAft>
                <a:spcPts val="0"/>
              </a:spcAft>
              <a:buClr>
                <a:schemeClr val="lt1"/>
              </a:buClr>
              <a:buSzPts val="675"/>
              <a:buNone/>
              <a:defRPr sz="675"/>
            </a:lvl8pPr>
            <a:lvl9pPr marL="4114800" lvl="8" indent="-228600" algn="l">
              <a:lnSpc>
                <a:spcPct val="90000"/>
              </a:lnSpc>
              <a:spcBef>
                <a:spcPts val="375"/>
              </a:spcBef>
              <a:spcAft>
                <a:spcPts val="0"/>
              </a:spcAft>
              <a:buClr>
                <a:schemeClr val="lt1"/>
              </a:buClr>
              <a:buSzPts val="675"/>
              <a:buNone/>
              <a:defRPr sz="675"/>
            </a:lvl9pPr>
          </a:lstStyle>
          <a:p>
            <a:endParaRPr/>
          </a:p>
        </p:txBody>
      </p:sp>
      <p:sp>
        <p:nvSpPr>
          <p:cNvPr id="108" name="Google Shape;108;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6"/>
          <p:cNvSpPr txBox="1">
            <a:spLocks noGrp="1"/>
          </p:cNvSpPr>
          <p:nvPr>
            <p:ph type="body" idx="1"/>
          </p:nvPr>
        </p:nvSpPr>
        <p:spPr>
          <a:xfrm>
            <a:off x="999064" y="4297503"/>
            <a:ext cx="2205038"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rgbClr val="EDEDED"/>
              </a:buClr>
              <a:buSzPts val="1800"/>
              <a:buNone/>
              <a:defRPr sz="1800" b="0">
                <a:solidFill>
                  <a:srgbClr val="EDEDED"/>
                </a:solidFill>
              </a:defRPr>
            </a:lvl1pPr>
            <a:lvl2pPr marL="914400" lvl="1" indent="-228600" algn="l">
              <a:lnSpc>
                <a:spcPct val="90000"/>
              </a:lnSpc>
              <a:spcBef>
                <a:spcPts val="375"/>
              </a:spcBef>
              <a:spcAft>
                <a:spcPts val="0"/>
              </a:spcAft>
              <a:buClr>
                <a:srgbClr val="EDEDED"/>
              </a:buClr>
              <a:buSzPts val="1500"/>
              <a:buNone/>
              <a:defRPr sz="1500" b="1"/>
            </a:lvl2pPr>
            <a:lvl3pPr marL="1371600" lvl="2" indent="-228600" algn="l">
              <a:lnSpc>
                <a:spcPct val="90000"/>
              </a:lnSpc>
              <a:spcBef>
                <a:spcPts val="375"/>
              </a:spcBef>
              <a:spcAft>
                <a:spcPts val="0"/>
              </a:spcAft>
              <a:buClr>
                <a:srgbClr val="EDEDED"/>
              </a:buClr>
              <a:buSzPts val="1350"/>
              <a:buNone/>
              <a:defRPr sz="1350" b="1"/>
            </a:lvl3pPr>
            <a:lvl4pPr marL="1828800" lvl="3" indent="-228600" algn="l">
              <a:lnSpc>
                <a:spcPct val="90000"/>
              </a:lnSpc>
              <a:spcBef>
                <a:spcPts val="375"/>
              </a:spcBef>
              <a:spcAft>
                <a:spcPts val="0"/>
              </a:spcAft>
              <a:buClr>
                <a:srgbClr val="EDEDED"/>
              </a:buClr>
              <a:buSzPts val="1200"/>
              <a:buNone/>
              <a:defRPr sz="1200" b="1"/>
            </a:lvl4pPr>
            <a:lvl5pPr marL="2286000" lvl="4" indent="-228600" algn="l">
              <a:lnSpc>
                <a:spcPct val="90000"/>
              </a:lnSpc>
              <a:spcBef>
                <a:spcPts val="375"/>
              </a:spcBef>
              <a:spcAft>
                <a:spcPts val="0"/>
              </a:spcAft>
              <a:buClr>
                <a:srgbClr val="EDEDED"/>
              </a:buClr>
              <a:buSzPts val="1200"/>
              <a:buNone/>
              <a:defRPr sz="1200" b="1"/>
            </a:lvl5pPr>
            <a:lvl6pPr marL="2743200" lvl="5" indent="-228600" algn="l">
              <a:lnSpc>
                <a:spcPct val="90000"/>
              </a:lnSpc>
              <a:spcBef>
                <a:spcPts val="375"/>
              </a:spcBef>
              <a:spcAft>
                <a:spcPts val="0"/>
              </a:spcAft>
              <a:buClr>
                <a:schemeClr val="lt1"/>
              </a:buClr>
              <a:buSzPts val="1200"/>
              <a:buNone/>
              <a:defRPr sz="1200" b="1"/>
            </a:lvl6pPr>
            <a:lvl7pPr marL="3200400" lvl="6" indent="-228600" algn="l">
              <a:lnSpc>
                <a:spcPct val="90000"/>
              </a:lnSpc>
              <a:spcBef>
                <a:spcPts val="375"/>
              </a:spcBef>
              <a:spcAft>
                <a:spcPts val="0"/>
              </a:spcAft>
              <a:buClr>
                <a:schemeClr val="lt1"/>
              </a:buClr>
              <a:buSzPts val="1200"/>
              <a:buNone/>
              <a:defRPr sz="1200" b="1"/>
            </a:lvl7pPr>
            <a:lvl8pPr marL="3657600" lvl="7" indent="-228600" algn="l">
              <a:lnSpc>
                <a:spcPct val="90000"/>
              </a:lnSpc>
              <a:spcBef>
                <a:spcPts val="375"/>
              </a:spcBef>
              <a:spcAft>
                <a:spcPts val="0"/>
              </a:spcAft>
              <a:buClr>
                <a:schemeClr val="lt1"/>
              </a:buClr>
              <a:buSzPts val="1200"/>
              <a:buNone/>
              <a:defRPr sz="1200" b="1"/>
            </a:lvl8pPr>
            <a:lvl9pPr marL="4114800" lvl="8" indent="-228600" algn="l">
              <a:lnSpc>
                <a:spcPct val="90000"/>
              </a:lnSpc>
              <a:spcBef>
                <a:spcPts val="375"/>
              </a:spcBef>
              <a:spcAft>
                <a:spcPts val="0"/>
              </a:spcAft>
              <a:buClr>
                <a:schemeClr val="lt1"/>
              </a:buClr>
              <a:buSzPts val="1200"/>
              <a:buNone/>
              <a:defRPr sz="1200" b="1"/>
            </a:lvl9pPr>
          </a:lstStyle>
          <a:p>
            <a:endParaRPr/>
          </a:p>
        </p:txBody>
      </p:sp>
      <p:sp>
        <p:nvSpPr>
          <p:cNvPr id="114" name="Google Shape;114;p16"/>
          <p:cNvSpPr>
            <a:spLocks noGrp="1"/>
          </p:cNvSpPr>
          <p:nvPr>
            <p:ph type="pic" idx="2"/>
          </p:nvPr>
        </p:nvSpPr>
        <p:spPr>
          <a:xfrm>
            <a:off x="999064" y="2256354"/>
            <a:ext cx="2205038"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115" name="Google Shape;115;p16"/>
          <p:cNvSpPr txBox="1">
            <a:spLocks noGrp="1"/>
          </p:cNvSpPr>
          <p:nvPr>
            <p:ph type="body" idx="3"/>
          </p:nvPr>
        </p:nvSpPr>
        <p:spPr>
          <a:xfrm>
            <a:off x="999064" y="4873766"/>
            <a:ext cx="2205038" cy="65918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EDEDED"/>
              </a:buClr>
              <a:buSzPts val="1050"/>
              <a:buNone/>
              <a:defRPr sz="1050"/>
            </a:lvl1pPr>
            <a:lvl2pPr marL="914400" lvl="1" indent="-228600" algn="l">
              <a:lnSpc>
                <a:spcPct val="90000"/>
              </a:lnSpc>
              <a:spcBef>
                <a:spcPts val="375"/>
              </a:spcBef>
              <a:spcAft>
                <a:spcPts val="0"/>
              </a:spcAft>
              <a:buClr>
                <a:srgbClr val="EDEDED"/>
              </a:buClr>
              <a:buSzPts val="900"/>
              <a:buNone/>
              <a:defRPr sz="900"/>
            </a:lvl2pPr>
            <a:lvl3pPr marL="1371600" lvl="2" indent="-228600" algn="l">
              <a:lnSpc>
                <a:spcPct val="90000"/>
              </a:lnSpc>
              <a:spcBef>
                <a:spcPts val="375"/>
              </a:spcBef>
              <a:spcAft>
                <a:spcPts val="0"/>
              </a:spcAft>
              <a:buClr>
                <a:srgbClr val="EDEDED"/>
              </a:buClr>
              <a:buSzPts val="750"/>
              <a:buNone/>
              <a:defRPr sz="750"/>
            </a:lvl3pPr>
            <a:lvl4pPr marL="1828800" lvl="3" indent="-228600" algn="l">
              <a:lnSpc>
                <a:spcPct val="90000"/>
              </a:lnSpc>
              <a:spcBef>
                <a:spcPts val="375"/>
              </a:spcBef>
              <a:spcAft>
                <a:spcPts val="0"/>
              </a:spcAft>
              <a:buClr>
                <a:srgbClr val="EDEDED"/>
              </a:buClr>
              <a:buSzPts val="675"/>
              <a:buNone/>
              <a:defRPr sz="675"/>
            </a:lvl4pPr>
            <a:lvl5pPr marL="2286000" lvl="4" indent="-228600" algn="l">
              <a:lnSpc>
                <a:spcPct val="90000"/>
              </a:lnSpc>
              <a:spcBef>
                <a:spcPts val="375"/>
              </a:spcBef>
              <a:spcAft>
                <a:spcPts val="0"/>
              </a:spcAft>
              <a:buClr>
                <a:srgbClr val="EDEDED"/>
              </a:buClr>
              <a:buSzPts val="675"/>
              <a:buNone/>
              <a:defRPr sz="675"/>
            </a:lvl5pPr>
            <a:lvl6pPr marL="2743200" lvl="5" indent="-228600" algn="l">
              <a:lnSpc>
                <a:spcPct val="90000"/>
              </a:lnSpc>
              <a:spcBef>
                <a:spcPts val="375"/>
              </a:spcBef>
              <a:spcAft>
                <a:spcPts val="0"/>
              </a:spcAft>
              <a:buClr>
                <a:schemeClr val="lt1"/>
              </a:buClr>
              <a:buSzPts val="675"/>
              <a:buNone/>
              <a:defRPr sz="675"/>
            </a:lvl6pPr>
            <a:lvl7pPr marL="3200400" lvl="6" indent="-228600" algn="l">
              <a:lnSpc>
                <a:spcPct val="90000"/>
              </a:lnSpc>
              <a:spcBef>
                <a:spcPts val="375"/>
              </a:spcBef>
              <a:spcAft>
                <a:spcPts val="0"/>
              </a:spcAft>
              <a:buClr>
                <a:schemeClr val="lt1"/>
              </a:buClr>
              <a:buSzPts val="675"/>
              <a:buNone/>
              <a:defRPr sz="675"/>
            </a:lvl7pPr>
            <a:lvl8pPr marL="3657600" lvl="7" indent="-228600" algn="l">
              <a:lnSpc>
                <a:spcPct val="90000"/>
              </a:lnSpc>
              <a:spcBef>
                <a:spcPts val="375"/>
              </a:spcBef>
              <a:spcAft>
                <a:spcPts val="0"/>
              </a:spcAft>
              <a:buClr>
                <a:schemeClr val="lt1"/>
              </a:buClr>
              <a:buSzPts val="675"/>
              <a:buNone/>
              <a:defRPr sz="675"/>
            </a:lvl8pPr>
            <a:lvl9pPr marL="4114800" lvl="8" indent="-228600" algn="l">
              <a:lnSpc>
                <a:spcPct val="90000"/>
              </a:lnSpc>
              <a:spcBef>
                <a:spcPts val="375"/>
              </a:spcBef>
              <a:spcAft>
                <a:spcPts val="0"/>
              </a:spcAft>
              <a:buClr>
                <a:schemeClr val="lt1"/>
              </a:buClr>
              <a:buSzPts val="675"/>
              <a:buNone/>
              <a:defRPr sz="675"/>
            </a:lvl9pPr>
          </a:lstStyle>
          <a:p>
            <a:endParaRPr/>
          </a:p>
        </p:txBody>
      </p:sp>
      <p:sp>
        <p:nvSpPr>
          <p:cNvPr id="116" name="Google Shape;116;p16"/>
          <p:cNvSpPr txBox="1">
            <a:spLocks noGrp="1"/>
          </p:cNvSpPr>
          <p:nvPr>
            <p:ph type="body" idx="4"/>
          </p:nvPr>
        </p:nvSpPr>
        <p:spPr>
          <a:xfrm>
            <a:off x="3426748" y="4297503"/>
            <a:ext cx="2197894"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rgbClr val="EDEDED"/>
              </a:buClr>
              <a:buSzPts val="1800"/>
              <a:buNone/>
              <a:defRPr sz="1800" b="0">
                <a:solidFill>
                  <a:srgbClr val="EDEDED"/>
                </a:solidFill>
              </a:defRPr>
            </a:lvl1pPr>
            <a:lvl2pPr marL="914400" lvl="1" indent="-228600" algn="l">
              <a:lnSpc>
                <a:spcPct val="90000"/>
              </a:lnSpc>
              <a:spcBef>
                <a:spcPts val="375"/>
              </a:spcBef>
              <a:spcAft>
                <a:spcPts val="0"/>
              </a:spcAft>
              <a:buClr>
                <a:srgbClr val="EDEDED"/>
              </a:buClr>
              <a:buSzPts val="1500"/>
              <a:buNone/>
              <a:defRPr sz="1500" b="1"/>
            </a:lvl2pPr>
            <a:lvl3pPr marL="1371600" lvl="2" indent="-228600" algn="l">
              <a:lnSpc>
                <a:spcPct val="90000"/>
              </a:lnSpc>
              <a:spcBef>
                <a:spcPts val="375"/>
              </a:spcBef>
              <a:spcAft>
                <a:spcPts val="0"/>
              </a:spcAft>
              <a:buClr>
                <a:srgbClr val="EDEDED"/>
              </a:buClr>
              <a:buSzPts val="1350"/>
              <a:buNone/>
              <a:defRPr sz="1350" b="1"/>
            </a:lvl3pPr>
            <a:lvl4pPr marL="1828800" lvl="3" indent="-228600" algn="l">
              <a:lnSpc>
                <a:spcPct val="90000"/>
              </a:lnSpc>
              <a:spcBef>
                <a:spcPts val="375"/>
              </a:spcBef>
              <a:spcAft>
                <a:spcPts val="0"/>
              </a:spcAft>
              <a:buClr>
                <a:srgbClr val="EDEDED"/>
              </a:buClr>
              <a:buSzPts val="1200"/>
              <a:buNone/>
              <a:defRPr sz="1200" b="1"/>
            </a:lvl4pPr>
            <a:lvl5pPr marL="2286000" lvl="4" indent="-228600" algn="l">
              <a:lnSpc>
                <a:spcPct val="90000"/>
              </a:lnSpc>
              <a:spcBef>
                <a:spcPts val="375"/>
              </a:spcBef>
              <a:spcAft>
                <a:spcPts val="0"/>
              </a:spcAft>
              <a:buClr>
                <a:srgbClr val="EDEDED"/>
              </a:buClr>
              <a:buSzPts val="1200"/>
              <a:buNone/>
              <a:defRPr sz="1200" b="1"/>
            </a:lvl5pPr>
            <a:lvl6pPr marL="2743200" lvl="5" indent="-228600" algn="l">
              <a:lnSpc>
                <a:spcPct val="90000"/>
              </a:lnSpc>
              <a:spcBef>
                <a:spcPts val="375"/>
              </a:spcBef>
              <a:spcAft>
                <a:spcPts val="0"/>
              </a:spcAft>
              <a:buClr>
                <a:schemeClr val="lt1"/>
              </a:buClr>
              <a:buSzPts val="1200"/>
              <a:buNone/>
              <a:defRPr sz="1200" b="1"/>
            </a:lvl6pPr>
            <a:lvl7pPr marL="3200400" lvl="6" indent="-228600" algn="l">
              <a:lnSpc>
                <a:spcPct val="90000"/>
              </a:lnSpc>
              <a:spcBef>
                <a:spcPts val="375"/>
              </a:spcBef>
              <a:spcAft>
                <a:spcPts val="0"/>
              </a:spcAft>
              <a:buClr>
                <a:schemeClr val="lt1"/>
              </a:buClr>
              <a:buSzPts val="1200"/>
              <a:buNone/>
              <a:defRPr sz="1200" b="1"/>
            </a:lvl7pPr>
            <a:lvl8pPr marL="3657600" lvl="7" indent="-228600" algn="l">
              <a:lnSpc>
                <a:spcPct val="90000"/>
              </a:lnSpc>
              <a:spcBef>
                <a:spcPts val="375"/>
              </a:spcBef>
              <a:spcAft>
                <a:spcPts val="0"/>
              </a:spcAft>
              <a:buClr>
                <a:schemeClr val="lt1"/>
              </a:buClr>
              <a:buSzPts val="1200"/>
              <a:buNone/>
              <a:defRPr sz="1200" b="1"/>
            </a:lvl8pPr>
            <a:lvl9pPr marL="4114800" lvl="8" indent="-228600" algn="l">
              <a:lnSpc>
                <a:spcPct val="90000"/>
              </a:lnSpc>
              <a:spcBef>
                <a:spcPts val="375"/>
              </a:spcBef>
              <a:spcAft>
                <a:spcPts val="0"/>
              </a:spcAft>
              <a:buClr>
                <a:schemeClr val="lt1"/>
              </a:buClr>
              <a:buSzPts val="1200"/>
              <a:buNone/>
              <a:defRPr sz="1200" b="1"/>
            </a:lvl9pPr>
          </a:lstStyle>
          <a:p>
            <a:endParaRPr/>
          </a:p>
        </p:txBody>
      </p:sp>
      <p:sp>
        <p:nvSpPr>
          <p:cNvPr id="117" name="Google Shape;117;p16"/>
          <p:cNvSpPr>
            <a:spLocks noGrp="1"/>
          </p:cNvSpPr>
          <p:nvPr>
            <p:ph type="pic" idx="5"/>
          </p:nvPr>
        </p:nvSpPr>
        <p:spPr>
          <a:xfrm>
            <a:off x="3426747" y="2256354"/>
            <a:ext cx="2197894"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118" name="Google Shape;118;p16"/>
          <p:cNvSpPr txBox="1">
            <a:spLocks noGrp="1"/>
          </p:cNvSpPr>
          <p:nvPr>
            <p:ph type="body" idx="6"/>
          </p:nvPr>
        </p:nvSpPr>
        <p:spPr>
          <a:xfrm>
            <a:off x="3425733" y="4873765"/>
            <a:ext cx="2200805" cy="65918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EDEDED"/>
              </a:buClr>
              <a:buSzPts val="1050"/>
              <a:buNone/>
              <a:defRPr sz="1050"/>
            </a:lvl1pPr>
            <a:lvl2pPr marL="914400" lvl="1" indent="-228600" algn="l">
              <a:lnSpc>
                <a:spcPct val="90000"/>
              </a:lnSpc>
              <a:spcBef>
                <a:spcPts val="375"/>
              </a:spcBef>
              <a:spcAft>
                <a:spcPts val="0"/>
              </a:spcAft>
              <a:buClr>
                <a:srgbClr val="EDEDED"/>
              </a:buClr>
              <a:buSzPts val="900"/>
              <a:buNone/>
              <a:defRPr sz="900"/>
            </a:lvl2pPr>
            <a:lvl3pPr marL="1371600" lvl="2" indent="-228600" algn="l">
              <a:lnSpc>
                <a:spcPct val="90000"/>
              </a:lnSpc>
              <a:spcBef>
                <a:spcPts val="375"/>
              </a:spcBef>
              <a:spcAft>
                <a:spcPts val="0"/>
              </a:spcAft>
              <a:buClr>
                <a:srgbClr val="EDEDED"/>
              </a:buClr>
              <a:buSzPts val="750"/>
              <a:buNone/>
              <a:defRPr sz="750"/>
            </a:lvl3pPr>
            <a:lvl4pPr marL="1828800" lvl="3" indent="-228600" algn="l">
              <a:lnSpc>
                <a:spcPct val="90000"/>
              </a:lnSpc>
              <a:spcBef>
                <a:spcPts val="375"/>
              </a:spcBef>
              <a:spcAft>
                <a:spcPts val="0"/>
              </a:spcAft>
              <a:buClr>
                <a:srgbClr val="EDEDED"/>
              </a:buClr>
              <a:buSzPts val="675"/>
              <a:buNone/>
              <a:defRPr sz="675"/>
            </a:lvl4pPr>
            <a:lvl5pPr marL="2286000" lvl="4" indent="-228600" algn="l">
              <a:lnSpc>
                <a:spcPct val="90000"/>
              </a:lnSpc>
              <a:spcBef>
                <a:spcPts val="375"/>
              </a:spcBef>
              <a:spcAft>
                <a:spcPts val="0"/>
              </a:spcAft>
              <a:buClr>
                <a:srgbClr val="EDEDED"/>
              </a:buClr>
              <a:buSzPts val="675"/>
              <a:buNone/>
              <a:defRPr sz="675"/>
            </a:lvl5pPr>
            <a:lvl6pPr marL="2743200" lvl="5" indent="-228600" algn="l">
              <a:lnSpc>
                <a:spcPct val="90000"/>
              </a:lnSpc>
              <a:spcBef>
                <a:spcPts val="375"/>
              </a:spcBef>
              <a:spcAft>
                <a:spcPts val="0"/>
              </a:spcAft>
              <a:buClr>
                <a:schemeClr val="lt1"/>
              </a:buClr>
              <a:buSzPts val="675"/>
              <a:buNone/>
              <a:defRPr sz="675"/>
            </a:lvl6pPr>
            <a:lvl7pPr marL="3200400" lvl="6" indent="-228600" algn="l">
              <a:lnSpc>
                <a:spcPct val="90000"/>
              </a:lnSpc>
              <a:spcBef>
                <a:spcPts val="375"/>
              </a:spcBef>
              <a:spcAft>
                <a:spcPts val="0"/>
              </a:spcAft>
              <a:buClr>
                <a:schemeClr val="lt1"/>
              </a:buClr>
              <a:buSzPts val="675"/>
              <a:buNone/>
              <a:defRPr sz="675"/>
            </a:lvl7pPr>
            <a:lvl8pPr marL="3657600" lvl="7" indent="-228600" algn="l">
              <a:lnSpc>
                <a:spcPct val="90000"/>
              </a:lnSpc>
              <a:spcBef>
                <a:spcPts val="375"/>
              </a:spcBef>
              <a:spcAft>
                <a:spcPts val="0"/>
              </a:spcAft>
              <a:buClr>
                <a:schemeClr val="lt1"/>
              </a:buClr>
              <a:buSzPts val="675"/>
              <a:buNone/>
              <a:defRPr sz="675"/>
            </a:lvl8pPr>
            <a:lvl9pPr marL="4114800" lvl="8" indent="-228600" algn="l">
              <a:lnSpc>
                <a:spcPct val="90000"/>
              </a:lnSpc>
              <a:spcBef>
                <a:spcPts val="375"/>
              </a:spcBef>
              <a:spcAft>
                <a:spcPts val="0"/>
              </a:spcAft>
              <a:buClr>
                <a:schemeClr val="lt1"/>
              </a:buClr>
              <a:buSzPts val="675"/>
              <a:buNone/>
              <a:defRPr sz="675"/>
            </a:lvl9pPr>
          </a:lstStyle>
          <a:p>
            <a:endParaRPr/>
          </a:p>
        </p:txBody>
      </p:sp>
      <p:sp>
        <p:nvSpPr>
          <p:cNvPr id="119" name="Google Shape;119;p16"/>
          <p:cNvSpPr txBox="1">
            <a:spLocks noGrp="1"/>
          </p:cNvSpPr>
          <p:nvPr>
            <p:ph type="body" idx="7"/>
          </p:nvPr>
        </p:nvSpPr>
        <p:spPr>
          <a:xfrm>
            <a:off x="5853242" y="4297503"/>
            <a:ext cx="219908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rgbClr val="EDEDED"/>
              </a:buClr>
              <a:buSzPts val="1800"/>
              <a:buNone/>
              <a:defRPr sz="1800" b="0">
                <a:solidFill>
                  <a:srgbClr val="EDEDED"/>
                </a:solidFill>
              </a:defRPr>
            </a:lvl1pPr>
            <a:lvl2pPr marL="914400" lvl="1" indent="-228600" algn="l">
              <a:lnSpc>
                <a:spcPct val="90000"/>
              </a:lnSpc>
              <a:spcBef>
                <a:spcPts val="375"/>
              </a:spcBef>
              <a:spcAft>
                <a:spcPts val="0"/>
              </a:spcAft>
              <a:buClr>
                <a:srgbClr val="EDEDED"/>
              </a:buClr>
              <a:buSzPts val="1500"/>
              <a:buNone/>
              <a:defRPr sz="1500" b="1"/>
            </a:lvl2pPr>
            <a:lvl3pPr marL="1371600" lvl="2" indent="-228600" algn="l">
              <a:lnSpc>
                <a:spcPct val="90000"/>
              </a:lnSpc>
              <a:spcBef>
                <a:spcPts val="375"/>
              </a:spcBef>
              <a:spcAft>
                <a:spcPts val="0"/>
              </a:spcAft>
              <a:buClr>
                <a:srgbClr val="EDEDED"/>
              </a:buClr>
              <a:buSzPts val="1350"/>
              <a:buNone/>
              <a:defRPr sz="1350" b="1"/>
            </a:lvl3pPr>
            <a:lvl4pPr marL="1828800" lvl="3" indent="-228600" algn="l">
              <a:lnSpc>
                <a:spcPct val="90000"/>
              </a:lnSpc>
              <a:spcBef>
                <a:spcPts val="375"/>
              </a:spcBef>
              <a:spcAft>
                <a:spcPts val="0"/>
              </a:spcAft>
              <a:buClr>
                <a:srgbClr val="EDEDED"/>
              </a:buClr>
              <a:buSzPts val="1200"/>
              <a:buNone/>
              <a:defRPr sz="1200" b="1"/>
            </a:lvl4pPr>
            <a:lvl5pPr marL="2286000" lvl="4" indent="-228600" algn="l">
              <a:lnSpc>
                <a:spcPct val="90000"/>
              </a:lnSpc>
              <a:spcBef>
                <a:spcPts val="375"/>
              </a:spcBef>
              <a:spcAft>
                <a:spcPts val="0"/>
              </a:spcAft>
              <a:buClr>
                <a:srgbClr val="EDEDED"/>
              </a:buClr>
              <a:buSzPts val="1200"/>
              <a:buNone/>
              <a:defRPr sz="1200" b="1"/>
            </a:lvl5pPr>
            <a:lvl6pPr marL="2743200" lvl="5" indent="-228600" algn="l">
              <a:lnSpc>
                <a:spcPct val="90000"/>
              </a:lnSpc>
              <a:spcBef>
                <a:spcPts val="375"/>
              </a:spcBef>
              <a:spcAft>
                <a:spcPts val="0"/>
              </a:spcAft>
              <a:buClr>
                <a:schemeClr val="lt1"/>
              </a:buClr>
              <a:buSzPts val="1200"/>
              <a:buNone/>
              <a:defRPr sz="1200" b="1"/>
            </a:lvl6pPr>
            <a:lvl7pPr marL="3200400" lvl="6" indent="-228600" algn="l">
              <a:lnSpc>
                <a:spcPct val="90000"/>
              </a:lnSpc>
              <a:spcBef>
                <a:spcPts val="375"/>
              </a:spcBef>
              <a:spcAft>
                <a:spcPts val="0"/>
              </a:spcAft>
              <a:buClr>
                <a:schemeClr val="lt1"/>
              </a:buClr>
              <a:buSzPts val="1200"/>
              <a:buNone/>
              <a:defRPr sz="1200" b="1"/>
            </a:lvl7pPr>
            <a:lvl8pPr marL="3657600" lvl="7" indent="-228600" algn="l">
              <a:lnSpc>
                <a:spcPct val="90000"/>
              </a:lnSpc>
              <a:spcBef>
                <a:spcPts val="375"/>
              </a:spcBef>
              <a:spcAft>
                <a:spcPts val="0"/>
              </a:spcAft>
              <a:buClr>
                <a:schemeClr val="lt1"/>
              </a:buClr>
              <a:buSzPts val="1200"/>
              <a:buNone/>
              <a:defRPr sz="1200" b="1"/>
            </a:lvl8pPr>
            <a:lvl9pPr marL="4114800" lvl="8" indent="-228600" algn="l">
              <a:lnSpc>
                <a:spcPct val="90000"/>
              </a:lnSpc>
              <a:spcBef>
                <a:spcPts val="375"/>
              </a:spcBef>
              <a:spcAft>
                <a:spcPts val="0"/>
              </a:spcAft>
              <a:buClr>
                <a:schemeClr val="lt1"/>
              </a:buClr>
              <a:buSzPts val="1200"/>
              <a:buNone/>
              <a:defRPr sz="1200" b="1"/>
            </a:lvl9pPr>
          </a:lstStyle>
          <a:p>
            <a:endParaRPr/>
          </a:p>
        </p:txBody>
      </p:sp>
      <p:sp>
        <p:nvSpPr>
          <p:cNvPr id="120" name="Google Shape;120;p16"/>
          <p:cNvSpPr>
            <a:spLocks noGrp="1"/>
          </p:cNvSpPr>
          <p:nvPr>
            <p:ph type="pic" idx="8"/>
          </p:nvPr>
        </p:nvSpPr>
        <p:spPr>
          <a:xfrm>
            <a:off x="5853241" y="2256354"/>
            <a:ext cx="2199085"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121" name="Google Shape;121;p16"/>
          <p:cNvSpPr txBox="1">
            <a:spLocks noGrp="1"/>
          </p:cNvSpPr>
          <p:nvPr>
            <p:ph type="body" idx="9"/>
          </p:nvPr>
        </p:nvSpPr>
        <p:spPr>
          <a:xfrm>
            <a:off x="5853148" y="4873763"/>
            <a:ext cx="2201998" cy="65918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EDEDED"/>
              </a:buClr>
              <a:buSzPts val="1050"/>
              <a:buNone/>
              <a:defRPr sz="1050"/>
            </a:lvl1pPr>
            <a:lvl2pPr marL="914400" lvl="1" indent="-228600" algn="l">
              <a:lnSpc>
                <a:spcPct val="90000"/>
              </a:lnSpc>
              <a:spcBef>
                <a:spcPts val="375"/>
              </a:spcBef>
              <a:spcAft>
                <a:spcPts val="0"/>
              </a:spcAft>
              <a:buClr>
                <a:srgbClr val="EDEDED"/>
              </a:buClr>
              <a:buSzPts val="900"/>
              <a:buNone/>
              <a:defRPr sz="900"/>
            </a:lvl2pPr>
            <a:lvl3pPr marL="1371600" lvl="2" indent="-228600" algn="l">
              <a:lnSpc>
                <a:spcPct val="90000"/>
              </a:lnSpc>
              <a:spcBef>
                <a:spcPts val="375"/>
              </a:spcBef>
              <a:spcAft>
                <a:spcPts val="0"/>
              </a:spcAft>
              <a:buClr>
                <a:srgbClr val="EDEDED"/>
              </a:buClr>
              <a:buSzPts val="750"/>
              <a:buNone/>
              <a:defRPr sz="750"/>
            </a:lvl3pPr>
            <a:lvl4pPr marL="1828800" lvl="3" indent="-228600" algn="l">
              <a:lnSpc>
                <a:spcPct val="90000"/>
              </a:lnSpc>
              <a:spcBef>
                <a:spcPts val="375"/>
              </a:spcBef>
              <a:spcAft>
                <a:spcPts val="0"/>
              </a:spcAft>
              <a:buClr>
                <a:srgbClr val="EDEDED"/>
              </a:buClr>
              <a:buSzPts val="675"/>
              <a:buNone/>
              <a:defRPr sz="675"/>
            </a:lvl4pPr>
            <a:lvl5pPr marL="2286000" lvl="4" indent="-228600" algn="l">
              <a:lnSpc>
                <a:spcPct val="90000"/>
              </a:lnSpc>
              <a:spcBef>
                <a:spcPts val="375"/>
              </a:spcBef>
              <a:spcAft>
                <a:spcPts val="0"/>
              </a:spcAft>
              <a:buClr>
                <a:srgbClr val="EDEDED"/>
              </a:buClr>
              <a:buSzPts val="675"/>
              <a:buNone/>
              <a:defRPr sz="675"/>
            </a:lvl5pPr>
            <a:lvl6pPr marL="2743200" lvl="5" indent="-228600" algn="l">
              <a:lnSpc>
                <a:spcPct val="90000"/>
              </a:lnSpc>
              <a:spcBef>
                <a:spcPts val="375"/>
              </a:spcBef>
              <a:spcAft>
                <a:spcPts val="0"/>
              </a:spcAft>
              <a:buClr>
                <a:schemeClr val="lt1"/>
              </a:buClr>
              <a:buSzPts val="675"/>
              <a:buNone/>
              <a:defRPr sz="675"/>
            </a:lvl6pPr>
            <a:lvl7pPr marL="3200400" lvl="6" indent="-228600" algn="l">
              <a:lnSpc>
                <a:spcPct val="90000"/>
              </a:lnSpc>
              <a:spcBef>
                <a:spcPts val="375"/>
              </a:spcBef>
              <a:spcAft>
                <a:spcPts val="0"/>
              </a:spcAft>
              <a:buClr>
                <a:schemeClr val="lt1"/>
              </a:buClr>
              <a:buSzPts val="675"/>
              <a:buNone/>
              <a:defRPr sz="675"/>
            </a:lvl7pPr>
            <a:lvl8pPr marL="3657600" lvl="7" indent="-228600" algn="l">
              <a:lnSpc>
                <a:spcPct val="90000"/>
              </a:lnSpc>
              <a:spcBef>
                <a:spcPts val="375"/>
              </a:spcBef>
              <a:spcAft>
                <a:spcPts val="0"/>
              </a:spcAft>
              <a:buClr>
                <a:schemeClr val="lt1"/>
              </a:buClr>
              <a:buSzPts val="675"/>
              <a:buNone/>
              <a:defRPr sz="675"/>
            </a:lvl8pPr>
            <a:lvl9pPr marL="4114800" lvl="8" indent="-228600" algn="l">
              <a:lnSpc>
                <a:spcPct val="90000"/>
              </a:lnSpc>
              <a:spcBef>
                <a:spcPts val="375"/>
              </a:spcBef>
              <a:spcAft>
                <a:spcPts val="0"/>
              </a:spcAft>
              <a:buClr>
                <a:schemeClr val="lt1"/>
              </a:buClr>
              <a:buSzPts val="675"/>
              <a:buNone/>
              <a:defRPr sz="675"/>
            </a:lvl9pPr>
          </a:lstStyle>
          <a:p>
            <a:endParaRPr/>
          </a:p>
        </p:txBody>
      </p:sp>
      <p:sp>
        <p:nvSpPr>
          <p:cNvPr id="122" name="Google Shape;122;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5"/>
        <p:cNvGrpSpPr/>
        <p:nvPr/>
      </p:nvGrpSpPr>
      <p:grpSpPr>
        <a:xfrm>
          <a:off x="0" y="0"/>
          <a:ext cx="0" cy="0"/>
          <a:chOff x="0" y="0"/>
          <a:chExt cx="0" cy="0"/>
        </a:xfrm>
      </p:grpSpPr>
      <p:sp>
        <p:nvSpPr>
          <p:cNvPr id="126" name="Google Shape;126;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17"/>
          <p:cNvSpPr txBox="1">
            <a:spLocks noGrp="1"/>
          </p:cNvSpPr>
          <p:nvPr>
            <p:ph type="body" idx="1"/>
          </p:nvPr>
        </p:nvSpPr>
        <p:spPr>
          <a:xfrm rot="5400000">
            <a:off x="2502006" y="163619"/>
            <a:ext cx="4351338" cy="76753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28" name="Google Shape;128;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1"/>
        <p:cNvGrpSpPr/>
        <p:nvPr/>
      </p:nvGrpSpPr>
      <p:grpSpPr>
        <a:xfrm>
          <a:off x="0" y="0"/>
          <a:ext cx="0" cy="0"/>
          <a:chOff x="0" y="0"/>
          <a:chExt cx="0" cy="0"/>
        </a:xfrm>
      </p:grpSpPr>
      <p:sp>
        <p:nvSpPr>
          <p:cNvPr id="132" name="Google Shape;132;p18"/>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8"/>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34" name="Google Shape;134;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3"/>
        <p:cNvGrpSpPr/>
        <p:nvPr/>
      </p:nvGrpSpPr>
      <p:grpSpPr>
        <a:xfrm>
          <a:off x="0" y="0"/>
          <a:ext cx="0" cy="0"/>
          <a:chOff x="0" y="0"/>
          <a:chExt cx="0" cy="0"/>
        </a:xfrm>
      </p:grpSpPr>
      <p:sp>
        <p:nvSpPr>
          <p:cNvPr id="144" name="Google Shape;144;p20"/>
          <p:cNvSpPr txBox="1">
            <a:spLocks noGrp="1"/>
          </p:cNvSpPr>
          <p:nvPr>
            <p:ph type="ctrTitle"/>
          </p:nvPr>
        </p:nvSpPr>
        <p:spPr>
          <a:xfrm>
            <a:off x="1657350" y="4464028"/>
            <a:ext cx="6858000" cy="1194600"/>
          </a:xfrm>
          <a:prstGeom prst="rect">
            <a:avLst/>
          </a:prstGeom>
          <a:noFill/>
          <a:ln>
            <a:noFill/>
          </a:ln>
        </p:spPr>
        <p:txBody>
          <a:bodyPr spcFirstLastPara="1" wrap="square" lIns="91425" tIns="45700" rIns="91425" bIns="45700" anchor="t" anchorCtr="0">
            <a:noAutofit/>
          </a:bodyPr>
          <a:lstStyle>
            <a:lvl1pPr lvl="0" algn="r" rtl="0">
              <a:lnSpc>
                <a:spcPct val="90000"/>
              </a:lnSpc>
              <a:spcBef>
                <a:spcPts val="0"/>
              </a:spcBef>
              <a:spcAft>
                <a:spcPts val="0"/>
              </a:spcAft>
              <a:buClr>
                <a:srgbClr val="E2E2E2"/>
              </a:buClr>
              <a:buSzPts val="7200"/>
              <a:buFont typeface="Corbel"/>
              <a:buNone/>
              <a:defRPr sz="7200" b="0">
                <a:solidFill>
                  <a:srgbClr val="E2E2E2"/>
                </a:solidFill>
                <a:latin typeface="Corbel"/>
                <a:ea typeface="Corbel"/>
                <a:cs typeface="Corbel"/>
                <a:sym typeface="Corbe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p20"/>
          <p:cNvSpPr txBox="1">
            <a:spLocks noGrp="1"/>
          </p:cNvSpPr>
          <p:nvPr>
            <p:ph type="subTitle" idx="1"/>
          </p:nvPr>
        </p:nvSpPr>
        <p:spPr>
          <a:xfrm>
            <a:off x="1657349" y="3829878"/>
            <a:ext cx="6858000" cy="618600"/>
          </a:xfrm>
          <a:prstGeom prst="rect">
            <a:avLst/>
          </a:prstGeom>
          <a:noFill/>
          <a:ln>
            <a:noFill/>
          </a:ln>
        </p:spPr>
        <p:txBody>
          <a:bodyPr spcFirstLastPara="1" wrap="square" lIns="91425" tIns="45700" rIns="91425" bIns="45700" anchor="b" anchorCtr="0">
            <a:noAutofit/>
          </a:bodyPr>
          <a:lstStyle>
            <a:lvl1pPr lvl="0" algn="r" rtl="0">
              <a:lnSpc>
                <a:spcPct val="90000"/>
              </a:lnSpc>
              <a:spcBef>
                <a:spcPts val="750"/>
              </a:spcBef>
              <a:spcAft>
                <a:spcPts val="0"/>
              </a:spcAft>
              <a:buClr>
                <a:schemeClr val="lt2"/>
              </a:buClr>
              <a:buSzPts val="2400"/>
              <a:buNone/>
              <a:defRPr sz="2400" b="0">
                <a:solidFill>
                  <a:schemeClr val="lt2"/>
                </a:solidFill>
                <a:latin typeface="Corbel"/>
                <a:ea typeface="Corbel"/>
                <a:cs typeface="Corbel"/>
                <a:sym typeface="Corbel"/>
              </a:defRPr>
            </a:lvl1pPr>
            <a:lvl2pPr lvl="1" algn="ctr" rtl="0">
              <a:lnSpc>
                <a:spcPct val="90000"/>
              </a:lnSpc>
              <a:spcBef>
                <a:spcPts val="375"/>
              </a:spcBef>
              <a:spcAft>
                <a:spcPts val="0"/>
              </a:spcAft>
              <a:buClr>
                <a:srgbClr val="EDEDED"/>
              </a:buClr>
              <a:buSzPts val="1500"/>
              <a:buNone/>
              <a:defRPr sz="1500"/>
            </a:lvl2pPr>
            <a:lvl3pPr lvl="2" algn="ctr" rtl="0">
              <a:lnSpc>
                <a:spcPct val="90000"/>
              </a:lnSpc>
              <a:spcBef>
                <a:spcPts val="375"/>
              </a:spcBef>
              <a:spcAft>
                <a:spcPts val="0"/>
              </a:spcAft>
              <a:buClr>
                <a:srgbClr val="EDEDED"/>
              </a:buClr>
              <a:buSzPts val="1350"/>
              <a:buNone/>
              <a:defRPr sz="1350"/>
            </a:lvl3pPr>
            <a:lvl4pPr lvl="3" algn="ctr" rtl="0">
              <a:lnSpc>
                <a:spcPct val="90000"/>
              </a:lnSpc>
              <a:spcBef>
                <a:spcPts val="375"/>
              </a:spcBef>
              <a:spcAft>
                <a:spcPts val="0"/>
              </a:spcAft>
              <a:buClr>
                <a:srgbClr val="EDEDED"/>
              </a:buClr>
              <a:buSzPts val="1200"/>
              <a:buNone/>
              <a:defRPr sz="1200"/>
            </a:lvl4pPr>
            <a:lvl5pPr lvl="4" algn="ctr" rtl="0">
              <a:lnSpc>
                <a:spcPct val="90000"/>
              </a:lnSpc>
              <a:spcBef>
                <a:spcPts val="375"/>
              </a:spcBef>
              <a:spcAft>
                <a:spcPts val="0"/>
              </a:spcAft>
              <a:buClr>
                <a:srgbClr val="EDEDED"/>
              </a:buClr>
              <a:buSzPts val="1200"/>
              <a:buNone/>
              <a:defRPr sz="1200"/>
            </a:lvl5pPr>
            <a:lvl6pPr lvl="5" algn="ctr" rtl="0">
              <a:lnSpc>
                <a:spcPct val="90000"/>
              </a:lnSpc>
              <a:spcBef>
                <a:spcPts val="375"/>
              </a:spcBef>
              <a:spcAft>
                <a:spcPts val="0"/>
              </a:spcAft>
              <a:buClr>
                <a:schemeClr val="lt1"/>
              </a:buClr>
              <a:buSzPts val="1200"/>
              <a:buNone/>
              <a:defRPr sz="1200"/>
            </a:lvl6pPr>
            <a:lvl7pPr lvl="6" algn="ctr" rtl="0">
              <a:lnSpc>
                <a:spcPct val="90000"/>
              </a:lnSpc>
              <a:spcBef>
                <a:spcPts val="375"/>
              </a:spcBef>
              <a:spcAft>
                <a:spcPts val="0"/>
              </a:spcAft>
              <a:buClr>
                <a:schemeClr val="lt1"/>
              </a:buClr>
              <a:buSzPts val="1200"/>
              <a:buNone/>
              <a:defRPr sz="1200"/>
            </a:lvl7pPr>
            <a:lvl8pPr lvl="7" algn="ctr" rtl="0">
              <a:lnSpc>
                <a:spcPct val="90000"/>
              </a:lnSpc>
              <a:spcBef>
                <a:spcPts val="375"/>
              </a:spcBef>
              <a:spcAft>
                <a:spcPts val="0"/>
              </a:spcAft>
              <a:buClr>
                <a:schemeClr val="lt1"/>
              </a:buClr>
              <a:buSzPts val="1200"/>
              <a:buNone/>
              <a:defRPr sz="1200"/>
            </a:lvl8pPr>
            <a:lvl9pPr lvl="8" algn="ctr" rtl="0">
              <a:lnSpc>
                <a:spcPct val="90000"/>
              </a:lnSpc>
              <a:spcBef>
                <a:spcPts val="375"/>
              </a:spcBef>
              <a:spcAft>
                <a:spcPts val="0"/>
              </a:spcAft>
              <a:buClr>
                <a:schemeClr val="lt1"/>
              </a:buClr>
              <a:buSzPts val="1200"/>
              <a:buNone/>
              <a:defRPr sz="1200"/>
            </a:lvl9pPr>
          </a:lstStyle>
          <a:p>
            <a:endParaRPr/>
          </a:p>
        </p:txBody>
      </p:sp>
      <p:sp>
        <p:nvSpPr>
          <p:cNvPr id="146" name="Google Shape;146;p2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7" name="Google Shape;147;p2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8" name="Google Shape;148;p2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9"/>
        <p:cNvGrpSpPr/>
        <p:nvPr/>
      </p:nvGrpSpPr>
      <p:grpSpPr>
        <a:xfrm>
          <a:off x="0" y="0"/>
          <a:ext cx="0" cy="0"/>
          <a:chOff x="0" y="0"/>
          <a:chExt cx="0" cy="0"/>
        </a:xfrm>
      </p:grpSpPr>
      <p:sp>
        <p:nvSpPr>
          <p:cNvPr id="150" name="Google Shape;150;p21"/>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p21"/>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152" name="Google Shape;152;p2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 name="Google Shape;153;p2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 name="Google Shape;154;p2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5"/>
        <p:cNvGrpSpPr/>
        <p:nvPr/>
      </p:nvGrpSpPr>
      <p:grpSpPr>
        <a:xfrm>
          <a:off x="0" y="0"/>
          <a:ext cx="0" cy="0"/>
          <a:chOff x="0" y="0"/>
          <a:chExt cx="0" cy="0"/>
        </a:xfrm>
      </p:grpSpPr>
      <p:sp>
        <p:nvSpPr>
          <p:cNvPr id="156" name="Google Shape;156;p22"/>
          <p:cNvSpPr txBox="1">
            <a:spLocks noGrp="1"/>
          </p:cNvSpPr>
          <p:nvPr>
            <p:ph type="ctrTitle"/>
          </p:nvPr>
        </p:nvSpPr>
        <p:spPr>
          <a:xfrm>
            <a:off x="640899" y="4464028"/>
            <a:ext cx="6858000" cy="119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rgbClr val="E2E2E2"/>
              </a:buClr>
              <a:buSzPts val="7200"/>
              <a:buFont typeface="Corbel"/>
              <a:buNone/>
              <a:defRPr sz="7200" b="0">
                <a:solidFill>
                  <a:srgbClr val="E2E2E2"/>
                </a:solidFill>
                <a:latin typeface="Corbel"/>
                <a:ea typeface="Corbel"/>
                <a:cs typeface="Corbel"/>
                <a:sym typeface="Corbe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p22"/>
          <p:cNvSpPr txBox="1">
            <a:spLocks noGrp="1"/>
          </p:cNvSpPr>
          <p:nvPr>
            <p:ph type="subTitle" idx="1"/>
          </p:nvPr>
        </p:nvSpPr>
        <p:spPr>
          <a:xfrm>
            <a:off x="640899" y="3829878"/>
            <a:ext cx="6858000" cy="61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750"/>
              </a:spcBef>
              <a:spcAft>
                <a:spcPts val="0"/>
              </a:spcAft>
              <a:buClr>
                <a:schemeClr val="lt2"/>
              </a:buClr>
              <a:buSzPts val="2400"/>
              <a:buNone/>
              <a:defRPr sz="2400" b="0">
                <a:solidFill>
                  <a:schemeClr val="lt2"/>
                </a:solidFill>
                <a:latin typeface="Corbel"/>
                <a:ea typeface="Corbel"/>
                <a:cs typeface="Corbel"/>
                <a:sym typeface="Corbel"/>
              </a:defRPr>
            </a:lvl1pPr>
            <a:lvl2pPr lvl="1" algn="ctr" rtl="0">
              <a:lnSpc>
                <a:spcPct val="90000"/>
              </a:lnSpc>
              <a:spcBef>
                <a:spcPts val="375"/>
              </a:spcBef>
              <a:spcAft>
                <a:spcPts val="0"/>
              </a:spcAft>
              <a:buClr>
                <a:srgbClr val="EDEDED"/>
              </a:buClr>
              <a:buSzPts val="1500"/>
              <a:buNone/>
              <a:defRPr sz="1500"/>
            </a:lvl2pPr>
            <a:lvl3pPr lvl="2" algn="ctr" rtl="0">
              <a:lnSpc>
                <a:spcPct val="90000"/>
              </a:lnSpc>
              <a:spcBef>
                <a:spcPts val="375"/>
              </a:spcBef>
              <a:spcAft>
                <a:spcPts val="0"/>
              </a:spcAft>
              <a:buClr>
                <a:srgbClr val="EDEDED"/>
              </a:buClr>
              <a:buSzPts val="1350"/>
              <a:buNone/>
              <a:defRPr sz="1350"/>
            </a:lvl3pPr>
            <a:lvl4pPr lvl="3" algn="ctr" rtl="0">
              <a:lnSpc>
                <a:spcPct val="90000"/>
              </a:lnSpc>
              <a:spcBef>
                <a:spcPts val="375"/>
              </a:spcBef>
              <a:spcAft>
                <a:spcPts val="0"/>
              </a:spcAft>
              <a:buClr>
                <a:srgbClr val="EDEDED"/>
              </a:buClr>
              <a:buSzPts val="1200"/>
              <a:buNone/>
              <a:defRPr sz="1200"/>
            </a:lvl4pPr>
            <a:lvl5pPr lvl="4" algn="ctr" rtl="0">
              <a:lnSpc>
                <a:spcPct val="90000"/>
              </a:lnSpc>
              <a:spcBef>
                <a:spcPts val="375"/>
              </a:spcBef>
              <a:spcAft>
                <a:spcPts val="0"/>
              </a:spcAft>
              <a:buClr>
                <a:srgbClr val="EDEDED"/>
              </a:buClr>
              <a:buSzPts val="1200"/>
              <a:buNone/>
              <a:defRPr sz="1200"/>
            </a:lvl5pPr>
            <a:lvl6pPr lvl="5" algn="ctr" rtl="0">
              <a:lnSpc>
                <a:spcPct val="90000"/>
              </a:lnSpc>
              <a:spcBef>
                <a:spcPts val="375"/>
              </a:spcBef>
              <a:spcAft>
                <a:spcPts val="0"/>
              </a:spcAft>
              <a:buClr>
                <a:schemeClr val="lt1"/>
              </a:buClr>
              <a:buSzPts val="1200"/>
              <a:buNone/>
              <a:defRPr sz="1200"/>
            </a:lvl6pPr>
            <a:lvl7pPr lvl="6" algn="ctr" rtl="0">
              <a:lnSpc>
                <a:spcPct val="90000"/>
              </a:lnSpc>
              <a:spcBef>
                <a:spcPts val="375"/>
              </a:spcBef>
              <a:spcAft>
                <a:spcPts val="0"/>
              </a:spcAft>
              <a:buClr>
                <a:schemeClr val="lt1"/>
              </a:buClr>
              <a:buSzPts val="1200"/>
              <a:buNone/>
              <a:defRPr sz="1200"/>
            </a:lvl7pPr>
            <a:lvl8pPr lvl="7" algn="ctr" rtl="0">
              <a:lnSpc>
                <a:spcPct val="90000"/>
              </a:lnSpc>
              <a:spcBef>
                <a:spcPts val="375"/>
              </a:spcBef>
              <a:spcAft>
                <a:spcPts val="0"/>
              </a:spcAft>
              <a:buClr>
                <a:schemeClr val="lt1"/>
              </a:buClr>
              <a:buSzPts val="1200"/>
              <a:buNone/>
              <a:defRPr sz="1200"/>
            </a:lvl8pPr>
            <a:lvl9pPr lvl="8" algn="ctr" rtl="0">
              <a:lnSpc>
                <a:spcPct val="90000"/>
              </a:lnSpc>
              <a:spcBef>
                <a:spcPts val="375"/>
              </a:spcBef>
              <a:spcAft>
                <a:spcPts val="0"/>
              </a:spcAft>
              <a:buClr>
                <a:schemeClr val="lt1"/>
              </a:buClr>
              <a:buSzPts val="1200"/>
              <a:buNone/>
              <a:defRPr sz="1200"/>
            </a:lvl9pPr>
          </a:lstStyle>
          <a:p>
            <a:endParaRPr/>
          </a:p>
        </p:txBody>
      </p:sp>
      <p:sp>
        <p:nvSpPr>
          <p:cNvPr id="158" name="Google Shape;158;p2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p2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 name="Google Shape;160;p2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ctrTitle"/>
          </p:nvPr>
        </p:nvSpPr>
        <p:spPr>
          <a:xfrm>
            <a:off x="640899" y="4464028"/>
            <a:ext cx="6858000" cy="119465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E2E2E2"/>
              </a:buClr>
              <a:buSzPts val="7200"/>
              <a:buFont typeface="Corbel"/>
              <a:buNone/>
              <a:defRPr sz="7200" b="0">
                <a:solidFill>
                  <a:srgbClr val="E2E2E2"/>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subTitle" idx="1"/>
          </p:nvPr>
        </p:nvSpPr>
        <p:spPr>
          <a:xfrm>
            <a:off x="640899" y="3829878"/>
            <a:ext cx="6858000" cy="617822"/>
          </a:xfrm>
          <a:prstGeom prst="rect">
            <a:avLst/>
          </a:prstGeom>
          <a:noFill/>
          <a:ln>
            <a:noFill/>
          </a:ln>
        </p:spPr>
        <p:txBody>
          <a:bodyPr spcFirstLastPara="1" wrap="square" lIns="91425" tIns="45700" rIns="91425" bIns="45700" anchor="b" anchorCtr="0">
            <a:noAutofit/>
          </a:bodyPr>
          <a:lstStyle>
            <a:lvl1pPr lvl="0" algn="l">
              <a:lnSpc>
                <a:spcPct val="90000"/>
              </a:lnSpc>
              <a:spcBef>
                <a:spcPts val="750"/>
              </a:spcBef>
              <a:spcAft>
                <a:spcPts val="0"/>
              </a:spcAft>
              <a:buClr>
                <a:schemeClr val="lt2"/>
              </a:buClr>
              <a:buSzPts val="2400"/>
              <a:buNone/>
              <a:defRPr sz="2400" b="0">
                <a:solidFill>
                  <a:schemeClr val="lt2"/>
                </a:solidFill>
                <a:latin typeface="Corbel"/>
                <a:ea typeface="Corbel"/>
                <a:cs typeface="Corbel"/>
                <a:sym typeface="Corbel"/>
              </a:defRPr>
            </a:lvl1pPr>
            <a:lvl2pPr lvl="1" algn="ctr">
              <a:lnSpc>
                <a:spcPct val="90000"/>
              </a:lnSpc>
              <a:spcBef>
                <a:spcPts val="375"/>
              </a:spcBef>
              <a:spcAft>
                <a:spcPts val="0"/>
              </a:spcAft>
              <a:buClr>
                <a:srgbClr val="EDEDED"/>
              </a:buClr>
              <a:buSzPts val="1500"/>
              <a:buNone/>
              <a:defRPr sz="1500"/>
            </a:lvl2pPr>
            <a:lvl3pPr lvl="2" algn="ctr">
              <a:lnSpc>
                <a:spcPct val="90000"/>
              </a:lnSpc>
              <a:spcBef>
                <a:spcPts val="375"/>
              </a:spcBef>
              <a:spcAft>
                <a:spcPts val="0"/>
              </a:spcAft>
              <a:buClr>
                <a:srgbClr val="EDEDED"/>
              </a:buClr>
              <a:buSzPts val="1350"/>
              <a:buNone/>
              <a:defRPr sz="1350"/>
            </a:lvl3pPr>
            <a:lvl4pPr lvl="3" algn="ctr">
              <a:lnSpc>
                <a:spcPct val="90000"/>
              </a:lnSpc>
              <a:spcBef>
                <a:spcPts val="375"/>
              </a:spcBef>
              <a:spcAft>
                <a:spcPts val="0"/>
              </a:spcAft>
              <a:buClr>
                <a:srgbClr val="EDEDED"/>
              </a:buClr>
              <a:buSzPts val="1200"/>
              <a:buNone/>
              <a:defRPr sz="1200"/>
            </a:lvl4pPr>
            <a:lvl5pPr lvl="4" algn="ctr">
              <a:lnSpc>
                <a:spcPct val="90000"/>
              </a:lnSpc>
              <a:spcBef>
                <a:spcPts val="375"/>
              </a:spcBef>
              <a:spcAft>
                <a:spcPts val="0"/>
              </a:spcAft>
              <a:buClr>
                <a:srgbClr val="EDEDED"/>
              </a:buClr>
              <a:buSzPts val="1200"/>
              <a:buNone/>
              <a:defRPr sz="1200"/>
            </a:lvl5pPr>
            <a:lvl6pPr lvl="5" algn="ctr">
              <a:lnSpc>
                <a:spcPct val="90000"/>
              </a:lnSpc>
              <a:spcBef>
                <a:spcPts val="375"/>
              </a:spcBef>
              <a:spcAft>
                <a:spcPts val="0"/>
              </a:spcAft>
              <a:buClr>
                <a:schemeClr val="lt1"/>
              </a:buClr>
              <a:buSzPts val="1200"/>
              <a:buNone/>
              <a:defRPr sz="1200"/>
            </a:lvl6pPr>
            <a:lvl7pPr lvl="6" algn="ctr">
              <a:lnSpc>
                <a:spcPct val="90000"/>
              </a:lnSpc>
              <a:spcBef>
                <a:spcPts val="375"/>
              </a:spcBef>
              <a:spcAft>
                <a:spcPts val="0"/>
              </a:spcAft>
              <a:buClr>
                <a:schemeClr val="lt1"/>
              </a:buClr>
              <a:buSzPts val="1200"/>
              <a:buNone/>
              <a:defRPr sz="1200"/>
            </a:lvl7pPr>
            <a:lvl8pPr lvl="7" algn="ctr">
              <a:lnSpc>
                <a:spcPct val="90000"/>
              </a:lnSpc>
              <a:spcBef>
                <a:spcPts val="375"/>
              </a:spcBef>
              <a:spcAft>
                <a:spcPts val="0"/>
              </a:spcAft>
              <a:buClr>
                <a:schemeClr val="lt1"/>
              </a:buClr>
              <a:buSzPts val="1200"/>
              <a:buNone/>
              <a:defRPr sz="1200"/>
            </a:lvl8pPr>
            <a:lvl9pPr lvl="8" algn="ctr">
              <a:lnSpc>
                <a:spcPct val="90000"/>
              </a:lnSpc>
              <a:spcBef>
                <a:spcPts val="375"/>
              </a:spcBef>
              <a:spcAft>
                <a:spcPts val="0"/>
              </a:spcAft>
              <a:buClr>
                <a:schemeClr val="lt1"/>
              </a:buClr>
              <a:buSzPts val="1200"/>
              <a:buNone/>
              <a:defRPr sz="1200"/>
            </a:lvl9pPr>
          </a:lstStyle>
          <a:p>
            <a:endParaRPr/>
          </a:p>
        </p:txBody>
      </p:sp>
      <p:sp>
        <p:nvSpPr>
          <p:cNvPr id="30" name="Google Shape;30;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3" name="Google Shape;163;p23"/>
          <p:cNvSpPr txBox="1">
            <a:spLocks noGrp="1"/>
          </p:cNvSpPr>
          <p:nvPr>
            <p:ph type="body" idx="1"/>
          </p:nvPr>
        </p:nvSpPr>
        <p:spPr>
          <a:xfrm>
            <a:off x="840000" y="1825625"/>
            <a:ext cx="37689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164" name="Google Shape;164;p23"/>
          <p:cNvSpPr txBox="1">
            <a:spLocks noGrp="1"/>
          </p:cNvSpPr>
          <p:nvPr>
            <p:ph type="body" idx="2"/>
          </p:nvPr>
        </p:nvSpPr>
        <p:spPr>
          <a:xfrm>
            <a:off x="4739880" y="1825625"/>
            <a:ext cx="37755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165" name="Google Shape;165;p2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6" name="Google Shape;166;p2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7" name="Google Shape;167;p2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629841"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0" name="Google Shape;170;p24"/>
          <p:cNvSpPr txBox="1">
            <a:spLocks noGrp="1"/>
          </p:cNvSpPr>
          <p:nvPr>
            <p:ph type="body" idx="1"/>
          </p:nvPr>
        </p:nvSpPr>
        <p:spPr>
          <a:xfrm>
            <a:off x="840000" y="1681163"/>
            <a:ext cx="3768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2000"/>
              <a:buNone/>
              <a:defRPr sz="2000" b="0">
                <a:solidFill>
                  <a:schemeClr val="lt2"/>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171" name="Google Shape;171;p24"/>
          <p:cNvSpPr txBox="1">
            <a:spLocks noGrp="1"/>
          </p:cNvSpPr>
          <p:nvPr>
            <p:ph type="body" idx="2"/>
          </p:nvPr>
        </p:nvSpPr>
        <p:spPr>
          <a:xfrm>
            <a:off x="840000" y="2505075"/>
            <a:ext cx="3768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172" name="Google Shape;172;p24"/>
          <p:cNvSpPr txBox="1">
            <a:spLocks noGrp="1"/>
          </p:cNvSpPr>
          <p:nvPr>
            <p:ph type="body" idx="3"/>
          </p:nvPr>
        </p:nvSpPr>
        <p:spPr>
          <a:xfrm>
            <a:off x="4739880" y="1681163"/>
            <a:ext cx="37767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2000"/>
              <a:buNone/>
              <a:defRPr sz="2000" b="0">
                <a:solidFill>
                  <a:schemeClr val="lt2"/>
                </a:solidFill>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173" name="Google Shape;173;p24"/>
          <p:cNvSpPr txBox="1">
            <a:spLocks noGrp="1"/>
          </p:cNvSpPr>
          <p:nvPr>
            <p:ph type="body" idx="4"/>
          </p:nvPr>
        </p:nvSpPr>
        <p:spPr>
          <a:xfrm>
            <a:off x="4739880" y="2505075"/>
            <a:ext cx="37767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174" name="Google Shape;174;p2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5" name="Google Shape;175;p2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6" name="Google Shape;176;p2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7"/>
        <p:cNvGrpSpPr/>
        <p:nvPr/>
      </p:nvGrpSpPr>
      <p:grpSpPr>
        <a:xfrm>
          <a:off x="0" y="0"/>
          <a:ext cx="0" cy="0"/>
          <a:chOff x="0" y="0"/>
          <a:chExt cx="0" cy="0"/>
        </a:xfrm>
      </p:grpSpPr>
      <p:sp>
        <p:nvSpPr>
          <p:cNvPr id="178" name="Google Shape;178;p2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9" name="Google Shape;179;p2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0" name="Google Shape;180;p2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1" name="Google Shape;181;p2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p2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4" name="Google Shape;184;p2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5" name="Google Shape;185;p2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6"/>
        <p:cNvGrpSpPr/>
        <p:nvPr/>
      </p:nvGrpSpPr>
      <p:grpSpPr>
        <a:xfrm>
          <a:off x="0" y="0"/>
          <a:ext cx="0" cy="0"/>
          <a:chOff x="0" y="0"/>
          <a:chExt cx="0" cy="0"/>
        </a:xfrm>
      </p:grpSpPr>
      <p:sp>
        <p:nvSpPr>
          <p:cNvPr id="187" name="Google Shape;187;p27"/>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2400"/>
              <a:buFont typeface="Corbel"/>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8" name="Google Shape;188;p27"/>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189" name="Google Shape;189;p27"/>
          <p:cNvSpPr txBox="1">
            <a:spLocks noGrp="1"/>
          </p:cNvSpPr>
          <p:nvPr>
            <p:ph type="body" idx="2"/>
          </p:nvPr>
        </p:nvSpPr>
        <p:spPr>
          <a:xfrm>
            <a:off x="840000" y="2057400"/>
            <a:ext cx="27390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2"/>
              </a:buClr>
              <a:buSzPts val="1400"/>
              <a:buNone/>
              <a:defRPr sz="1400">
                <a:solidFill>
                  <a:schemeClr val="lt2"/>
                </a:solidFill>
              </a:defRPr>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190" name="Google Shape;190;p2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1" name="Google Shape;191;p2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2" name="Google Shape;192;p2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2400"/>
              <a:buFont typeface="Corbel"/>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5" name="Google Shape;195;p28"/>
          <p:cNvSpPr>
            <a:spLocks noGrp="1"/>
          </p:cNvSpPr>
          <p:nvPr>
            <p:ph type="pic" idx="2"/>
          </p:nvPr>
        </p:nvSpPr>
        <p:spPr>
          <a:xfrm>
            <a:off x="3887391" y="987426"/>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EDEDED"/>
              </a:buClr>
              <a:buSzPts val="2400"/>
              <a:buFont typeface="Arial"/>
              <a:buNone/>
              <a:defRPr sz="24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2100"/>
              <a:buFont typeface="Arial"/>
              <a:buNone/>
              <a:defRPr sz="21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9pPr>
          </a:lstStyle>
          <a:p>
            <a:endParaRPr/>
          </a:p>
        </p:txBody>
      </p:sp>
      <p:sp>
        <p:nvSpPr>
          <p:cNvPr id="196" name="Google Shape;196;p28"/>
          <p:cNvSpPr txBox="1">
            <a:spLocks noGrp="1"/>
          </p:cNvSpPr>
          <p:nvPr>
            <p:ph type="body" idx="1"/>
          </p:nvPr>
        </p:nvSpPr>
        <p:spPr>
          <a:xfrm>
            <a:off x="840000" y="2057400"/>
            <a:ext cx="27390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2"/>
              </a:buClr>
              <a:buSzPts val="1400"/>
              <a:buNone/>
              <a:defRPr sz="1400">
                <a:solidFill>
                  <a:schemeClr val="lt2"/>
                </a:solidFill>
              </a:defRPr>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197" name="Google Shape;197;p2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8" name="Google Shape;198;p2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9" name="Google Shape;199;p2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629841" y="4367161"/>
            <a:ext cx="7886700" cy="819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2400"/>
              <a:buFont typeface="Corbel"/>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2" name="Google Shape;202;p29"/>
          <p:cNvSpPr>
            <a:spLocks noGrp="1"/>
          </p:cNvSpPr>
          <p:nvPr>
            <p:ph type="pic" idx="2"/>
          </p:nvPr>
        </p:nvSpPr>
        <p:spPr>
          <a:xfrm>
            <a:off x="629841" y="987426"/>
            <a:ext cx="7886700" cy="3379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EDEDED"/>
              </a:buClr>
              <a:buSzPts val="2400"/>
              <a:buFont typeface="Arial"/>
              <a:buNone/>
              <a:defRPr sz="24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2100"/>
              <a:buFont typeface="Arial"/>
              <a:buNone/>
              <a:defRPr sz="21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9pPr>
          </a:lstStyle>
          <a:p>
            <a:endParaRPr/>
          </a:p>
        </p:txBody>
      </p:sp>
      <p:sp>
        <p:nvSpPr>
          <p:cNvPr id="203" name="Google Shape;203;p29"/>
          <p:cNvSpPr txBox="1">
            <a:spLocks noGrp="1"/>
          </p:cNvSpPr>
          <p:nvPr>
            <p:ph type="body" idx="1"/>
          </p:nvPr>
        </p:nvSpPr>
        <p:spPr>
          <a:xfrm>
            <a:off x="629841" y="5186516"/>
            <a:ext cx="7885500" cy="682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2"/>
              </a:buClr>
              <a:buSzPts val="1200"/>
              <a:buNone/>
              <a:defRPr sz="1200">
                <a:solidFill>
                  <a:schemeClr val="lt2"/>
                </a:solidFill>
              </a:defRPr>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204" name="Google Shape;204;p2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5" name="Google Shape;205;p2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p2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629841" y="365125"/>
            <a:ext cx="7886700" cy="3534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2400"/>
              <a:buFont typeface="Corbel"/>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9" name="Google Shape;209;p30"/>
          <p:cNvSpPr txBox="1">
            <a:spLocks noGrp="1"/>
          </p:cNvSpPr>
          <p:nvPr>
            <p:ph type="body" idx="1"/>
          </p:nvPr>
        </p:nvSpPr>
        <p:spPr>
          <a:xfrm>
            <a:off x="629841" y="4489399"/>
            <a:ext cx="7885500" cy="15018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750"/>
              </a:spcBef>
              <a:spcAft>
                <a:spcPts val="0"/>
              </a:spcAft>
              <a:buClr>
                <a:srgbClr val="EDEDED"/>
              </a:buClr>
              <a:buSzPts val="1200"/>
              <a:buNone/>
              <a:defRPr sz="120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210" name="Google Shape;210;p3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1" name="Google Shape;211;p3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2" name="Google Shape;212;p3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13"/>
        <p:cNvGrpSpPr/>
        <p:nvPr/>
      </p:nvGrpSpPr>
      <p:grpSpPr>
        <a:xfrm>
          <a:off x="0" y="0"/>
          <a:ext cx="0" cy="0"/>
          <a:chOff x="0" y="0"/>
          <a:chExt cx="0" cy="0"/>
        </a:xfrm>
      </p:grpSpPr>
      <p:sp>
        <p:nvSpPr>
          <p:cNvPr id="214" name="Google Shape;214;p31"/>
          <p:cNvSpPr txBox="1">
            <a:spLocks noGrp="1"/>
          </p:cNvSpPr>
          <p:nvPr>
            <p:ph type="title"/>
          </p:nvPr>
        </p:nvSpPr>
        <p:spPr>
          <a:xfrm>
            <a:off x="1084659" y="365125"/>
            <a:ext cx="6977100" cy="29928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3300"/>
              <a:buFont typeface="Corbel"/>
              <a:buNone/>
              <a:defRPr sz="33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5" name="Google Shape;215;p31"/>
          <p:cNvSpPr txBox="1">
            <a:spLocks noGrp="1"/>
          </p:cNvSpPr>
          <p:nvPr>
            <p:ph type="body" idx="1"/>
          </p:nvPr>
        </p:nvSpPr>
        <p:spPr>
          <a:xfrm>
            <a:off x="1290484" y="3365557"/>
            <a:ext cx="6564300" cy="549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216" name="Google Shape;216;p31"/>
          <p:cNvSpPr txBox="1">
            <a:spLocks noGrp="1"/>
          </p:cNvSpPr>
          <p:nvPr>
            <p:ph type="body" idx="2"/>
          </p:nvPr>
        </p:nvSpPr>
        <p:spPr>
          <a:xfrm>
            <a:off x="628650" y="4501729"/>
            <a:ext cx="7884300" cy="14895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750"/>
              </a:spcBef>
              <a:spcAft>
                <a:spcPts val="0"/>
              </a:spcAft>
              <a:buClr>
                <a:srgbClr val="EDEDED"/>
              </a:buClr>
              <a:buSzPts val="1200"/>
              <a:buNone/>
              <a:defRPr sz="120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217" name="Google Shape;217;p3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8" name="Google Shape;218;p3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9" name="Google Shape;219;p3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220" name="Google Shape;220;p31"/>
          <p:cNvSpPr txBox="1"/>
          <p:nvPr/>
        </p:nvSpPr>
        <p:spPr>
          <a:xfrm>
            <a:off x="833283" y="786824"/>
            <a:ext cx="457200" cy="5847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lt1"/>
              </a:buClr>
              <a:buSzPts val="6000"/>
              <a:buFont typeface="Corbel"/>
              <a:buNone/>
            </a:pPr>
            <a:r>
              <a:rPr lang="en-US" sz="6000" b="0" i="0" u="none" strike="noStrike" cap="none">
                <a:solidFill>
                  <a:schemeClr val="lt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221" name="Google Shape;221;p31"/>
          <p:cNvSpPr txBox="1"/>
          <p:nvPr/>
        </p:nvSpPr>
        <p:spPr>
          <a:xfrm>
            <a:off x="7828359" y="2743200"/>
            <a:ext cx="457200" cy="5847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chemeClr val="lt1"/>
              </a:buClr>
              <a:buSzPts val="6000"/>
              <a:buFont typeface="Corbel"/>
              <a:buNone/>
            </a:pPr>
            <a:r>
              <a:rPr lang="en-US" sz="6000" b="0" i="0" u="none" strike="noStrike" cap="none">
                <a:solidFill>
                  <a:schemeClr val="lt1"/>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629841" y="2326968"/>
            <a:ext cx="7886700" cy="2511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4050"/>
              <a:buFont typeface="Corbel"/>
              <a:buNone/>
              <a:defRPr sz="405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4" name="Google Shape;224;p32"/>
          <p:cNvSpPr txBox="1">
            <a:spLocks noGrp="1"/>
          </p:cNvSpPr>
          <p:nvPr>
            <p:ph type="body" idx="1"/>
          </p:nvPr>
        </p:nvSpPr>
        <p:spPr>
          <a:xfrm>
            <a:off x="629841" y="4850581"/>
            <a:ext cx="7885500" cy="11406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200"/>
              <a:buNone/>
              <a:defRPr sz="120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225" name="Google Shape;225;p3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6" name="Google Shape;226;p3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7" name="Google Shape;227;p3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40000" y="1825625"/>
            <a:ext cx="3768912"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36" name="Google Shape;36;p5"/>
          <p:cNvSpPr txBox="1">
            <a:spLocks noGrp="1"/>
          </p:cNvSpPr>
          <p:nvPr>
            <p:ph type="body" idx="2"/>
          </p:nvPr>
        </p:nvSpPr>
        <p:spPr>
          <a:xfrm>
            <a:off x="4739880" y="1825625"/>
            <a:ext cx="377547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37" name="Google Shape;37;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0" name="Google Shape;230;p33"/>
          <p:cNvSpPr txBox="1">
            <a:spLocks noGrp="1"/>
          </p:cNvSpPr>
          <p:nvPr>
            <p:ph type="body" idx="1"/>
          </p:nvPr>
        </p:nvSpPr>
        <p:spPr>
          <a:xfrm>
            <a:off x="1002961" y="1885950"/>
            <a:ext cx="22101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1800"/>
              <a:buNone/>
              <a:defRPr sz="1800" b="0">
                <a:solidFill>
                  <a:schemeClr val="lt2"/>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231" name="Google Shape;231;p33"/>
          <p:cNvSpPr txBox="1">
            <a:spLocks noGrp="1"/>
          </p:cNvSpPr>
          <p:nvPr>
            <p:ph type="body" idx="2"/>
          </p:nvPr>
        </p:nvSpPr>
        <p:spPr>
          <a:xfrm>
            <a:off x="1017598" y="2571750"/>
            <a:ext cx="2195400" cy="3589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232" name="Google Shape;232;p33"/>
          <p:cNvSpPr txBox="1">
            <a:spLocks noGrp="1"/>
          </p:cNvSpPr>
          <p:nvPr>
            <p:ph type="body" idx="3"/>
          </p:nvPr>
        </p:nvSpPr>
        <p:spPr>
          <a:xfrm>
            <a:off x="3440996" y="1885950"/>
            <a:ext cx="22023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1800"/>
              <a:buNone/>
              <a:defRPr sz="1800" b="0">
                <a:solidFill>
                  <a:schemeClr val="lt2"/>
                </a:solidFill>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233" name="Google Shape;233;p33"/>
          <p:cNvSpPr txBox="1">
            <a:spLocks noGrp="1"/>
          </p:cNvSpPr>
          <p:nvPr>
            <p:ph type="body" idx="4"/>
          </p:nvPr>
        </p:nvSpPr>
        <p:spPr>
          <a:xfrm>
            <a:off x="3433081" y="2571750"/>
            <a:ext cx="2210100" cy="3589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234" name="Google Shape;234;p33"/>
          <p:cNvSpPr txBox="1">
            <a:spLocks noGrp="1"/>
          </p:cNvSpPr>
          <p:nvPr>
            <p:ph type="body" idx="5"/>
          </p:nvPr>
        </p:nvSpPr>
        <p:spPr>
          <a:xfrm>
            <a:off x="5871777" y="1885950"/>
            <a:ext cx="21990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1800"/>
              <a:buNone/>
              <a:defRPr sz="1800" b="0">
                <a:solidFill>
                  <a:schemeClr val="lt2"/>
                </a:solidFill>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235" name="Google Shape;235;p33"/>
          <p:cNvSpPr txBox="1">
            <a:spLocks noGrp="1"/>
          </p:cNvSpPr>
          <p:nvPr>
            <p:ph type="body" idx="6"/>
          </p:nvPr>
        </p:nvSpPr>
        <p:spPr>
          <a:xfrm>
            <a:off x="5871777" y="2571750"/>
            <a:ext cx="2199000" cy="3589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236" name="Google Shape;236;p3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7" name="Google Shape;237;p3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8" name="Google Shape;238;p3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239"/>
        <p:cNvGrpSpPr/>
        <p:nvPr/>
      </p:nvGrpSpPr>
      <p:grpSpPr>
        <a:xfrm>
          <a:off x="0" y="0"/>
          <a:ext cx="0" cy="0"/>
          <a:chOff x="0" y="0"/>
          <a:chExt cx="0" cy="0"/>
        </a:xfrm>
      </p:grpSpPr>
      <p:sp>
        <p:nvSpPr>
          <p:cNvPr id="240" name="Google Shape;240;p34"/>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1" name="Google Shape;241;p34"/>
          <p:cNvSpPr txBox="1">
            <a:spLocks noGrp="1"/>
          </p:cNvSpPr>
          <p:nvPr>
            <p:ph type="body" idx="1"/>
          </p:nvPr>
        </p:nvSpPr>
        <p:spPr>
          <a:xfrm>
            <a:off x="999064" y="4297503"/>
            <a:ext cx="22050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rgbClr val="EDEDED"/>
              </a:buClr>
              <a:buSzPts val="1800"/>
              <a:buNone/>
              <a:defRPr sz="1800" b="0">
                <a:solidFill>
                  <a:srgbClr val="EDEDED"/>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242" name="Google Shape;242;p34"/>
          <p:cNvSpPr>
            <a:spLocks noGrp="1"/>
          </p:cNvSpPr>
          <p:nvPr>
            <p:ph type="pic" idx="2"/>
          </p:nvPr>
        </p:nvSpPr>
        <p:spPr>
          <a:xfrm>
            <a:off x="999064" y="2256354"/>
            <a:ext cx="2205000" cy="1524000"/>
          </a:xfrm>
          <a:prstGeom prst="roundRect">
            <a:avLst>
              <a:gd name="adj" fmla="val 1858"/>
            </a:avLst>
          </a:prstGeom>
          <a:noFill/>
          <a:ln>
            <a:noFill/>
          </a:ln>
          <a:effectLst>
            <a:outerShdw blurRad="50800" dist="50800" dir="5400000" algn="tl" rotWithShape="0">
              <a:srgbClr val="000000">
                <a:alpha val="42350"/>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243" name="Google Shape;243;p34"/>
          <p:cNvSpPr txBox="1">
            <a:spLocks noGrp="1"/>
          </p:cNvSpPr>
          <p:nvPr>
            <p:ph type="body" idx="3"/>
          </p:nvPr>
        </p:nvSpPr>
        <p:spPr>
          <a:xfrm>
            <a:off x="999064" y="4873766"/>
            <a:ext cx="2205000" cy="6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244" name="Google Shape;244;p34"/>
          <p:cNvSpPr txBox="1">
            <a:spLocks noGrp="1"/>
          </p:cNvSpPr>
          <p:nvPr>
            <p:ph type="body" idx="4"/>
          </p:nvPr>
        </p:nvSpPr>
        <p:spPr>
          <a:xfrm>
            <a:off x="3426748" y="4297503"/>
            <a:ext cx="21978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rgbClr val="EDEDED"/>
              </a:buClr>
              <a:buSzPts val="1800"/>
              <a:buNone/>
              <a:defRPr sz="1800" b="0">
                <a:solidFill>
                  <a:srgbClr val="EDEDED"/>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245" name="Google Shape;245;p34"/>
          <p:cNvSpPr>
            <a:spLocks noGrp="1"/>
          </p:cNvSpPr>
          <p:nvPr>
            <p:ph type="pic" idx="5"/>
          </p:nvPr>
        </p:nvSpPr>
        <p:spPr>
          <a:xfrm>
            <a:off x="3426747" y="2256354"/>
            <a:ext cx="2197800" cy="1524000"/>
          </a:xfrm>
          <a:prstGeom prst="roundRect">
            <a:avLst>
              <a:gd name="adj" fmla="val 1858"/>
            </a:avLst>
          </a:prstGeom>
          <a:noFill/>
          <a:ln>
            <a:noFill/>
          </a:ln>
          <a:effectLst>
            <a:outerShdw blurRad="50800" dist="50800" dir="5400000" algn="tl" rotWithShape="0">
              <a:srgbClr val="000000">
                <a:alpha val="42350"/>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246" name="Google Shape;246;p34"/>
          <p:cNvSpPr txBox="1">
            <a:spLocks noGrp="1"/>
          </p:cNvSpPr>
          <p:nvPr>
            <p:ph type="body" idx="6"/>
          </p:nvPr>
        </p:nvSpPr>
        <p:spPr>
          <a:xfrm>
            <a:off x="3425733" y="4873765"/>
            <a:ext cx="2200800" cy="6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247" name="Google Shape;247;p34"/>
          <p:cNvSpPr txBox="1">
            <a:spLocks noGrp="1"/>
          </p:cNvSpPr>
          <p:nvPr>
            <p:ph type="body" idx="7"/>
          </p:nvPr>
        </p:nvSpPr>
        <p:spPr>
          <a:xfrm>
            <a:off x="5853242" y="4297503"/>
            <a:ext cx="21990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rgbClr val="EDEDED"/>
              </a:buClr>
              <a:buSzPts val="1800"/>
              <a:buNone/>
              <a:defRPr sz="1800" b="0">
                <a:solidFill>
                  <a:srgbClr val="EDEDED"/>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248" name="Google Shape;248;p34"/>
          <p:cNvSpPr>
            <a:spLocks noGrp="1"/>
          </p:cNvSpPr>
          <p:nvPr>
            <p:ph type="pic" idx="8"/>
          </p:nvPr>
        </p:nvSpPr>
        <p:spPr>
          <a:xfrm>
            <a:off x="5853241" y="2256354"/>
            <a:ext cx="2199000" cy="1524000"/>
          </a:xfrm>
          <a:prstGeom prst="roundRect">
            <a:avLst>
              <a:gd name="adj" fmla="val 1858"/>
            </a:avLst>
          </a:prstGeom>
          <a:noFill/>
          <a:ln>
            <a:noFill/>
          </a:ln>
          <a:effectLst>
            <a:outerShdw blurRad="50800" dist="50800" dir="5400000" algn="tl" rotWithShape="0">
              <a:srgbClr val="000000">
                <a:alpha val="42350"/>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249" name="Google Shape;249;p34"/>
          <p:cNvSpPr txBox="1">
            <a:spLocks noGrp="1"/>
          </p:cNvSpPr>
          <p:nvPr>
            <p:ph type="body" idx="9"/>
          </p:nvPr>
        </p:nvSpPr>
        <p:spPr>
          <a:xfrm>
            <a:off x="5853148" y="4873763"/>
            <a:ext cx="2202000" cy="6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250" name="Google Shape;250;p3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p3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2" name="Google Shape;252;p3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3"/>
        <p:cNvGrpSpPr/>
        <p:nvPr/>
      </p:nvGrpSpPr>
      <p:grpSpPr>
        <a:xfrm>
          <a:off x="0" y="0"/>
          <a:ext cx="0" cy="0"/>
          <a:chOff x="0" y="0"/>
          <a:chExt cx="0" cy="0"/>
        </a:xfrm>
      </p:grpSpPr>
      <p:sp>
        <p:nvSpPr>
          <p:cNvPr id="254" name="Google Shape;254;p3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5" name="Google Shape;255;p35"/>
          <p:cNvSpPr txBox="1">
            <a:spLocks noGrp="1"/>
          </p:cNvSpPr>
          <p:nvPr>
            <p:ph type="body" idx="1"/>
          </p:nvPr>
        </p:nvSpPr>
        <p:spPr>
          <a:xfrm rot="5400000">
            <a:off x="2502150" y="163625"/>
            <a:ext cx="4351200" cy="7675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256" name="Google Shape;256;p3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7" name="Google Shape;257;p3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8" name="Google Shape;258;p3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9"/>
        <p:cNvGrpSpPr/>
        <p:nvPr/>
      </p:nvGrpSpPr>
      <p:grpSpPr>
        <a:xfrm>
          <a:off x="0" y="0"/>
          <a:ext cx="0" cy="0"/>
          <a:chOff x="0" y="0"/>
          <a:chExt cx="0" cy="0"/>
        </a:xfrm>
      </p:grpSpPr>
      <p:sp>
        <p:nvSpPr>
          <p:cNvPr id="260" name="Google Shape;260;p36"/>
          <p:cNvSpPr txBox="1">
            <a:spLocks noGrp="1"/>
          </p:cNvSpPr>
          <p:nvPr>
            <p:ph type="title"/>
          </p:nvPr>
        </p:nvSpPr>
        <p:spPr>
          <a:xfrm rot="5400000">
            <a:off x="4623599" y="2285275"/>
            <a:ext cx="58119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1" name="Google Shape;261;p36"/>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262" name="Google Shape;262;p3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3" name="Google Shape;263;p3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4" name="Google Shape;264;p3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3"/>
        <p:cNvGrpSpPr/>
        <p:nvPr/>
      </p:nvGrpSpPr>
      <p:grpSpPr>
        <a:xfrm>
          <a:off x="0" y="0"/>
          <a:ext cx="0" cy="0"/>
          <a:chOff x="0" y="0"/>
          <a:chExt cx="0" cy="0"/>
        </a:xfrm>
      </p:grpSpPr>
      <p:sp>
        <p:nvSpPr>
          <p:cNvPr id="394" name="Google Shape;394;p5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5" name="Google Shape;395;p55"/>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396" name="Google Shape;396;p5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397" name="Google Shape;397;p5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398" name="Google Shape;398;p5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9"/>
        <p:cNvGrpSpPr/>
        <p:nvPr/>
      </p:nvGrpSpPr>
      <p:grpSpPr>
        <a:xfrm>
          <a:off x="0" y="0"/>
          <a:ext cx="0" cy="0"/>
          <a:chOff x="0" y="0"/>
          <a:chExt cx="0" cy="0"/>
        </a:xfrm>
      </p:grpSpPr>
      <p:sp>
        <p:nvSpPr>
          <p:cNvPr id="400" name="Google Shape;400;p56"/>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1" name="Google Shape;401;p56"/>
          <p:cNvSpPr txBox="1">
            <a:spLocks noGrp="1"/>
          </p:cNvSpPr>
          <p:nvPr>
            <p:ph type="body" idx="1"/>
          </p:nvPr>
        </p:nvSpPr>
        <p:spPr>
          <a:xfrm>
            <a:off x="840000" y="1825625"/>
            <a:ext cx="37689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402" name="Google Shape;402;p56"/>
          <p:cNvSpPr txBox="1">
            <a:spLocks noGrp="1"/>
          </p:cNvSpPr>
          <p:nvPr>
            <p:ph type="body" idx="2"/>
          </p:nvPr>
        </p:nvSpPr>
        <p:spPr>
          <a:xfrm>
            <a:off x="4739880" y="1825625"/>
            <a:ext cx="37755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403" name="Google Shape;403;p5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04" name="Google Shape;404;p5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05" name="Google Shape;405;p5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6"/>
        <p:cNvGrpSpPr/>
        <p:nvPr/>
      </p:nvGrpSpPr>
      <p:grpSpPr>
        <a:xfrm>
          <a:off x="0" y="0"/>
          <a:ext cx="0" cy="0"/>
          <a:chOff x="0" y="0"/>
          <a:chExt cx="0" cy="0"/>
        </a:xfrm>
      </p:grpSpPr>
      <p:sp>
        <p:nvSpPr>
          <p:cNvPr id="407" name="Google Shape;407;p57"/>
          <p:cNvSpPr txBox="1">
            <a:spLocks noGrp="1"/>
          </p:cNvSpPr>
          <p:nvPr>
            <p:ph type="ctrTitle"/>
          </p:nvPr>
        </p:nvSpPr>
        <p:spPr>
          <a:xfrm>
            <a:off x="640899" y="4464028"/>
            <a:ext cx="6858000" cy="119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rgbClr val="E2E2E2"/>
              </a:buClr>
              <a:buSzPts val="7200"/>
              <a:buFont typeface="Corbel"/>
              <a:buNone/>
              <a:defRPr sz="7200" b="0">
                <a:solidFill>
                  <a:srgbClr val="E2E2E2"/>
                </a:solidFill>
                <a:latin typeface="Corbel"/>
                <a:ea typeface="Corbel"/>
                <a:cs typeface="Corbel"/>
                <a:sym typeface="Corbe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8" name="Google Shape;408;p57"/>
          <p:cNvSpPr txBox="1">
            <a:spLocks noGrp="1"/>
          </p:cNvSpPr>
          <p:nvPr>
            <p:ph type="subTitle" idx="1"/>
          </p:nvPr>
        </p:nvSpPr>
        <p:spPr>
          <a:xfrm>
            <a:off x="640899" y="3829878"/>
            <a:ext cx="6858000" cy="61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750"/>
              </a:spcBef>
              <a:spcAft>
                <a:spcPts val="0"/>
              </a:spcAft>
              <a:buClr>
                <a:schemeClr val="lt2"/>
              </a:buClr>
              <a:buSzPts val="2400"/>
              <a:buNone/>
              <a:defRPr sz="2400" b="0">
                <a:solidFill>
                  <a:schemeClr val="lt2"/>
                </a:solidFill>
                <a:latin typeface="Corbel"/>
                <a:ea typeface="Corbel"/>
                <a:cs typeface="Corbel"/>
                <a:sym typeface="Corbel"/>
              </a:defRPr>
            </a:lvl1pPr>
            <a:lvl2pPr lvl="1" algn="ctr" rtl="0">
              <a:lnSpc>
                <a:spcPct val="90000"/>
              </a:lnSpc>
              <a:spcBef>
                <a:spcPts val="375"/>
              </a:spcBef>
              <a:spcAft>
                <a:spcPts val="0"/>
              </a:spcAft>
              <a:buClr>
                <a:srgbClr val="EDEDED"/>
              </a:buClr>
              <a:buSzPts val="1500"/>
              <a:buNone/>
              <a:defRPr sz="1500"/>
            </a:lvl2pPr>
            <a:lvl3pPr lvl="2" algn="ctr" rtl="0">
              <a:lnSpc>
                <a:spcPct val="90000"/>
              </a:lnSpc>
              <a:spcBef>
                <a:spcPts val="375"/>
              </a:spcBef>
              <a:spcAft>
                <a:spcPts val="0"/>
              </a:spcAft>
              <a:buClr>
                <a:srgbClr val="EDEDED"/>
              </a:buClr>
              <a:buSzPts val="1350"/>
              <a:buNone/>
              <a:defRPr sz="1350"/>
            </a:lvl3pPr>
            <a:lvl4pPr lvl="3" algn="ctr" rtl="0">
              <a:lnSpc>
                <a:spcPct val="90000"/>
              </a:lnSpc>
              <a:spcBef>
                <a:spcPts val="375"/>
              </a:spcBef>
              <a:spcAft>
                <a:spcPts val="0"/>
              </a:spcAft>
              <a:buClr>
                <a:srgbClr val="EDEDED"/>
              </a:buClr>
              <a:buSzPts val="1200"/>
              <a:buNone/>
              <a:defRPr sz="1200"/>
            </a:lvl4pPr>
            <a:lvl5pPr lvl="4" algn="ctr" rtl="0">
              <a:lnSpc>
                <a:spcPct val="90000"/>
              </a:lnSpc>
              <a:spcBef>
                <a:spcPts val="375"/>
              </a:spcBef>
              <a:spcAft>
                <a:spcPts val="0"/>
              </a:spcAft>
              <a:buClr>
                <a:srgbClr val="EDEDED"/>
              </a:buClr>
              <a:buSzPts val="1200"/>
              <a:buNone/>
              <a:defRPr sz="1200"/>
            </a:lvl5pPr>
            <a:lvl6pPr lvl="5" algn="ctr" rtl="0">
              <a:lnSpc>
                <a:spcPct val="90000"/>
              </a:lnSpc>
              <a:spcBef>
                <a:spcPts val="375"/>
              </a:spcBef>
              <a:spcAft>
                <a:spcPts val="0"/>
              </a:spcAft>
              <a:buClr>
                <a:schemeClr val="lt1"/>
              </a:buClr>
              <a:buSzPts val="1200"/>
              <a:buNone/>
              <a:defRPr sz="1200"/>
            </a:lvl6pPr>
            <a:lvl7pPr lvl="6" algn="ctr" rtl="0">
              <a:lnSpc>
                <a:spcPct val="90000"/>
              </a:lnSpc>
              <a:spcBef>
                <a:spcPts val="375"/>
              </a:spcBef>
              <a:spcAft>
                <a:spcPts val="0"/>
              </a:spcAft>
              <a:buClr>
                <a:schemeClr val="lt1"/>
              </a:buClr>
              <a:buSzPts val="1200"/>
              <a:buNone/>
              <a:defRPr sz="1200"/>
            </a:lvl7pPr>
            <a:lvl8pPr lvl="7" algn="ctr" rtl="0">
              <a:lnSpc>
                <a:spcPct val="90000"/>
              </a:lnSpc>
              <a:spcBef>
                <a:spcPts val="375"/>
              </a:spcBef>
              <a:spcAft>
                <a:spcPts val="0"/>
              </a:spcAft>
              <a:buClr>
                <a:schemeClr val="lt1"/>
              </a:buClr>
              <a:buSzPts val="1200"/>
              <a:buNone/>
              <a:defRPr sz="1200"/>
            </a:lvl8pPr>
            <a:lvl9pPr lvl="8" algn="ctr" rtl="0">
              <a:lnSpc>
                <a:spcPct val="90000"/>
              </a:lnSpc>
              <a:spcBef>
                <a:spcPts val="375"/>
              </a:spcBef>
              <a:spcAft>
                <a:spcPts val="0"/>
              </a:spcAft>
              <a:buClr>
                <a:schemeClr val="lt1"/>
              </a:buClr>
              <a:buSzPts val="1200"/>
              <a:buNone/>
              <a:defRPr sz="1200"/>
            </a:lvl9pPr>
          </a:lstStyle>
          <a:p>
            <a:endParaRPr/>
          </a:p>
        </p:txBody>
      </p:sp>
      <p:sp>
        <p:nvSpPr>
          <p:cNvPr id="409" name="Google Shape;409;p5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10" name="Google Shape;410;p5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11" name="Google Shape;411;p5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2"/>
        <p:cNvGrpSpPr/>
        <p:nvPr/>
      </p:nvGrpSpPr>
      <p:grpSpPr>
        <a:xfrm>
          <a:off x="0" y="0"/>
          <a:ext cx="0" cy="0"/>
          <a:chOff x="0" y="0"/>
          <a:chExt cx="0" cy="0"/>
        </a:xfrm>
      </p:grpSpPr>
      <p:sp>
        <p:nvSpPr>
          <p:cNvPr id="413" name="Google Shape;413;p58"/>
          <p:cNvSpPr txBox="1">
            <a:spLocks noGrp="1"/>
          </p:cNvSpPr>
          <p:nvPr>
            <p:ph type="title"/>
          </p:nvPr>
        </p:nvSpPr>
        <p:spPr>
          <a:xfrm>
            <a:off x="629841"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4" name="Google Shape;414;p58"/>
          <p:cNvSpPr txBox="1">
            <a:spLocks noGrp="1"/>
          </p:cNvSpPr>
          <p:nvPr>
            <p:ph type="body" idx="1"/>
          </p:nvPr>
        </p:nvSpPr>
        <p:spPr>
          <a:xfrm>
            <a:off x="840000" y="1681163"/>
            <a:ext cx="3768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2000"/>
              <a:buNone/>
              <a:defRPr sz="2000" b="0">
                <a:solidFill>
                  <a:schemeClr val="lt2"/>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415" name="Google Shape;415;p58"/>
          <p:cNvSpPr txBox="1">
            <a:spLocks noGrp="1"/>
          </p:cNvSpPr>
          <p:nvPr>
            <p:ph type="body" idx="2"/>
          </p:nvPr>
        </p:nvSpPr>
        <p:spPr>
          <a:xfrm>
            <a:off x="840000" y="2505075"/>
            <a:ext cx="3768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416" name="Google Shape;416;p58"/>
          <p:cNvSpPr txBox="1">
            <a:spLocks noGrp="1"/>
          </p:cNvSpPr>
          <p:nvPr>
            <p:ph type="body" idx="3"/>
          </p:nvPr>
        </p:nvSpPr>
        <p:spPr>
          <a:xfrm>
            <a:off x="4739880" y="1681163"/>
            <a:ext cx="37767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2000"/>
              <a:buNone/>
              <a:defRPr sz="2000" b="0">
                <a:solidFill>
                  <a:schemeClr val="lt2"/>
                </a:solidFill>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417" name="Google Shape;417;p58"/>
          <p:cNvSpPr txBox="1">
            <a:spLocks noGrp="1"/>
          </p:cNvSpPr>
          <p:nvPr>
            <p:ph type="body" idx="4"/>
          </p:nvPr>
        </p:nvSpPr>
        <p:spPr>
          <a:xfrm>
            <a:off x="4739880" y="2505075"/>
            <a:ext cx="37767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418" name="Google Shape;418;p5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19" name="Google Shape;419;p5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20" name="Google Shape;420;p5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1"/>
        <p:cNvGrpSpPr/>
        <p:nvPr/>
      </p:nvGrpSpPr>
      <p:grpSpPr>
        <a:xfrm>
          <a:off x="0" y="0"/>
          <a:ext cx="0" cy="0"/>
          <a:chOff x="0" y="0"/>
          <a:chExt cx="0" cy="0"/>
        </a:xfrm>
      </p:grpSpPr>
      <p:sp>
        <p:nvSpPr>
          <p:cNvPr id="422" name="Google Shape;422;p59"/>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3" name="Google Shape;423;p5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24" name="Google Shape;424;p5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25" name="Google Shape;425;p5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6"/>
        <p:cNvGrpSpPr/>
        <p:nvPr/>
      </p:nvGrpSpPr>
      <p:grpSpPr>
        <a:xfrm>
          <a:off x="0" y="0"/>
          <a:ext cx="0" cy="0"/>
          <a:chOff x="0" y="0"/>
          <a:chExt cx="0" cy="0"/>
        </a:xfrm>
      </p:grpSpPr>
      <p:sp>
        <p:nvSpPr>
          <p:cNvPr id="427" name="Google Shape;427;p6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28" name="Google Shape;428;p6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29" name="Google Shape;429;p6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40000" y="1681163"/>
            <a:ext cx="3768912"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lt2"/>
              </a:buClr>
              <a:buSzPts val="2000"/>
              <a:buNone/>
              <a:defRPr sz="2000" b="0">
                <a:solidFill>
                  <a:schemeClr val="lt2"/>
                </a:solidFill>
              </a:defRPr>
            </a:lvl1pPr>
            <a:lvl2pPr marL="914400" lvl="1" indent="-228600" algn="l">
              <a:lnSpc>
                <a:spcPct val="90000"/>
              </a:lnSpc>
              <a:spcBef>
                <a:spcPts val="375"/>
              </a:spcBef>
              <a:spcAft>
                <a:spcPts val="0"/>
              </a:spcAft>
              <a:buClr>
                <a:srgbClr val="EDEDED"/>
              </a:buClr>
              <a:buSzPts val="1500"/>
              <a:buNone/>
              <a:defRPr sz="1500" b="1"/>
            </a:lvl2pPr>
            <a:lvl3pPr marL="1371600" lvl="2" indent="-228600" algn="l">
              <a:lnSpc>
                <a:spcPct val="90000"/>
              </a:lnSpc>
              <a:spcBef>
                <a:spcPts val="375"/>
              </a:spcBef>
              <a:spcAft>
                <a:spcPts val="0"/>
              </a:spcAft>
              <a:buClr>
                <a:srgbClr val="EDEDED"/>
              </a:buClr>
              <a:buSzPts val="1350"/>
              <a:buNone/>
              <a:defRPr sz="1350" b="1"/>
            </a:lvl3pPr>
            <a:lvl4pPr marL="1828800" lvl="3" indent="-228600" algn="l">
              <a:lnSpc>
                <a:spcPct val="90000"/>
              </a:lnSpc>
              <a:spcBef>
                <a:spcPts val="375"/>
              </a:spcBef>
              <a:spcAft>
                <a:spcPts val="0"/>
              </a:spcAft>
              <a:buClr>
                <a:srgbClr val="EDEDED"/>
              </a:buClr>
              <a:buSzPts val="1200"/>
              <a:buNone/>
              <a:defRPr sz="1200" b="1"/>
            </a:lvl4pPr>
            <a:lvl5pPr marL="2286000" lvl="4" indent="-228600" algn="l">
              <a:lnSpc>
                <a:spcPct val="90000"/>
              </a:lnSpc>
              <a:spcBef>
                <a:spcPts val="375"/>
              </a:spcBef>
              <a:spcAft>
                <a:spcPts val="0"/>
              </a:spcAft>
              <a:buClr>
                <a:srgbClr val="EDEDED"/>
              </a:buClr>
              <a:buSzPts val="1200"/>
              <a:buNone/>
              <a:defRPr sz="1200" b="1"/>
            </a:lvl5pPr>
            <a:lvl6pPr marL="2743200" lvl="5" indent="-228600" algn="l">
              <a:lnSpc>
                <a:spcPct val="90000"/>
              </a:lnSpc>
              <a:spcBef>
                <a:spcPts val="375"/>
              </a:spcBef>
              <a:spcAft>
                <a:spcPts val="0"/>
              </a:spcAft>
              <a:buClr>
                <a:schemeClr val="lt1"/>
              </a:buClr>
              <a:buSzPts val="1200"/>
              <a:buNone/>
              <a:defRPr sz="1200" b="1"/>
            </a:lvl6pPr>
            <a:lvl7pPr marL="3200400" lvl="6" indent="-228600" algn="l">
              <a:lnSpc>
                <a:spcPct val="90000"/>
              </a:lnSpc>
              <a:spcBef>
                <a:spcPts val="375"/>
              </a:spcBef>
              <a:spcAft>
                <a:spcPts val="0"/>
              </a:spcAft>
              <a:buClr>
                <a:schemeClr val="lt1"/>
              </a:buClr>
              <a:buSzPts val="1200"/>
              <a:buNone/>
              <a:defRPr sz="1200" b="1"/>
            </a:lvl7pPr>
            <a:lvl8pPr marL="3657600" lvl="7" indent="-228600" algn="l">
              <a:lnSpc>
                <a:spcPct val="90000"/>
              </a:lnSpc>
              <a:spcBef>
                <a:spcPts val="375"/>
              </a:spcBef>
              <a:spcAft>
                <a:spcPts val="0"/>
              </a:spcAft>
              <a:buClr>
                <a:schemeClr val="lt1"/>
              </a:buClr>
              <a:buSzPts val="1200"/>
              <a:buNone/>
              <a:defRPr sz="1200" b="1"/>
            </a:lvl8pPr>
            <a:lvl9pPr marL="4114800" lvl="8" indent="-228600" algn="l">
              <a:lnSpc>
                <a:spcPct val="90000"/>
              </a:lnSpc>
              <a:spcBef>
                <a:spcPts val="375"/>
              </a:spcBef>
              <a:spcAft>
                <a:spcPts val="0"/>
              </a:spcAft>
              <a:buClr>
                <a:schemeClr val="lt1"/>
              </a:buClr>
              <a:buSzPts val="1200"/>
              <a:buNone/>
              <a:defRPr sz="1200" b="1"/>
            </a:lvl9pPr>
          </a:lstStyle>
          <a:p>
            <a:endParaRPr/>
          </a:p>
        </p:txBody>
      </p:sp>
      <p:sp>
        <p:nvSpPr>
          <p:cNvPr id="43" name="Google Shape;43;p6"/>
          <p:cNvSpPr txBox="1">
            <a:spLocks noGrp="1"/>
          </p:cNvSpPr>
          <p:nvPr>
            <p:ph type="body" idx="2"/>
          </p:nvPr>
        </p:nvSpPr>
        <p:spPr>
          <a:xfrm>
            <a:off x="840000" y="2505075"/>
            <a:ext cx="3768912"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44" name="Google Shape;44;p6"/>
          <p:cNvSpPr txBox="1">
            <a:spLocks noGrp="1"/>
          </p:cNvSpPr>
          <p:nvPr>
            <p:ph type="body" idx="3"/>
          </p:nvPr>
        </p:nvSpPr>
        <p:spPr>
          <a:xfrm>
            <a:off x="4739880" y="1681163"/>
            <a:ext cx="377666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lt2"/>
              </a:buClr>
              <a:buSzPts val="2000"/>
              <a:buNone/>
              <a:defRPr sz="2000" b="0">
                <a:solidFill>
                  <a:schemeClr val="lt2"/>
                </a:solidFill>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45" name="Google Shape;45;p6"/>
          <p:cNvSpPr txBox="1">
            <a:spLocks noGrp="1"/>
          </p:cNvSpPr>
          <p:nvPr>
            <p:ph type="body" idx="4"/>
          </p:nvPr>
        </p:nvSpPr>
        <p:spPr>
          <a:xfrm>
            <a:off x="4739880" y="2505075"/>
            <a:ext cx="377666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46" name="Google Shape;46;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0"/>
        <p:cNvGrpSpPr/>
        <p:nvPr/>
      </p:nvGrpSpPr>
      <p:grpSpPr>
        <a:xfrm>
          <a:off x="0" y="0"/>
          <a:ext cx="0" cy="0"/>
          <a:chOff x="0" y="0"/>
          <a:chExt cx="0" cy="0"/>
        </a:xfrm>
      </p:grpSpPr>
      <p:sp>
        <p:nvSpPr>
          <p:cNvPr id="431" name="Google Shape;431;p61"/>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2400"/>
              <a:buFont typeface="Corbel"/>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2" name="Google Shape;432;p61"/>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433" name="Google Shape;433;p61"/>
          <p:cNvSpPr txBox="1">
            <a:spLocks noGrp="1"/>
          </p:cNvSpPr>
          <p:nvPr>
            <p:ph type="body" idx="2"/>
          </p:nvPr>
        </p:nvSpPr>
        <p:spPr>
          <a:xfrm>
            <a:off x="840000" y="2057400"/>
            <a:ext cx="27390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2"/>
              </a:buClr>
              <a:buSzPts val="1400"/>
              <a:buNone/>
              <a:defRPr sz="1400">
                <a:solidFill>
                  <a:schemeClr val="lt2"/>
                </a:solidFill>
              </a:defRPr>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434" name="Google Shape;434;p6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35" name="Google Shape;435;p6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36" name="Google Shape;436;p6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37"/>
        <p:cNvGrpSpPr/>
        <p:nvPr/>
      </p:nvGrpSpPr>
      <p:grpSpPr>
        <a:xfrm>
          <a:off x="0" y="0"/>
          <a:ext cx="0" cy="0"/>
          <a:chOff x="0" y="0"/>
          <a:chExt cx="0" cy="0"/>
        </a:xfrm>
      </p:grpSpPr>
      <p:sp>
        <p:nvSpPr>
          <p:cNvPr id="438" name="Google Shape;438;p62"/>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2400"/>
              <a:buFont typeface="Corbel"/>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9" name="Google Shape;439;p62"/>
          <p:cNvSpPr>
            <a:spLocks noGrp="1"/>
          </p:cNvSpPr>
          <p:nvPr>
            <p:ph type="pic" idx="2"/>
          </p:nvPr>
        </p:nvSpPr>
        <p:spPr>
          <a:xfrm>
            <a:off x="3887391" y="987426"/>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EDEDED"/>
              </a:buClr>
              <a:buSzPts val="2400"/>
              <a:buFont typeface="Arial"/>
              <a:buNone/>
              <a:defRPr sz="24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2100"/>
              <a:buFont typeface="Arial"/>
              <a:buNone/>
              <a:defRPr sz="21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9pPr>
          </a:lstStyle>
          <a:p>
            <a:endParaRPr/>
          </a:p>
        </p:txBody>
      </p:sp>
      <p:sp>
        <p:nvSpPr>
          <p:cNvPr id="440" name="Google Shape;440;p62"/>
          <p:cNvSpPr txBox="1">
            <a:spLocks noGrp="1"/>
          </p:cNvSpPr>
          <p:nvPr>
            <p:ph type="body" idx="1"/>
          </p:nvPr>
        </p:nvSpPr>
        <p:spPr>
          <a:xfrm>
            <a:off x="840000" y="2057400"/>
            <a:ext cx="27390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2"/>
              </a:buClr>
              <a:buSzPts val="1400"/>
              <a:buNone/>
              <a:defRPr sz="1400">
                <a:solidFill>
                  <a:schemeClr val="lt2"/>
                </a:solidFill>
              </a:defRPr>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441" name="Google Shape;441;p6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42" name="Google Shape;442;p6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43" name="Google Shape;443;p6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444"/>
        <p:cNvGrpSpPr/>
        <p:nvPr/>
      </p:nvGrpSpPr>
      <p:grpSpPr>
        <a:xfrm>
          <a:off x="0" y="0"/>
          <a:ext cx="0" cy="0"/>
          <a:chOff x="0" y="0"/>
          <a:chExt cx="0" cy="0"/>
        </a:xfrm>
      </p:grpSpPr>
      <p:sp>
        <p:nvSpPr>
          <p:cNvPr id="445" name="Google Shape;445;p63"/>
          <p:cNvSpPr txBox="1">
            <a:spLocks noGrp="1"/>
          </p:cNvSpPr>
          <p:nvPr>
            <p:ph type="title"/>
          </p:nvPr>
        </p:nvSpPr>
        <p:spPr>
          <a:xfrm>
            <a:off x="629841" y="4367161"/>
            <a:ext cx="7886700" cy="819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2400"/>
              <a:buFont typeface="Corbel"/>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6" name="Google Shape;446;p63"/>
          <p:cNvSpPr>
            <a:spLocks noGrp="1"/>
          </p:cNvSpPr>
          <p:nvPr>
            <p:ph type="pic" idx="2"/>
          </p:nvPr>
        </p:nvSpPr>
        <p:spPr>
          <a:xfrm>
            <a:off x="629841" y="987426"/>
            <a:ext cx="7886700" cy="3379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EDEDED"/>
              </a:buClr>
              <a:buSzPts val="2400"/>
              <a:buFont typeface="Arial"/>
              <a:buNone/>
              <a:defRPr sz="24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2100"/>
              <a:buFont typeface="Arial"/>
              <a:buNone/>
              <a:defRPr sz="21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9pPr>
          </a:lstStyle>
          <a:p>
            <a:endParaRPr/>
          </a:p>
        </p:txBody>
      </p:sp>
      <p:sp>
        <p:nvSpPr>
          <p:cNvPr id="447" name="Google Shape;447;p63"/>
          <p:cNvSpPr txBox="1">
            <a:spLocks noGrp="1"/>
          </p:cNvSpPr>
          <p:nvPr>
            <p:ph type="body" idx="1"/>
          </p:nvPr>
        </p:nvSpPr>
        <p:spPr>
          <a:xfrm>
            <a:off x="629841" y="5186516"/>
            <a:ext cx="7885500" cy="682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2"/>
              </a:buClr>
              <a:buSzPts val="1200"/>
              <a:buNone/>
              <a:defRPr sz="1200">
                <a:solidFill>
                  <a:schemeClr val="lt2"/>
                </a:solidFill>
              </a:defRPr>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448" name="Google Shape;448;p6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49" name="Google Shape;449;p6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50" name="Google Shape;450;p6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451"/>
        <p:cNvGrpSpPr/>
        <p:nvPr/>
      </p:nvGrpSpPr>
      <p:grpSpPr>
        <a:xfrm>
          <a:off x="0" y="0"/>
          <a:ext cx="0" cy="0"/>
          <a:chOff x="0" y="0"/>
          <a:chExt cx="0" cy="0"/>
        </a:xfrm>
      </p:grpSpPr>
      <p:sp>
        <p:nvSpPr>
          <p:cNvPr id="452" name="Google Shape;452;p64"/>
          <p:cNvSpPr txBox="1">
            <a:spLocks noGrp="1"/>
          </p:cNvSpPr>
          <p:nvPr>
            <p:ph type="title"/>
          </p:nvPr>
        </p:nvSpPr>
        <p:spPr>
          <a:xfrm>
            <a:off x="629841" y="365125"/>
            <a:ext cx="7886700" cy="3534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2400"/>
              <a:buFont typeface="Corbel"/>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3" name="Google Shape;453;p64"/>
          <p:cNvSpPr txBox="1">
            <a:spLocks noGrp="1"/>
          </p:cNvSpPr>
          <p:nvPr>
            <p:ph type="body" idx="1"/>
          </p:nvPr>
        </p:nvSpPr>
        <p:spPr>
          <a:xfrm>
            <a:off x="629841" y="4489399"/>
            <a:ext cx="7885500" cy="15018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750"/>
              </a:spcBef>
              <a:spcAft>
                <a:spcPts val="0"/>
              </a:spcAft>
              <a:buClr>
                <a:srgbClr val="EDEDED"/>
              </a:buClr>
              <a:buSzPts val="1200"/>
              <a:buNone/>
              <a:defRPr sz="120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454" name="Google Shape;454;p6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55" name="Google Shape;455;p6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56" name="Google Shape;456;p6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457"/>
        <p:cNvGrpSpPr/>
        <p:nvPr/>
      </p:nvGrpSpPr>
      <p:grpSpPr>
        <a:xfrm>
          <a:off x="0" y="0"/>
          <a:ext cx="0" cy="0"/>
          <a:chOff x="0" y="0"/>
          <a:chExt cx="0" cy="0"/>
        </a:xfrm>
      </p:grpSpPr>
      <p:sp>
        <p:nvSpPr>
          <p:cNvPr id="458" name="Google Shape;458;p65"/>
          <p:cNvSpPr txBox="1">
            <a:spLocks noGrp="1"/>
          </p:cNvSpPr>
          <p:nvPr>
            <p:ph type="title"/>
          </p:nvPr>
        </p:nvSpPr>
        <p:spPr>
          <a:xfrm>
            <a:off x="1084659" y="365125"/>
            <a:ext cx="6977100" cy="29928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3300"/>
              <a:buFont typeface="Corbel"/>
              <a:buNone/>
              <a:defRPr sz="33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9" name="Google Shape;459;p65"/>
          <p:cNvSpPr txBox="1">
            <a:spLocks noGrp="1"/>
          </p:cNvSpPr>
          <p:nvPr>
            <p:ph type="body" idx="1"/>
          </p:nvPr>
        </p:nvSpPr>
        <p:spPr>
          <a:xfrm>
            <a:off x="1290484" y="3365557"/>
            <a:ext cx="6564300" cy="549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460" name="Google Shape;460;p65"/>
          <p:cNvSpPr txBox="1">
            <a:spLocks noGrp="1"/>
          </p:cNvSpPr>
          <p:nvPr>
            <p:ph type="body" idx="2"/>
          </p:nvPr>
        </p:nvSpPr>
        <p:spPr>
          <a:xfrm>
            <a:off x="628650" y="4501729"/>
            <a:ext cx="7884300" cy="14895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750"/>
              </a:spcBef>
              <a:spcAft>
                <a:spcPts val="0"/>
              </a:spcAft>
              <a:buClr>
                <a:srgbClr val="EDEDED"/>
              </a:buClr>
              <a:buSzPts val="1200"/>
              <a:buNone/>
              <a:defRPr sz="120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461" name="Google Shape;461;p6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62" name="Google Shape;462;p6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63" name="Google Shape;463;p6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464" name="Google Shape;464;p65"/>
          <p:cNvSpPr txBox="1"/>
          <p:nvPr/>
        </p:nvSpPr>
        <p:spPr>
          <a:xfrm>
            <a:off x="833283" y="786824"/>
            <a:ext cx="457200" cy="5847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lt1"/>
              </a:buClr>
              <a:buSzPts val="6000"/>
              <a:buFont typeface="Corbel"/>
              <a:buNone/>
            </a:pPr>
            <a:r>
              <a:rPr lang="en-US" sz="6000" b="0" cap="none">
                <a:solidFill>
                  <a:schemeClr val="lt1"/>
                </a:solidFill>
                <a:latin typeface="Corbel"/>
                <a:ea typeface="Corbel"/>
                <a:cs typeface="Corbel"/>
                <a:sym typeface="Corbel"/>
              </a:rPr>
              <a:t>“</a:t>
            </a:r>
            <a:endParaRPr sz="1800">
              <a:solidFill>
                <a:schemeClr val="dk1"/>
              </a:solidFill>
              <a:latin typeface="Arial"/>
              <a:ea typeface="Arial"/>
              <a:cs typeface="Arial"/>
              <a:sym typeface="Arial"/>
            </a:endParaRPr>
          </a:p>
        </p:txBody>
      </p:sp>
      <p:sp>
        <p:nvSpPr>
          <p:cNvPr id="465" name="Google Shape;465;p65"/>
          <p:cNvSpPr txBox="1"/>
          <p:nvPr/>
        </p:nvSpPr>
        <p:spPr>
          <a:xfrm>
            <a:off x="7828359" y="2743200"/>
            <a:ext cx="457200" cy="5847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Corbel"/>
              <a:buNone/>
            </a:pPr>
            <a:r>
              <a:rPr lang="en-US" sz="6000" b="0" cap="none">
                <a:solidFill>
                  <a:schemeClr val="lt1"/>
                </a:solidFill>
                <a:latin typeface="Corbel"/>
                <a:ea typeface="Corbel"/>
                <a:cs typeface="Corbel"/>
                <a:sym typeface="Corbel"/>
              </a:rPr>
              <a:t>”</a:t>
            </a:r>
            <a:endParaRPr sz="1800">
              <a:solidFill>
                <a:schemeClr val="dk1"/>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466"/>
        <p:cNvGrpSpPr/>
        <p:nvPr/>
      </p:nvGrpSpPr>
      <p:grpSpPr>
        <a:xfrm>
          <a:off x="0" y="0"/>
          <a:ext cx="0" cy="0"/>
          <a:chOff x="0" y="0"/>
          <a:chExt cx="0" cy="0"/>
        </a:xfrm>
      </p:grpSpPr>
      <p:sp>
        <p:nvSpPr>
          <p:cNvPr id="467" name="Google Shape;467;p66"/>
          <p:cNvSpPr txBox="1">
            <a:spLocks noGrp="1"/>
          </p:cNvSpPr>
          <p:nvPr>
            <p:ph type="title"/>
          </p:nvPr>
        </p:nvSpPr>
        <p:spPr>
          <a:xfrm>
            <a:off x="629841" y="2326968"/>
            <a:ext cx="7886700" cy="2511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4050"/>
              <a:buFont typeface="Corbel"/>
              <a:buNone/>
              <a:defRPr sz="405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8" name="Google Shape;468;p66"/>
          <p:cNvSpPr txBox="1">
            <a:spLocks noGrp="1"/>
          </p:cNvSpPr>
          <p:nvPr>
            <p:ph type="body" idx="1"/>
          </p:nvPr>
        </p:nvSpPr>
        <p:spPr>
          <a:xfrm>
            <a:off x="629841" y="4850581"/>
            <a:ext cx="7885500" cy="11406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200"/>
              <a:buNone/>
              <a:defRPr sz="120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469" name="Google Shape;469;p6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70" name="Google Shape;470;p6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71" name="Google Shape;471;p6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472"/>
        <p:cNvGrpSpPr/>
        <p:nvPr/>
      </p:nvGrpSpPr>
      <p:grpSpPr>
        <a:xfrm>
          <a:off x="0" y="0"/>
          <a:ext cx="0" cy="0"/>
          <a:chOff x="0" y="0"/>
          <a:chExt cx="0" cy="0"/>
        </a:xfrm>
      </p:grpSpPr>
      <p:sp>
        <p:nvSpPr>
          <p:cNvPr id="473" name="Google Shape;473;p67"/>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4" name="Google Shape;474;p67"/>
          <p:cNvSpPr txBox="1">
            <a:spLocks noGrp="1"/>
          </p:cNvSpPr>
          <p:nvPr>
            <p:ph type="body" idx="1"/>
          </p:nvPr>
        </p:nvSpPr>
        <p:spPr>
          <a:xfrm>
            <a:off x="1002961" y="1885950"/>
            <a:ext cx="22101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1800"/>
              <a:buNone/>
              <a:defRPr sz="1800" b="0">
                <a:solidFill>
                  <a:schemeClr val="lt2"/>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475" name="Google Shape;475;p67"/>
          <p:cNvSpPr txBox="1">
            <a:spLocks noGrp="1"/>
          </p:cNvSpPr>
          <p:nvPr>
            <p:ph type="body" idx="2"/>
          </p:nvPr>
        </p:nvSpPr>
        <p:spPr>
          <a:xfrm>
            <a:off x="1017598" y="2571750"/>
            <a:ext cx="2195400" cy="3589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476" name="Google Shape;476;p67"/>
          <p:cNvSpPr txBox="1">
            <a:spLocks noGrp="1"/>
          </p:cNvSpPr>
          <p:nvPr>
            <p:ph type="body" idx="3"/>
          </p:nvPr>
        </p:nvSpPr>
        <p:spPr>
          <a:xfrm>
            <a:off x="3440996" y="1885950"/>
            <a:ext cx="22023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1800"/>
              <a:buNone/>
              <a:defRPr sz="1800" b="0">
                <a:solidFill>
                  <a:schemeClr val="lt2"/>
                </a:solidFill>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477" name="Google Shape;477;p67"/>
          <p:cNvSpPr txBox="1">
            <a:spLocks noGrp="1"/>
          </p:cNvSpPr>
          <p:nvPr>
            <p:ph type="body" idx="4"/>
          </p:nvPr>
        </p:nvSpPr>
        <p:spPr>
          <a:xfrm>
            <a:off x="3433081" y="2571750"/>
            <a:ext cx="2210100" cy="3589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478" name="Google Shape;478;p67"/>
          <p:cNvSpPr txBox="1">
            <a:spLocks noGrp="1"/>
          </p:cNvSpPr>
          <p:nvPr>
            <p:ph type="body" idx="5"/>
          </p:nvPr>
        </p:nvSpPr>
        <p:spPr>
          <a:xfrm>
            <a:off x="5871777" y="1885950"/>
            <a:ext cx="21990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1800"/>
              <a:buNone/>
              <a:defRPr sz="1800" b="0">
                <a:solidFill>
                  <a:schemeClr val="lt2"/>
                </a:solidFill>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479" name="Google Shape;479;p67"/>
          <p:cNvSpPr txBox="1">
            <a:spLocks noGrp="1"/>
          </p:cNvSpPr>
          <p:nvPr>
            <p:ph type="body" idx="6"/>
          </p:nvPr>
        </p:nvSpPr>
        <p:spPr>
          <a:xfrm>
            <a:off x="5871777" y="2571750"/>
            <a:ext cx="2199000" cy="3589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480" name="Google Shape;480;p6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81" name="Google Shape;481;p6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82" name="Google Shape;482;p6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483"/>
        <p:cNvGrpSpPr/>
        <p:nvPr/>
      </p:nvGrpSpPr>
      <p:grpSpPr>
        <a:xfrm>
          <a:off x="0" y="0"/>
          <a:ext cx="0" cy="0"/>
          <a:chOff x="0" y="0"/>
          <a:chExt cx="0" cy="0"/>
        </a:xfrm>
      </p:grpSpPr>
      <p:sp>
        <p:nvSpPr>
          <p:cNvPr id="484" name="Google Shape;484;p68"/>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5" name="Google Shape;485;p68"/>
          <p:cNvSpPr txBox="1">
            <a:spLocks noGrp="1"/>
          </p:cNvSpPr>
          <p:nvPr>
            <p:ph type="body" idx="1"/>
          </p:nvPr>
        </p:nvSpPr>
        <p:spPr>
          <a:xfrm>
            <a:off x="999064" y="4297503"/>
            <a:ext cx="22050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rgbClr val="EDEDED"/>
              </a:buClr>
              <a:buSzPts val="1800"/>
              <a:buNone/>
              <a:defRPr sz="1800" b="0">
                <a:solidFill>
                  <a:srgbClr val="EDEDED"/>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486" name="Google Shape;486;p68"/>
          <p:cNvSpPr>
            <a:spLocks noGrp="1"/>
          </p:cNvSpPr>
          <p:nvPr>
            <p:ph type="pic" idx="2"/>
          </p:nvPr>
        </p:nvSpPr>
        <p:spPr>
          <a:xfrm>
            <a:off x="999064" y="2256354"/>
            <a:ext cx="2205000" cy="1524000"/>
          </a:xfrm>
          <a:prstGeom prst="roundRect">
            <a:avLst>
              <a:gd name="adj" fmla="val 1858"/>
            </a:avLst>
          </a:prstGeom>
          <a:noFill/>
          <a:ln>
            <a:noFill/>
          </a:ln>
          <a:effectLst>
            <a:outerShdw blurRad="50800" dist="50800" dir="5400000" algn="tl" rotWithShape="0">
              <a:srgbClr val="000000">
                <a:alpha val="42350"/>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487" name="Google Shape;487;p68"/>
          <p:cNvSpPr txBox="1">
            <a:spLocks noGrp="1"/>
          </p:cNvSpPr>
          <p:nvPr>
            <p:ph type="body" idx="3"/>
          </p:nvPr>
        </p:nvSpPr>
        <p:spPr>
          <a:xfrm>
            <a:off x="999064" y="4873766"/>
            <a:ext cx="2205000" cy="6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488" name="Google Shape;488;p68"/>
          <p:cNvSpPr txBox="1">
            <a:spLocks noGrp="1"/>
          </p:cNvSpPr>
          <p:nvPr>
            <p:ph type="body" idx="4"/>
          </p:nvPr>
        </p:nvSpPr>
        <p:spPr>
          <a:xfrm>
            <a:off x="3426748" y="4297503"/>
            <a:ext cx="21978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rgbClr val="EDEDED"/>
              </a:buClr>
              <a:buSzPts val="1800"/>
              <a:buNone/>
              <a:defRPr sz="1800" b="0">
                <a:solidFill>
                  <a:srgbClr val="EDEDED"/>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489" name="Google Shape;489;p68"/>
          <p:cNvSpPr>
            <a:spLocks noGrp="1"/>
          </p:cNvSpPr>
          <p:nvPr>
            <p:ph type="pic" idx="5"/>
          </p:nvPr>
        </p:nvSpPr>
        <p:spPr>
          <a:xfrm>
            <a:off x="3426747" y="2256354"/>
            <a:ext cx="2197800" cy="1524000"/>
          </a:xfrm>
          <a:prstGeom prst="roundRect">
            <a:avLst>
              <a:gd name="adj" fmla="val 1858"/>
            </a:avLst>
          </a:prstGeom>
          <a:noFill/>
          <a:ln>
            <a:noFill/>
          </a:ln>
          <a:effectLst>
            <a:outerShdw blurRad="50800" dist="50800" dir="5400000" algn="tl" rotWithShape="0">
              <a:srgbClr val="000000">
                <a:alpha val="42350"/>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490" name="Google Shape;490;p68"/>
          <p:cNvSpPr txBox="1">
            <a:spLocks noGrp="1"/>
          </p:cNvSpPr>
          <p:nvPr>
            <p:ph type="body" idx="6"/>
          </p:nvPr>
        </p:nvSpPr>
        <p:spPr>
          <a:xfrm>
            <a:off x="3425733" y="4873765"/>
            <a:ext cx="2200800" cy="6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491" name="Google Shape;491;p68"/>
          <p:cNvSpPr txBox="1">
            <a:spLocks noGrp="1"/>
          </p:cNvSpPr>
          <p:nvPr>
            <p:ph type="body" idx="7"/>
          </p:nvPr>
        </p:nvSpPr>
        <p:spPr>
          <a:xfrm>
            <a:off x="5853242" y="4297503"/>
            <a:ext cx="21990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rgbClr val="EDEDED"/>
              </a:buClr>
              <a:buSzPts val="1800"/>
              <a:buNone/>
              <a:defRPr sz="1800" b="0">
                <a:solidFill>
                  <a:srgbClr val="EDEDED"/>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492" name="Google Shape;492;p68"/>
          <p:cNvSpPr>
            <a:spLocks noGrp="1"/>
          </p:cNvSpPr>
          <p:nvPr>
            <p:ph type="pic" idx="8"/>
          </p:nvPr>
        </p:nvSpPr>
        <p:spPr>
          <a:xfrm>
            <a:off x="5853241" y="2256354"/>
            <a:ext cx="2199000" cy="1524000"/>
          </a:xfrm>
          <a:prstGeom prst="roundRect">
            <a:avLst>
              <a:gd name="adj" fmla="val 1858"/>
            </a:avLst>
          </a:prstGeom>
          <a:noFill/>
          <a:ln>
            <a:noFill/>
          </a:ln>
          <a:effectLst>
            <a:outerShdw blurRad="50800" dist="50800" dir="5400000" algn="tl" rotWithShape="0">
              <a:srgbClr val="000000">
                <a:alpha val="42350"/>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493" name="Google Shape;493;p68"/>
          <p:cNvSpPr txBox="1">
            <a:spLocks noGrp="1"/>
          </p:cNvSpPr>
          <p:nvPr>
            <p:ph type="body" idx="9"/>
          </p:nvPr>
        </p:nvSpPr>
        <p:spPr>
          <a:xfrm>
            <a:off x="5853148" y="4873763"/>
            <a:ext cx="2202000" cy="6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494" name="Google Shape;494;p6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95" name="Google Shape;495;p6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496" name="Google Shape;496;p6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97"/>
        <p:cNvGrpSpPr/>
        <p:nvPr/>
      </p:nvGrpSpPr>
      <p:grpSpPr>
        <a:xfrm>
          <a:off x="0" y="0"/>
          <a:ext cx="0" cy="0"/>
          <a:chOff x="0" y="0"/>
          <a:chExt cx="0" cy="0"/>
        </a:xfrm>
      </p:grpSpPr>
      <p:sp>
        <p:nvSpPr>
          <p:cNvPr id="498" name="Google Shape;498;p69"/>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9" name="Google Shape;499;p69"/>
          <p:cNvSpPr txBox="1">
            <a:spLocks noGrp="1"/>
          </p:cNvSpPr>
          <p:nvPr>
            <p:ph type="body" idx="1"/>
          </p:nvPr>
        </p:nvSpPr>
        <p:spPr>
          <a:xfrm rot="5400000">
            <a:off x="2502150" y="163625"/>
            <a:ext cx="4351200" cy="7675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500" name="Google Shape;500;p6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501" name="Google Shape;501;p6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502" name="Google Shape;502;p6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03"/>
        <p:cNvGrpSpPr/>
        <p:nvPr/>
      </p:nvGrpSpPr>
      <p:grpSpPr>
        <a:xfrm>
          <a:off x="0" y="0"/>
          <a:ext cx="0" cy="0"/>
          <a:chOff x="0" y="0"/>
          <a:chExt cx="0" cy="0"/>
        </a:xfrm>
      </p:grpSpPr>
      <p:sp>
        <p:nvSpPr>
          <p:cNvPr id="504" name="Google Shape;504;p70"/>
          <p:cNvSpPr txBox="1">
            <a:spLocks noGrp="1"/>
          </p:cNvSpPr>
          <p:nvPr>
            <p:ph type="title"/>
          </p:nvPr>
        </p:nvSpPr>
        <p:spPr>
          <a:xfrm rot="5400000">
            <a:off x="4623599" y="2285275"/>
            <a:ext cx="58119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5" name="Google Shape;505;p70"/>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506" name="Google Shape;506;p7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507" name="Google Shape;507;p7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EDEDED"/>
              </a:buClr>
              <a:buSzPts val="1400"/>
              <a:buFont typeface="Corbel"/>
              <a:buNone/>
              <a:defRPr/>
            </a:lvl1pPr>
            <a:lvl2pPr lvl="1" algn="l" rtl="0">
              <a:spcBef>
                <a:spcPts val="0"/>
              </a:spcBef>
              <a:spcAft>
                <a:spcPts val="0"/>
              </a:spcAft>
              <a:buClr>
                <a:schemeClr val="lt1"/>
              </a:buClr>
              <a:buSzPts val="1400"/>
              <a:buFont typeface="Corbel"/>
              <a:buNone/>
              <a:defRPr/>
            </a:lvl2pPr>
            <a:lvl3pPr lvl="2" algn="l" rtl="0">
              <a:spcBef>
                <a:spcPts val="0"/>
              </a:spcBef>
              <a:spcAft>
                <a:spcPts val="0"/>
              </a:spcAft>
              <a:buClr>
                <a:schemeClr val="lt1"/>
              </a:buClr>
              <a:buSzPts val="1400"/>
              <a:buFont typeface="Corbel"/>
              <a:buNone/>
              <a:defRPr/>
            </a:lvl3pPr>
            <a:lvl4pPr lvl="3" algn="l" rtl="0">
              <a:spcBef>
                <a:spcPts val="0"/>
              </a:spcBef>
              <a:spcAft>
                <a:spcPts val="0"/>
              </a:spcAft>
              <a:buClr>
                <a:schemeClr val="lt1"/>
              </a:buClr>
              <a:buSzPts val="1400"/>
              <a:buFont typeface="Corbel"/>
              <a:buNone/>
              <a:defRPr/>
            </a:lvl4pPr>
            <a:lvl5pPr lvl="4" algn="l" rtl="0">
              <a:spcBef>
                <a:spcPts val="0"/>
              </a:spcBef>
              <a:spcAft>
                <a:spcPts val="0"/>
              </a:spcAft>
              <a:buClr>
                <a:schemeClr val="lt1"/>
              </a:buClr>
              <a:buSzPts val="1400"/>
              <a:buFont typeface="Corbel"/>
              <a:buNone/>
              <a:defRPr/>
            </a:lvl5pPr>
            <a:lvl6pPr lvl="5" algn="l" rtl="0">
              <a:spcBef>
                <a:spcPts val="0"/>
              </a:spcBef>
              <a:spcAft>
                <a:spcPts val="0"/>
              </a:spcAft>
              <a:buClr>
                <a:schemeClr val="lt1"/>
              </a:buClr>
              <a:buSzPts val="1400"/>
              <a:buFont typeface="Corbel"/>
              <a:buNone/>
              <a:defRPr/>
            </a:lvl6pPr>
            <a:lvl7pPr lvl="6" algn="l" rtl="0">
              <a:spcBef>
                <a:spcPts val="0"/>
              </a:spcBef>
              <a:spcAft>
                <a:spcPts val="0"/>
              </a:spcAft>
              <a:buClr>
                <a:schemeClr val="lt1"/>
              </a:buClr>
              <a:buSzPts val="1400"/>
              <a:buFont typeface="Corbel"/>
              <a:buNone/>
              <a:defRPr/>
            </a:lvl7pPr>
            <a:lvl8pPr lvl="7" algn="l" rtl="0">
              <a:spcBef>
                <a:spcPts val="0"/>
              </a:spcBef>
              <a:spcAft>
                <a:spcPts val="0"/>
              </a:spcAft>
              <a:buClr>
                <a:schemeClr val="lt1"/>
              </a:buClr>
              <a:buSzPts val="1400"/>
              <a:buFont typeface="Corbel"/>
              <a:buNone/>
              <a:defRPr/>
            </a:lvl8pPr>
            <a:lvl9pPr lvl="8" algn="l" rtl="0">
              <a:spcBef>
                <a:spcPts val="0"/>
              </a:spcBef>
              <a:spcAft>
                <a:spcPts val="0"/>
              </a:spcAft>
              <a:buClr>
                <a:schemeClr val="lt1"/>
              </a:buClr>
              <a:buSzPts val="1400"/>
              <a:buFont typeface="Corbel"/>
              <a:buNone/>
              <a:defRPr/>
            </a:lvl9pPr>
          </a:lstStyle>
          <a:p>
            <a:endParaRPr/>
          </a:p>
        </p:txBody>
      </p:sp>
      <p:sp>
        <p:nvSpPr>
          <p:cNvPr id="508" name="Google Shape;508;p7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15"/>
        <p:cNvGrpSpPr/>
        <p:nvPr/>
      </p:nvGrpSpPr>
      <p:grpSpPr>
        <a:xfrm>
          <a:off x="0" y="0"/>
          <a:ext cx="0" cy="0"/>
          <a:chOff x="0" y="0"/>
          <a:chExt cx="0" cy="0"/>
        </a:xfrm>
      </p:grpSpPr>
      <p:sp>
        <p:nvSpPr>
          <p:cNvPr id="516" name="Google Shape;516;p72"/>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7" name="Google Shape;517;p72"/>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518" name="Google Shape;518;p7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19" name="Google Shape;519;p7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20" name="Google Shape;520;p7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1"/>
        <p:cNvGrpSpPr/>
        <p:nvPr/>
      </p:nvGrpSpPr>
      <p:grpSpPr>
        <a:xfrm>
          <a:off x="0" y="0"/>
          <a:ext cx="0" cy="0"/>
          <a:chOff x="0" y="0"/>
          <a:chExt cx="0" cy="0"/>
        </a:xfrm>
      </p:grpSpPr>
      <p:sp>
        <p:nvSpPr>
          <p:cNvPr id="522" name="Google Shape;522;p73"/>
          <p:cNvSpPr txBox="1">
            <a:spLocks noGrp="1"/>
          </p:cNvSpPr>
          <p:nvPr>
            <p:ph type="ctrTitle"/>
          </p:nvPr>
        </p:nvSpPr>
        <p:spPr>
          <a:xfrm>
            <a:off x="640899" y="4464028"/>
            <a:ext cx="6858000" cy="119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rgbClr val="E2E2E2"/>
              </a:buClr>
              <a:buSzPts val="7200"/>
              <a:buFont typeface="Corbel"/>
              <a:buNone/>
              <a:defRPr sz="7200" b="0">
                <a:solidFill>
                  <a:srgbClr val="E2E2E2"/>
                </a:solidFill>
                <a:latin typeface="Corbel"/>
                <a:ea typeface="Corbel"/>
                <a:cs typeface="Corbel"/>
                <a:sym typeface="Corbe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3" name="Google Shape;523;p73"/>
          <p:cNvSpPr txBox="1">
            <a:spLocks noGrp="1"/>
          </p:cNvSpPr>
          <p:nvPr>
            <p:ph type="subTitle" idx="1"/>
          </p:nvPr>
        </p:nvSpPr>
        <p:spPr>
          <a:xfrm>
            <a:off x="640899" y="3829878"/>
            <a:ext cx="6858000" cy="61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750"/>
              </a:spcBef>
              <a:spcAft>
                <a:spcPts val="0"/>
              </a:spcAft>
              <a:buClr>
                <a:schemeClr val="lt2"/>
              </a:buClr>
              <a:buSzPts val="2400"/>
              <a:buNone/>
              <a:defRPr sz="2400" b="0">
                <a:solidFill>
                  <a:schemeClr val="lt2"/>
                </a:solidFill>
                <a:latin typeface="Corbel"/>
                <a:ea typeface="Corbel"/>
                <a:cs typeface="Corbel"/>
                <a:sym typeface="Corbel"/>
              </a:defRPr>
            </a:lvl1pPr>
            <a:lvl2pPr lvl="1" algn="ctr" rtl="0">
              <a:lnSpc>
                <a:spcPct val="90000"/>
              </a:lnSpc>
              <a:spcBef>
                <a:spcPts val="375"/>
              </a:spcBef>
              <a:spcAft>
                <a:spcPts val="0"/>
              </a:spcAft>
              <a:buClr>
                <a:srgbClr val="EDEDED"/>
              </a:buClr>
              <a:buSzPts val="1500"/>
              <a:buNone/>
              <a:defRPr sz="1500"/>
            </a:lvl2pPr>
            <a:lvl3pPr lvl="2" algn="ctr" rtl="0">
              <a:lnSpc>
                <a:spcPct val="90000"/>
              </a:lnSpc>
              <a:spcBef>
                <a:spcPts val="375"/>
              </a:spcBef>
              <a:spcAft>
                <a:spcPts val="0"/>
              </a:spcAft>
              <a:buClr>
                <a:srgbClr val="EDEDED"/>
              </a:buClr>
              <a:buSzPts val="1350"/>
              <a:buNone/>
              <a:defRPr sz="1350"/>
            </a:lvl3pPr>
            <a:lvl4pPr lvl="3" algn="ctr" rtl="0">
              <a:lnSpc>
                <a:spcPct val="90000"/>
              </a:lnSpc>
              <a:spcBef>
                <a:spcPts val="375"/>
              </a:spcBef>
              <a:spcAft>
                <a:spcPts val="0"/>
              </a:spcAft>
              <a:buClr>
                <a:srgbClr val="EDEDED"/>
              </a:buClr>
              <a:buSzPts val="1200"/>
              <a:buNone/>
              <a:defRPr sz="1200"/>
            </a:lvl4pPr>
            <a:lvl5pPr lvl="4" algn="ctr" rtl="0">
              <a:lnSpc>
                <a:spcPct val="90000"/>
              </a:lnSpc>
              <a:spcBef>
                <a:spcPts val="375"/>
              </a:spcBef>
              <a:spcAft>
                <a:spcPts val="0"/>
              </a:spcAft>
              <a:buClr>
                <a:srgbClr val="EDEDED"/>
              </a:buClr>
              <a:buSzPts val="1200"/>
              <a:buNone/>
              <a:defRPr sz="1200"/>
            </a:lvl5pPr>
            <a:lvl6pPr lvl="5" algn="ctr" rtl="0">
              <a:lnSpc>
                <a:spcPct val="90000"/>
              </a:lnSpc>
              <a:spcBef>
                <a:spcPts val="375"/>
              </a:spcBef>
              <a:spcAft>
                <a:spcPts val="0"/>
              </a:spcAft>
              <a:buClr>
                <a:schemeClr val="lt1"/>
              </a:buClr>
              <a:buSzPts val="1200"/>
              <a:buNone/>
              <a:defRPr sz="1200"/>
            </a:lvl6pPr>
            <a:lvl7pPr lvl="6" algn="ctr" rtl="0">
              <a:lnSpc>
                <a:spcPct val="90000"/>
              </a:lnSpc>
              <a:spcBef>
                <a:spcPts val="375"/>
              </a:spcBef>
              <a:spcAft>
                <a:spcPts val="0"/>
              </a:spcAft>
              <a:buClr>
                <a:schemeClr val="lt1"/>
              </a:buClr>
              <a:buSzPts val="1200"/>
              <a:buNone/>
              <a:defRPr sz="1200"/>
            </a:lvl7pPr>
            <a:lvl8pPr lvl="7" algn="ctr" rtl="0">
              <a:lnSpc>
                <a:spcPct val="90000"/>
              </a:lnSpc>
              <a:spcBef>
                <a:spcPts val="375"/>
              </a:spcBef>
              <a:spcAft>
                <a:spcPts val="0"/>
              </a:spcAft>
              <a:buClr>
                <a:schemeClr val="lt1"/>
              </a:buClr>
              <a:buSzPts val="1200"/>
              <a:buNone/>
              <a:defRPr sz="1200"/>
            </a:lvl8pPr>
            <a:lvl9pPr lvl="8" algn="ctr" rtl="0">
              <a:lnSpc>
                <a:spcPct val="90000"/>
              </a:lnSpc>
              <a:spcBef>
                <a:spcPts val="375"/>
              </a:spcBef>
              <a:spcAft>
                <a:spcPts val="0"/>
              </a:spcAft>
              <a:buClr>
                <a:schemeClr val="lt1"/>
              </a:buClr>
              <a:buSzPts val="1200"/>
              <a:buNone/>
              <a:defRPr sz="1200"/>
            </a:lvl9pPr>
          </a:lstStyle>
          <a:p>
            <a:endParaRPr/>
          </a:p>
        </p:txBody>
      </p:sp>
      <p:sp>
        <p:nvSpPr>
          <p:cNvPr id="524" name="Google Shape;524;p7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25" name="Google Shape;525;p7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26" name="Google Shape;526;p7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7"/>
        <p:cNvGrpSpPr/>
        <p:nvPr/>
      </p:nvGrpSpPr>
      <p:grpSpPr>
        <a:xfrm>
          <a:off x="0" y="0"/>
          <a:ext cx="0" cy="0"/>
          <a:chOff x="0" y="0"/>
          <a:chExt cx="0" cy="0"/>
        </a:xfrm>
      </p:grpSpPr>
      <p:sp>
        <p:nvSpPr>
          <p:cNvPr id="528" name="Google Shape;528;p74"/>
          <p:cNvSpPr txBox="1">
            <a:spLocks noGrp="1"/>
          </p:cNvSpPr>
          <p:nvPr>
            <p:ph type="title"/>
          </p:nvPr>
        </p:nvSpPr>
        <p:spPr>
          <a:xfrm>
            <a:off x="629841"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9" name="Google Shape;529;p74"/>
          <p:cNvSpPr txBox="1">
            <a:spLocks noGrp="1"/>
          </p:cNvSpPr>
          <p:nvPr>
            <p:ph type="body" idx="1"/>
          </p:nvPr>
        </p:nvSpPr>
        <p:spPr>
          <a:xfrm>
            <a:off x="840000" y="1681163"/>
            <a:ext cx="3768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2000"/>
              <a:buNone/>
              <a:defRPr sz="2000" b="0">
                <a:solidFill>
                  <a:schemeClr val="lt2"/>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530" name="Google Shape;530;p74"/>
          <p:cNvSpPr txBox="1">
            <a:spLocks noGrp="1"/>
          </p:cNvSpPr>
          <p:nvPr>
            <p:ph type="body" idx="2"/>
          </p:nvPr>
        </p:nvSpPr>
        <p:spPr>
          <a:xfrm>
            <a:off x="840000" y="2505075"/>
            <a:ext cx="3768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531" name="Google Shape;531;p74"/>
          <p:cNvSpPr txBox="1">
            <a:spLocks noGrp="1"/>
          </p:cNvSpPr>
          <p:nvPr>
            <p:ph type="body" idx="3"/>
          </p:nvPr>
        </p:nvSpPr>
        <p:spPr>
          <a:xfrm>
            <a:off x="4739880" y="1681163"/>
            <a:ext cx="37767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2000"/>
              <a:buNone/>
              <a:defRPr sz="2000" b="0">
                <a:solidFill>
                  <a:schemeClr val="lt2"/>
                </a:solidFill>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532" name="Google Shape;532;p74"/>
          <p:cNvSpPr txBox="1">
            <a:spLocks noGrp="1"/>
          </p:cNvSpPr>
          <p:nvPr>
            <p:ph type="body" idx="4"/>
          </p:nvPr>
        </p:nvSpPr>
        <p:spPr>
          <a:xfrm>
            <a:off x="4739880" y="2505075"/>
            <a:ext cx="37767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533" name="Google Shape;533;p7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34" name="Google Shape;534;p7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35" name="Google Shape;535;p7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6"/>
        <p:cNvGrpSpPr/>
        <p:nvPr/>
      </p:nvGrpSpPr>
      <p:grpSpPr>
        <a:xfrm>
          <a:off x="0" y="0"/>
          <a:ext cx="0" cy="0"/>
          <a:chOff x="0" y="0"/>
          <a:chExt cx="0" cy="0"/>
        </a:xfrm>
      </p:grpSpPr>
      <p:sp>
        <p:nvSpPr>
          <p:cNvPr id="537" name="Google Shape;537;p7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8" name="Google Shape;538;p7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39" name="Google Shape;539;p7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40" name="Google Shape;540;p7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1"/>
        <p:cNvGrpSpPr/>
        <p:nvPr/>
      </p:nvGrpSpPr>
      <p:grpSpPr>
        <a:xfrm>
          <a:off x="0" y="0"/>
          <a:ext cx="0" cy="0"/>
          <a:chOff x="0" y="0"/>
          <a:chExt cx="0" cy="0"/>
        </a:xfrm>
      </p:grpSpPr>
      <p:sp>
        <p:nvSpPr>
          <p:cNvPr id="542" name="Google Shape;542;p7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43" name="Google Shape;543;p7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44" name="Google Shape;544;p7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5"/>
        <p:cNvGrpSpPr/>
        <p:nvPr/>
      </p:nvGrpSpPr>
      <p:grpSpPr>
        <a:xfrm>
          <a:off x="0" y="0"/>
          <a:ext cx="0" cy="0"/>
          <a:chOff x="0" y="0"/>
          <a:chExt cx="0" cy="0"/>
        </a:xfrm>
      </p:grpSpPr>
      <p:sp>
        <p:nvSpPr>
          <p:cNvPr id="546" name="Google Shape;546;p77"/>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2400"/>
              <a:buFont typeface="Corbel"/>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7" name="Google Shape;547;p77"/>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548" name="Google Shape;548;p77"/>
          <p:cNvSpPr txBox="1">
            <a:spLocks noGrp="1"/>
          </p:cNvSpPr>
          <p:nvPr>
            <p:ph type="body" idx="2"/>
          </p:nvPr>
        </p:nvSpPr>
        <p:spPr>
          <a:xfrm>
            <a:off x="840000" y="2057400"/>
            <a:ext cx="27390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2"/>
              </a:buClr>
              <a:buSzPts val="1400"/>
              <a:buNone/>
              <a:defRPr sz="1400">
                <a:solidFill>
                  <a:schemeClr val="lt2"/>
                </a:solidFill>
              </a:defRPr>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549" name="Google Shape;549;p7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50" name="Google Shape;550;p7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51" name="Google Shape;551;p7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2"/>
        <p:cNvGrpSpPr/>
        <p:nvPr/>
      </p:nvGrpSpPr>
      <p:grpSpPr>
        <a:xfrm>
          <a:off x="0" y="0"/>
          <a:ext cx="0" cy="0"/>
          <a:chOff x="0" y="0"/>
          <a:chExt cx="0" cy="0"/>
        </a:xfrm>
      </p:grpSpPr>
      <p:sp>
        <p:nvSpPr>
          <p:cNvPr id="553" name="Google Shape;553;p78"/>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2400"/>
              <a:buFont typeface="Corbel"/>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4" name="Google Shape;554;p78"/>
          <p:cNvSpPr>
            <a:spLocks noGrp="1"/>
          </p:cNvSpPr>
          <p:nvPr>
            <p:ph type="pic" idx="2"/>
          </p:nvPr>
        </p:nvSpPr>
        <p:spPr>
          <a:xfrm>
            <a:off x="3887391" y="987426"/>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EDEDED"/>
              </a:buClr>
              <a:buSzPts val="2400"/>
              <a:buFont typeface="Arial"/>
              <a:buNone/>
              <a:defRPr sz="24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2100"/>
              <a:buFont typeface="Arial"/>
              <a:buNone/>
              <a:defRPr sz="21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9pPr>
          </a:lstStyle>
          <a:p>
            <a:endParaRPr/>
          </a:p>
        </p:txBody>
      </p:sp>
      <p:sp>
        <p:nvSpPr>
          <p:cNvPr id="555" name="Google Shape;555;p78"/>
          <p:cNvSpPr txBox="1">
            <a:spLocks noGrp="1"/>
          </p:cNvSpPr>
          <p:nvPr>
            <p:ph type="body" idx="1"/>
          </p:nvPr>
        </p:nvSpPr>
        <p:spPr>
          <a:xfrm>
            <a:off x="840000" y="2057400"/>
            <a:ext cx="27390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2"/>
              </a:buClr>
              <a:buSzPts val="1400"/>
              <a:buNone/>
              <a:defRPr sz="1400">
                <a:solidFill>
                  <a:schemeClr val="lt2"/>
                </a:solidFill>
              </a:defRPr>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556" name="Google Shape;556;p7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57" name="Google Shape;557;p7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58" name="Google Shape;558;p7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559"/>
        <p:cNvGrpSpPr/>
        <p:nvPr/>
      </p:nvGrpSpPr>
      <p:grpSpPr>
        <a:xfrm>
          <a:off x="0" y="0"/>
          <a:ext cx="0" cy="0"/>
          <a:chOff x="0" y="0"/>
          <a:chExt cx="0" cy="0"/>
        </a:xfrm>
      </p:grpSpPr>
      <p:sp>
        <p:nvSpPr>
          <p:cNvPr id="560" name="Google Shape;560;p79"/>
          <p:cNvSpPr txBox="1">
            <a:spLocks noGrp="1"/>
          </p:cNvSpPr>
          <p:nvPr>
            <p:ph type="title"/>
          </p:nvPr>
        </p:nvSpPr>
        <p:spPr>
          <a:xfrm>
            <a:off x="629841" y="4367161"/>
            <a:ext cx="7886700" cy="819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2400"/>
              <a:buFont typeface="Corbel"/>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1" name="Google Shape;561;p79"/>
          <p:cNvSpPr>
            <a:spLocks noGrp="1"/>
          </p:cNvSpPr>
          <p:nvPr>
            <p:ph type="pic" idx="2"/>
          </p:nvPr>
        </p:nvSpPr>
        <p:spPr>
          <a:xfrm>
            <a:off x="629841" y="987426"/>
            <a:ext cx="7886700" cy="3379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EDEDED"/>
              </a:buClr>
              <a:buSzPts val="2400"/>
              <a:buFont typeface="Arial"/>
              <a:buNone/>
              <a:defRPr sz="24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2100"/>
              <a:buFont typeface="Arial"/>
              <a:buNone/>
              <a:defRPr sz="21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9pPr>
          </a:lstStyle>
          <a:p>
            <a:endParaRPr/>
          </a:p>
        </p:txBody>
      </p:sp>
      <p:sp>
        <p:nvSpPr>
          <p:cNvPr id="562" name="Google Shape;562;p79"/>
          <p:cNvSpPr txBox="1">
            <a:spLocks noGrp="1"/>
          </p:cNvSpPr>
          <p:nvPr>
            <p:ph type="body" idx="1"/>
          </p:nvPr>
        </p:nvSpPr>
        <p:spPr>
          <a:xfrm>
            <a:off x="629841" y="5186516"/>
            <a:ext cx="7885500" cy="682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2"/>
              </a:buClr>
              <a:buSzPts val="1200"/>
              <a:buNone/>
              <a:defRPr sz="1200">
                <a:solidFill>
                  <a:schemeClr val="lt2"/>
                </a:solidFill>
              </a:defRPr>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563" name="Google Shape;563;p7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64" name="Google Shape;564;p7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65" name="Google Shape;565;p7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566"/>
        <p:cNvGrpSpPr/>
        <p:nvPr/>
      </p:nvGrpSpPr>
      <p:grpSpPr>
        <a:xfrm>
          <a:off x="0" y="0"/>
          <a:ext cx="0" cy="0"/>
          <a:chOff x="0" y="0"/>
          <a:chExt cx="0" cy="0"/>
        </a:xfrm>
      </p:grpSpPr>
      <p:sp>
        <p:nvSpPr>
          <p:cNvPr id="567" name="Google Shape;567;p80"/>
          <p:cNvSpPr txBox="1">
            <a:spLocks noGrp="1"/>
          </p:cNvSpPr>
          <p:nvPr>
            <p:ph type="title"/>
          </p:nvPr>
        </p:nvSpPr>
        <p:spPr>
          <a:xfrm>
            <a:off x="629841" y="365125"/>
            <a:ext cx="7886700" cy="3534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2400"/>
              <a:buFont typeface="Corbel"/>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8" name="Google Shape;568;p80"/>
          <p:cNvSpPr txBox="1">
            <a:spLocks noGrp="1"/>
          </p:cNvSpPr>
          <p:nvPr>
            <p:ph type="body" idx="1"/>
          </p:nvPr>
        </p:nvSpPr>
        <p:spPr>
          <a:xfrm>
            <a:off x="629841" y="4489399"/>
            <a:ext cx="7885500" cy="15018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750"/>
              </a:spcBef>
              <a:spcAft>
                <a:spcPts val="0"/>
              </a:spcAft>
              <a:buClr>
                <a:srgbClr val="EDEDED"/>
              </a:buClr>
              <a:buSzPts val="1200"/>
              <a:buNone/>
              <a:defRPr sz="120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569" name="Google Shape;569;p8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70" name="Google Shape;570;p8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71" name="Google Shape;571;p8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572"/>
        <p:cNvGrpSpPr/>
        <p:nvPr/>
      </p:nvGrpSpPr>
      <p:grpSpPr>
        <a:xfrm>
          <a:off x="0" y="0"/>
          <a:ext cx="0" cy="0"/>
          <a:chOff x="0" y="0"/>
          <a:chExt cx="0" cy="0"/>
        </a:xfrm>
      </p:grpSpPr>
      <p:sp>
        <p:nvSpPr>
          <p:cNvPr id="573" name="Google Shape;573;p81"/>
          <p:cNvSpPr txBox="1">
            <a:spLocks noGrp="1"/>
          </p:cNvSpPr>
          <p:nvPr>
            <p:ph type="title"/>
          </p:nvPr>
        </p:nvSpPr>
        <p:spPr>
          <a:xfrm>
            <a:off x="1084659" y="365125"/>
            <a:ext cx="6977100" cy="29928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3300"/>
              <a:buFont typeface="Corbel"/>
              <a:buNone/>
              <a:defRPr sz="33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4" name="Google Shape;574;p81"/>
          <p:cNvSpPr txBox="1">
            <a:spLocks noGrp="1"/>
          </p:cNvSpPr>
          <p:nvPr>
            <p:ph type="body" idx="1"/>
          </p:nvPr>
        </p:nvSpPr>
        <p:spPr>
          <a:xfrm>
            <a:off x="1290484" y="3365557"/>
            <a:ext cx="6564300" cy="549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575" name="Google Shape;575;p81"/>
          <p:cNvSpPr txBox="1">
            <a:spLocks noGrp="1"/>
          </p:cNvSpPr>
          <p:nvPr>
            <p:ph type="body" idx="2"/>
          </p:nvPr>
        </p:nvSpPr>
        <p:spPr>
          <a:xfrm>
            <a:off x="628650" y="4501729"/>
            <a:ext cx="7884300" cy="14895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750"/>
              </a:spcBef>
              <a:spcAft>
                <a:spcPts val="0"/>
              </a:spcAft>
              <a:buClr>
                <a:srgbClr val="EDEDED"/>
              </a:buClr>
              <a:buSzPts val="1200"/>
              <a:buNone/>
              <a:defRPr sz="120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576" name="Google Shape;576;p8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77" name="Google Shape;577;p8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78" name="Google Shape;578;p8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579" name="Google Shape;579;p81"/>
          <p:cNvSpPr txBox="1"/>
          <p:nvPr/>
        </p:nvSpPr>
        <p:spPr>
          <a:xfrm>
            <a:off x="833283" y="786824"/>
            <a:ext cx="457200" cy="5847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lt1"/>
              </a:buClr>
              <a:buSzPts val="6000"/>
              <a:buFont typeface="Corbel"/>
              <a:buNone/>
            </a:pPr>
            <a:r>
              <a:rPr lang="en-US" sz="6000" b="0" i="0" u="none" strike="noStrike" cap="none">
                <a:solidFill>
                  <a:schemeClr val="lt1"/>
                </a:solidFill>
                <a:latin typeface="Corbel"/>
                <a:ea typeface="Corbel"/>
                <a:cs typeface="Corbel"/>
                <a:sym typeface="Corbel"/>
              </a:rPr>
              <a:t>“</a:t>
            </a:r>
            <a:endParaRPr sz="1800" b="0" i="0" u="none" strike="noStrike" cap="none">
              <a:solidFill>
                <a:schemeClr val="dk1"/>
              </a:solidFill>
              <a:latin typeface="Arial"/>
              <a:ea typeface="Arial"/>
              <a:cs typeface="Arial"/>
              <a:sym typeface="Arial"/>
            </a:endParaRPr>
          </a:p>
        </p:txBody>
      </p:sp>
      <p:sp>
        <p:nvSpPr>
          <p:cNvPr id="580" name="Google Shape;580;p81"/>
          <p:cNvSpPr txBox="1"/>
          <p:nvPr/>
        </p:nvSpPr>
        <p:spPr>
          <a:xfrm>
            <a:off x="7828359" y="2743200"/>
            <a:ext cx="457200" cy="5847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chemeClr val="lt1"/>
              </a:buClr>
              <a:buSzPts val="6000"/>
              <a:buFont typeface="Corbel"/>
              <a:buNone/>
            </a:pPr>
            <a:r>
              <a:rPr lang="en-US" sz="6000" b="0" i="0" u="none" strike="noStrike" cap="none">
                <a:solidFill>
                  <a:schemeClr val="lt1"/>
                </a:solidFill>
                <a:latin typeface="Corbel"/>
                <a:ea typeface="Corbel"/>
                <a:cs typeface="Corbel"/>
                <a:sym typeface="Corbel"/>
              </a:rPr>
              <a:t>”</a:t>
            </a: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581"/>
        <p:cNvGrpSpPr/>
        <p:nvPr/>
      </p:nvGrpSpPr>
      <p:grpSpPr>
        <a:xfrm>
          <a:off x="0" y="0"/>
          <a:ext cx="0" cy="0"/>
          <a:chOff x="0" y="0"/>
          <a:chExt cx="0" cy="0"/>
        </a:xfrm>
      </p:grpSpPr>
      <p:sp>
        <p:nvSpPr>
          <p:cNvPr id="582" name="Google Shape;582;p82"/>
          <p:cNvSpPr txBox="1">
            <a:spLocks noGrp="1"/>
          </p:cNvSpPr>
          <p:nvPr>
            <p:ph type="title"/>
          </p:nvPr>
        </p:nvSpPr>
        <p:spPr>
          <a:xfrm>
            <a:off x="629841" y="2326968"/>
            <a:ext cx="7886700" cy="2511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4050"/>
              <a:buFont typeface="Corbel"/>
              <a:buNone/>
              <a:defRPr sz="405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3" name="Google Shape;583;p82"/>
          <p:cNvSpPr txBox="1">
            <a:spLocks noGrp="1"/>
          </p:cNvSpPr>
          <p:nvPr>
            <p:ph type="body" idx="1"/>
          </p:nvPr>
        </p:nvSpPr>
        <p:spPr>
          <a:xfrm>
            <a:off x="629841" y="4850581"/>
            <a:ext cx="7885500" cy="11406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200"/>
              <a:buNone/>
              <a:defRPr sz="120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584" name="Google Shape;584;p8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85" name="Google Shape;585;p8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86" name="Google Shape;586;p8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587"/>
        <p:cNvGrpSpPr/>
        <p:nvPr/>
      </p:nvGrpSpPr>
      <p:grpSpPr>
        <a:xfrm>
          <a:off x="0" y="0"/>
          <a:ext cx="0" cy="0"/>
          <a:chOff x="0" y="0"/>
          <a:chExt cx="0" cy="0"/>
        </a:xfrm>
      </p:grpSpPr>
      <p:sp>
        <p:nvSpPr>
          <p:cNvPr id="588" name="Google Shape;588;p83"/>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9" name="Google Shape;589;p83"/>
          <p:cNvSpPr txBox="1">
            <a:spLocks noGrp="1"/>
          </p:cNvSpPr>
          <p:nvPr>
            <p:ph type="body" idx="1"/>
          </p:nvPr>
        </p:nvSpPr>
        <p:spPr>
          <a:xfrm>
            <a:off x="1002961" y="1885950"/>
            <a:ext cx="22101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1800"/>
              <a:buNone/>
              <a:defRPr sz="1800" b="0">
                <a:solidFill>
                  <a:schemeClr val="lt2"/>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590" name="Google Shape;590;p83"/>
          <p:cNvSpPr txBox="1">
            <a:spLocks noGrp="1"/>
          </p:cNvSpPr>
          <p:nvPr>
            <p:ph type="body" idx="2"/>
          </p:nvPr>
        </p:nvSpPr>
        <p:spPr>
          <a:xfrm>
            <a:off x="1017598" y="2571750"/>
            <a:ext cx="2195400" cy="3589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591" name="Google Shape;591;p83"/>
          <p:cNvSpPr txBox="1">
            <a:spLocks noGrp="1"/>
          </p:cNvSpPr>
          <p:nvPr>
            <p:ph type="body" idx="3"/>
          </p:nvPr>
        </p:nvSpPr>
        <p:spPr>
          <a:xfrm>
            <a:off x="3440996" y="1885950"/>
            <a:ext cx="22023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1800"/>
              <a:buNone/>
              <a:defRPr sz="1800" b="0">
                <a:solidFill>
                  <a:schemeClr val="lt2"/>
                </a:solidFill>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592" name="Google Shape;592;p83"/>
          <p:cNvSpPr txBox="1">
            <a:spLocks noGrp="1"/>
          </p:cNvSpPr>
          <p:nvPr>
            <p:ph type="body" idx="4"/>
          </p:nvPr>
        </p:nvSpPr>
        <p:spPr>
          <a:xfrm>
            <a:off x="3433081" y="2571750"/>
            <a:ext cx="2210100" cy="3589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593" name="Google Shape;593;p83"/>
          <p:cNvSpPr txBox="1">
            <a:spLocks noGrp="1"/>
          </p:cNvSpPr>
          <p:nvPr>
            <p:ph type="body" idx="5"/>
          </p:nvPr>
        </p:nvSpPr>
        <p:spPr>
          <a:xfrm>
            <a:off x="5871777" y="1885950"/>
            <a:ext cx="21990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1800"/>
              <a:buNone/>
              <a:defRPr sz="1800" b="0">
                <a:solidFill>
                  <a:schemeClr val="lt2"/>
                </a:solidFill>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594" name="Google Shape;594;p83"/>
          <p:cNvSpPr txBox="1">
            <a:spLocks noGrp="1"/>
          </p:cNvSpPr>
          <p:nvPr>
            <p:ph type="body" idx="6"/>
          </p:nvPr>
        </p:nvSpPr>
        <p:spPr>
          <a:xfrm>
            <a:off x="5871777" y="2571750"/>
            <a:ext cx="2199000" cy="3589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595" name="Google Shape;595;p8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96" name="Google Shape;596;p8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597" name="Google Shape;597;p8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598"/>
        <p:cNvGrpSpPr/>
        <p:nvPr/>
      </p:nvGrpSpPr>
      <p:grpSpPr>
        <a:xfrm>
          <a:off x="0" y="0"/>
          <a:ext cx="0" cy="0"/>
          <a:chOff x="0" y="0"/>
          <a:chExt cx="0" cy="0"/>
        </a:xfrm>
      </p:grpSpPr>
      <p:sp>
        <p:nvSpPr>
          <p:cNvPr id="599" name="Google Shape;599;p84"/>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0" name="Google Shape;600;p84"/>
          <p:cNvSpPr txBox="1">
            <a:spLocks noGrp="1"/>
          </p:cNvSpPr>
          <p:nvPr>
            <p:ph type="body" idx="1"/>
          </p:nvPr>
        </p:nvSpPr>
        <p:spPr>
          <a:xfrm>
            <a:off x="999064" y="4297503"/>
            <a:ext cx="22050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rgbClr val="EDEDED"/>
              </a:buClr>
              <a:buSzPts val="1800"/>
              <a:buNone/>
              <a:defRPr sz="1800" b="0">
                <a:solidFill>
                  <a:srgbClr val="EDEDED"/>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601" name="Google Shape;601;p84"/>
          <p:cNvSpPr>
            <a:spLocks noGrp="1"/>
          </p:cNvSpPr>
          <p:nvPr>
            <p:ph type="pic" idx="2"/>
          </p:nvPr>
        </p:nvSpPr>
        <p:spPr>
          <a:xfrm>
            <a:off x="999064" y="2256354"/>
            <a:ext cx="2205000" cy="1524000"/>
          </a:xfrm>
          <a:prstGeom prst="roundRect">
            <a:avLst>
              <a:gd name="adj" fmla="val 1858"/>
            </a:avLst>
          </a:prstGeom>
          <a:noFill/>
          <a:ln>
            <a:noFill/>
          </a:ln>
          <a:effectLst>
            <a:outerShdw blurRad="50800" dist="50800" dir="5400000" algn="tl" rotWithShape="0">
              <a:srgbClr val="000000">
                <a:alpha val="41960"/>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602" name="Google Shape;602;p84"/>
          <p:cNvSpPr txBox="1">
            <a:spLocks noGrp="1"/>
          </p:cNvSpPr>
          <p:nvPr>
            <p:ph type="body" idx="3"/>
          </p:nvPr>
        </p:nvSpPr>
        <p:spPr>
          <a:xfrm>
            <a:off x="999064" y="4873766"/>
            <a:ext cx="2205000" cy="6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603" name="Google Shape;603;p84"/>
          <p:cNvSpPr txBox="1">
            <a:spLocks noGrp="1"/>
          </p:cNvSpPr>
          <p:nvPr>
            <p:ph type="body" idx="4"/>
          </p:nvPr>
        </p:nvSpPr>
        <p:spPr>
          <a:xfrm>
            <a:off x="3426748" y="4297503"/>
            <a:ext cx="21978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rgbClr val="EDEDED"/>
              </a:buClr>
              <a:buSzPts val="1800"/>
              <a:buNone/>
              <a:defRPr sz="1800" b="0">
                <a:solidFill>
                  <a:srgbClr val="EDEDED"/>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604" name="Google Shape;604;p84"/>
          <p:cNvSpPr>
            <a:spLocks noGrp="1"/>
          </p:cNvSpPr>
          <p:nvPr>
            <p:ph type="pic" idx="5"/>
          </p:nvPr>
        </p:nvSpPr>
        <p:spPr>
          <a:xfrm>
            <a:off x="3426747" y="2256354"/>
            <a:ext cx="2197800" cy="1524000"/>
          </a:xfrm>
          <a:prstGeom prst="roundRect">
            <a:avLst>
              <a:gd name="adj" fmla="val 1858"/>
            </a:avLst>
          </a:prstGeom>
          <a:noFill/>
          <a:ln>
            <a:noFill/>
          </a:ln>
          <a:effectLst>
            <a:outerShdw blurRad="50800" dist="50800" dir="5400000" algn="tl" rotWithShape="0">
              <a:srgbClr val="000000">
                <a:alpha val="41960"/>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605" name="Google Shape;605;p84"/>
          <p:cNvSpPr txBox="1">
            <a:spLocks noGrp="1"/>
          </p:cNvSpPr>
          <p:nvPr>
            <p:ph type="body" idx="6"/>
          </p:nvPr>
        </p:nvSpPr>
        <p:spPr>
          <a:xfrm>
            <a:off x="3425733" y="4873765"/>
            <a:ext cx="2200800" cy="6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606" name="Google Shape;606;p84"/>
          <p:cNvSpPr txBox="1">
            <a:spLocks noGrp="1"/>
          </p:cNvSpPr>
          <p:nvPr>
            <p:ph type="body" idx="7"/>
          </p:nvPr>
        </p:nvSpPr>
        <p:spPr>
          <a:xfrm>
            <a:off x="5853242" y="4297503"/>
            <a:ext cx="21990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rgbClr val="EDEDED"/>
              </a:buClr>
              <a:buSzPts val="1800"/>
              <a:buNone/>
              <a:defRPr sz="1800" b="0">
                <a:solidFill>
                  <a:srgbClr val="EDEDED"/>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607" name="Google Shape;607;p84"/>
          <p:cNvSpPr>
            <a:spLocks noGrp="1"/>
          </p:cNvSpPr>
          <p:nvPr>
            <p:ph type="pic" idx="8"/>
          </p:nvPr>
        </p:nvSpPr>
        <p:spPr>
          <a:xfrm>
            <a:off x="5853241" y="2256354"/>
            <a:ext cx="2199000" cy="1524000"/>
          </a:xfrm>
          <a:prstGeom prst="roundRect">
            <a:avLst>
              <a:gd name="adj" fmla="val 1858"/>
            </a:avLst>
          </a:prstGeom>
          <a:noFill/>
          <a:ln>
            <a:noFill/>
          </a:ln>
          <a:effectLst>
            <a:outerShdw blurRad="50800" dist="50800" dir="5400000" algn="tl" rotWithShape="0">
              <a:srgbClr val="000000">
                <a:alpha val="41960"/>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608" name="Google Shape;608;p84"/>
          <p:cNvSpPr txBox="1">
            <a:spLocks noGrp="1"/>
          </p:cNvSpPr>
          <p:nvPr>
            <p:ph type="body" idx="9"/>
          </p:nvPr>
        </p:nvSpPr>
        <p:spPr>
          <a:xfrm>
            <a:off x="5853148" y="4873763"/>
            <a:ext cx="2202000" cy="6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609" name="Google Shape;609;p8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610" name="Google Shape;610;p8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611" name="Google Shape;611;p8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2"/>
        <p:cNvGrpSpPr/>
        <p:nvPr/>
      </p:nvGrpSpPr>
      <p:grpSpPr>
        <a:xfrm>
          <a:off x="0" y="0"/>
          <a:ext cx="0" cy="0"/>
          <a:chOff x="0" y="0"/>
          <a:chExt cx="0" cy="0"/>
        </a:xfrm>
      </p:grpSpPr>
      <p:sp>
        <p:nvSpPr>
          <p:cNvPr id="613" name="Google Shape;613;p8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4" name="Google Shape;614;p85"/>
          <p:cNvSpPr txBox="1">
            <a:spLocks noGrp="1"/>
          </p:cNvSpPr>
          <p:nvPr>
            <p:ph type="body" idx="1"/>
          </p:nvPr>
        </p:nvSpPr>
        <p:spPr>
          <a:xfrm rot="5400000">
            <a:off x="2502150" y="163625"/>
            <a:ext cx="4351200" cy="7675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615" name="Google Shape;615;p8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616" name="Google Shape;616;p8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617" name="Google Shape;617;p8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18"/>
        <p:cNvGrpSpPr/>
        <p:nvPr/>
      </p:nvGrpSpPr>
      <p:grpSpPr>
        <a:xfrm>
          <a:off x="0" y="0"/>
          <a:ext cx="0" cy="0"/>
          <a:chOff x="0" y="0"/>
          <a:chExt cx="0" cy="0"/>
        </a:xfrm>
      </p:grpSpPr>
      <p:sp>
        <p:nvSpPr>
          <p:cNvPr id="619" name="Google Shape;619;p86"/>
          <p:cNvSpPr txBox="1">
            <a:spLocks noGrp="1"/>
          </p:cNvSpPr>
          <p:nvPr>
            <p:ph type="title"/>
          </p:nvPr>
        </p:nvSpPr>
        <p:spPr>
          <a:xfrm rot="5400000">
            <a:off x="4623599" y="2285275"/>
            <a:ext cx="58119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0" name="Google Shape;620;p86"/>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621" name="Google Shape;621;p8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622" name="Google Shape;622;p8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EDEDED"/>
              </a:buClr>
              <a:buSzPts val="1400"/>
              <a:buFont typeface="Corbel"/>
              <a:buNone/>
              <a:defRPr/>
            </a:lvl1pPr>
            <a:lvl2pPr lvl="1" algn="l" rtl="0">
              <a:lnSpc>
                <a:spcPct val="100000"/>
              </a:lnSpc>
              <a:spcBef>
                <a:spcPts val="0"/>
              </a:spcBef>
              <a:spcAft>
                <a:spcPts val="0"/>
              </a:spcAft>
              <a:buClr>
                <a:schemeClr val="lt1"/>
              </a:buClr>
              <a:buSzPts val="1400"/>
              <a:buFont typeface="Corbel"/>
              <a:buNone/>
              <a:defRPr/>
            </a:lvl2pPr>
            <a:lvl3pPr lvl="2" algn="l" rtl="0">
              <a:lnSpc>
                <a:spcPct val="100000"/>
              </a:lnSpc>
              <a:spcBef>
                <a:spcPts val="0"/>
              </a:spcBef>
              <a:spcAft>
                <a:spcPts val="0"/>
              </a:spcAft>
              <a:buClr>
                <a:schemeClr val="lt1"/>
              </a:buClr>
              <a:buSzPts val="1400"/>
              <a:buFont typeface="Corbel"/>
              <a:buNone/>
              <a:defRPr/>
            </a:lvl3pPr>
            <a:lvl4pPr lvl="3" algn="l" rtl="0">
              <a:lnSpc>
                <a:spcPct val="100000"/>
              </a:lnSpc>
              <a:spcBef>
                <a:spcPts val="0"/>
              </a:spcBef>
              <a:spcAft>
                <a:spcPts val="0"/>
              </a:spcAft>
              <a:buClr>
                <a:schemeClr val="lt1"/>
              </a:buClr>
              <a:buSzPts val="1400"/>
              <a:buFont typeface="Corbel"/>
              <a:buNone/>
              <a:defRPr/>
            </a:lvl4pPr>
            <a:lvl5pPr lvl="4" algn="l" rtl="0">
              <a:lnSpc>
                <a:spcPct val="100000"/>
              </a:lnSpc>
              <a:spcBef>
                <a:spcPts val="0"/>
              </a:spcBef>
              <a:spcAft>
                <a:spcPts val="0"/>
              </a:spcAft>
              <a:buClr>
                <a:schemeClr val="lt1"/>
              </a:buClr>
              <a:buSzPts val="1400"/>
              <a:buFont typeface="Corbel"/>
              <a:buNone/>
              <a:defRPr/>
            </a:lvl5pPr>
            <a:lvl6pPr lvl="5" algn="l" rtl="0">
              <a:lnSpc>
                <a:spcPct val="100000"/>
              </a:lnSpc>
              <a:spcBef>
                <a:spcPts val="0"/>
              </a:spcBef>
              <a:spcAft>
                <a:spcPts val="0"/>
              </a:spcAft>
              <a:buClr>
                <a:schemeClr val="lt1"/>
              </a:buClr>
              <a:buSzPts val="1400"/>
              <a:buFont typeface="Corbel"/>
              <a:buNone/>
              <a:defRPr/>
            </a:lvl6pPr>
            <a:lvl7pPr lvl="6" algn="l" rtl="0">
              <a:lnSpc>
                <a:spcPct val="100000"/>
              </a:lnSpc>
              <a:spcBef>
                <a:spcPts val="0"/>
              </a:spcBef>
              <a:spcAft>
                <a:spcPts val="0"/>
              </a:spcAft>
              <a:buClr>
                <a:schemeClr val="lt1"/>
              </a:buClr>
              <a:buSzPts val="1400"/>
              <a:buFont typeface="Corbel"/>
              <a:buNone/>
              <a:defRPr/>
            </a:lvl7pPr>
            <a:lvl8pPr lvl="7" algn="l" rtl="0">
              <a:lnSpc>
                <a:spcPct val="100000"/>
              </a:lnSpc>
              <a:spcBef>
                <a:spcPts val="0"/>
              </a:spcBef>
              <a:spcAft>
                <a:spcPts val="0"/>
              </a:spcAft>
              <a:buClr>
                <a:schemeClr val="lt1"/>
              </a:buClr>
              <a:buSzPts val="1400"/>
              <a:buFont typeface="Corbel"/>
              <a:buNone/>
              <a:defRPr/>
            </a:lvl8pPr>
            <a:lvl9pPr lvl="8" algn="l" rtl="0">
              <a:lnSpc>
                <a:spcPct val="100000"/>
              </a:lnSpc>
              <a:spcBef>
                <a:spcPts val="0"/>
              </a:spcBef>
              <a:spcAft>
                <a:spcPts val="0"/>
              </a:spcAft>
              <a:buClr>
                <a:schemeClr val="lt1"/>
              </a:buClr>
              <a:buSzPts val="1400"/>
              <a:buFont typeface="Corbel"/>
              <a:buNone/>
              <a:defRPr/>
            </a:lvl9pPr>
          </a:lstStyle>
          <a:p>
            <a:endParaRPr/>
          </a:p>
        </p:txBody>
      </p:sp>
      <p:sp>
        <p:nvSpPr>
          <p:cNvPr id="623" name="Google Shape;623;p8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3"/>
        <p:cNvGrpSpPr/>
        <p:nvPr/>
      </p:nvGrpSpPr>
      <p:grpSpPr>
        <a:xfrm>
          <a:off x="0" y="0"/>
          <a:ext cx="0" cy="0"/>
          <a:chOff x="0" y="0"/>
          <a:chExt cx="0" cy="0"/>
        </a:xfrm>
      </p:grpSpPr>
      <p:sp>
        <p:nvSpPr>
          <p:cNvPr id="874" name="Google Shape;874;p122"/>
          <p:cNvSpPr txBox="1">
            <a:spLocks noGrp="1"/>
          </p:cNvSpPr>
          <p:nvPr>
            <p:ph type="ctrTitle"/>
          </p:nvPr>
        </p:nvSpPr>
        <p:spPr>
          <a:xfrm>
            <a:off x="1657350" y="4464028"/>
            <a:ext cx="6858000" cy="1194600"/>
          </a:xfrm>
          <a:prstGeom prst="rect">
            <a:avLst/>
          </a:prstGeom>
          <a:noFill/>
          <a:ln>
            <a:noFill/>
          </a:ln>
        </p:spPr>
        <p:txBody>
          <a:bodyPr spcFirstLastPara="1" wrap="square" lIns="91425" tIns="45700" rIns="91425" bIns="45700" anchor="t" anchorCtr="0">
            <a:noAutofit/>
          </a:bodyPr>
          <a:lstStyle>
            <a:lvl1pPr lvl="0" algn="r" rtl="0">
              <a:lnSpc>
                <a:spcPct val="90000"/>
              </a:lnSpc>
              <a:spcBef>
                <a:spcPts val="0"/>
              </a:spcBef>
              <a:spcAft>
                <a:spcPts val="0"/>
              </a:spcAft>
              <a:buClr>
                <a:srgbClr val="E2E2E2"/>
              </a:buClr>
              <a:buSzPts val="7200"/>
              <a:buFont typeface="Corbel"/>
              <a:buNone/>
              <a:defRPr sz="7200" b="0">
                <a:solidFill>
                  <a:srgbClr val="E2E2E2"/>
                </a:solidFill>
                <a:latin typeface="Corbel"/>
                <a:ea typeface="Corbel"/>
                <a:cs typeface="Corbel"/>
                <a:sym typeface="Corbe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5" name="Google Shape;875;p122"/>
          <p:cNvSpPr txBox="1">
            <a:spLocks noGrp="1"/>
          </p:cNvSpPr>
          <p:nvPr>
            <p:ph type="subTitle" idx="1"/>
          </p:nvPr>
        </p:nvSpPr>
        <p:spPr>
          <a:xfrm>
            <a:off x="1657349" y="3829878"/>
            <a:ext cx="6858000" cy="618600"/>
          </a:xfrm>
          <a:prstGeom prst="rect">
            <a:avLst/>
          </a:prstGeom>
          <a:noFill/>
          <a:ln>
            <a:noFill/>
          </a:ln>
        </p:spPr>
        <p:txBody>
          <a:bodyPr spcFirstLastPara="1" wrap="square" lIns="91425" tIns="45700" rIns="91425" bIns="45700" anchor="b" anchorCtr="0">
            <a:noAutofit/>
          </a:bodyPr>
          <a:lstStyle>
            <a:lvl1pPr lvl="0" algn="r" rtl="0">
              <a:lnSpc>
                <a:spcPct val="90000"/>
              </a:lnSpc>
              <a:spcBef>
                <a:spcPts val="750"/>
              </a:spcBef>
              <a:spcAft>
                <a:spcPts val="0"/>
              </a:spcAft>
              <a:buClr>
                <a:schemeClr val="lt2"/>
              </a:buClr>
              <a:buSzPts val="2400"/>
              <a:buNone/>
              <a:defRPr sz="2400" b="0">
                <a:solidFill>
                  <a:schemeClr val="lt2"/>
                </a:solidFill>
                <a:latin typeface="Corbel"/>
                <a:ea typeface="Corbel"/>
                <a:cs typeface="Corbel"/>
                <a:sym typeface="Corbel"/>
              </a:defRPr>
            </a:lvl1pPr>
            <a:lvl2pPr lvl="1" algn="ctr" rtl="0">
              <a:lnSpc>
                <a:spcPct val="90000"/>
              </a:lnSpc>
              <a:spcBef>
                <a:spcPts val="375"/>
              </a:spcBef>
              <a:spcAft>
                <a:spcPts val="0"/>
              </a:spcAft>
              <a:buClr>
                <a:srgbClr val="EDEDED"/>
              </a:buClr>
              <a:buSzPts val="1500"/>
              <a:buNone/>
              <a:defRPr sz="1500"/>
            </a:lvl2pPr>
            <a:lvl3pPr lvl="2" algn="ctr" rtl="0">
              <a:lnSpc>
                <a:spcPct val="90000"/>
              </a:lnSpc>
              <a:spcBef>
                <a:spcPts val="375"/>
              </a:spcBef>
              <a:spcAft>
                <a:spcPts val="0"/>
              </a:spcAft>
              <a:buClr>
                <a:srgbClr val="EDEDED"/>
              </a:buClr>
              <a:buSzPts val="1350"/>
              <a:buNone/>
              <a:defRPr sz="1350"/>
            </a:lvl3pPr>
            <a:lvl4pPr lvl="3" algn="ctr" rtl="0">
              <a:lnSpc>
                <a:spcPct val="90000"/>
              </a:lnSpc>
              <a:spcBef>
                <a:spcPts val="375"/>
              </a:spcBef>
              <a:spcAft>
                <a:spcPts val="0"/>
              </a:spcAft>
              <a:buClr>
                <a:srgbClr val="EDEDED"/>
              </a:buClr>
              <a:buSzPts val="1200"/>
              <a:buNone/>
              <a:defRPr sz="1200"/>
            </a:lvl4pPr>
            <a:lvl5pPr lvl="4" algn="ctr" rtl="0">
              <a:lnSpc>
                <a:spcPct val="90000"/>
              </a:lnSpc>
              <a:spcBef>
                <a:spcPts val="375"/>
              </a:spcBef>
              <a:spcAft>
                <a:spcPts val="0"/>
              </a:spcAft>
              <a:buClr>
                <a:srgbClr val="EDEDED"/>
              </a:buClr>
              <a:buSzPts val="1200"/>
              <a:buNone/>
              <a:defRPr sz="1200"/>
            </a:lvl5pPr>
            <a:lvl6pPr lvl="5" algn="ctr" rtl="0">
              <a:lnSpc>
                <a:spcPct val="90000"/>
              </a:lnSpc>
              <a:spcBef>
                <a:spcPts val="375"/>
              </a:spcBef>
              <a:spcAft>
                <a:spcPts val="0"/>
              </a:spcAft>
              <a:buClr>
                <a:schemeClr val="lt1"/>
              </a:buClr>
              <a:buSzPts val="1200"/>
              <a:buNone/>
              <a:defRPr sz="1200"/>
            </a:lvl6pPr>
            <a:lvl7pPr lvl="6" algn="ctr" rtl="0">
              <a:lnSpc>
                <a:spcPct val="90000"/>
              </a:lnSpc>
              <a:spcBef>
                <a:spcPts val="375"/>
              </a:spcBef>
              <a:spcAft>
                <a:spcPts val="0"/>
              </a:spcAft>
              <a:buClr>
                <a:schemeClr val="lt1"/>
              </a:buClr>
              <a:buSzPts val="1200"/>
              <a:buNone/>
              <a:defRPr sz="1200"/>
            </a:lvl7pPr>
            <a:lvl8pPr lvl="7" algn="ctr" rtl="0">
              <a:lnSpc>
                <a:spcPct val="90000"/>
              </a:lnSpc>
              <a:spcBef>
                <a:spcPts val="375"/>
              </a:spcBef>
              <a:spcAft>
                <a:spcPts val="0"/>
              </a:spcAft>
              <a:buClr>
                <a:schemeClr val="lt1"/>
              </a:buClr>
              <a:buSzPts val="1200"/>
              <a:buNone/>
              <a:defRPr sz="1200"/>
            </a:lvl8pPr>
            <a:lvl9pPr lvl="8" algn="ctr" rtl="0">
              <a:lnSpc>
                <a:spcPct val="90000"/>
              </a:lnSpc>
              <a:spcBef>
                <a:spcPts val="375"/>
              </a:spcBef>
              <a:spcAft>
                <a:spcPts val="0"/>
              </a:spcAft>
              <a:buClr>
                <a:schemeClr val="lt1"/>
              </a:buClr>
              <a:buSzPts val="1200"/>
              <a:buNone/>
              <a:defRPr sz="1200"/>
            </a:lvl9pPr>
          </a:lstStyle>
          <a:p>
            <a:endParaRPr/>
          </a:p>
        </p:txBody>
      </p:sp>
      <p:sp>
        <p:nvSpPr>
          <p:cNvPr id="876" name="Google Shape;876;p12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7" name="Google Shape;877;p12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8" name="Google Shape;878;p12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9"/>
        <p:cNvGrpSpPr/>
        <p:nvPr/>
      </p:nvGrpSpPr>
      <p:grpSpPr>
        <a:xfrm>
          <a:off x="0" y="0"/>
          <a:ext cx="0" cy="0"/>
          <a:chOff x="0" y="0"/>
          <a:chExt cx="0" cy="0"/>
        </a:xfrm>
      </p:grpSpPr>
      <p:sp>
        <p:nvSpPr>
          <p:cNvPr id="880" name="Google Shape;880;p123"/>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1" name="Google Shape;881;p123"/>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882" name="Google Shape;882;p12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3" name="Google Shape;883;p12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4" name="Google Shape;884;p12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85"/>
        <p:cNvGrpSpPr/>
        <p:nvPr/>
      </p:nvGrpSpPr>
      <p:grpSpPr>
        <a:xfrm>
          <a:off x="0" y="0"/>
          <a:ext cx="0" cy="0"/>
          <a:chOff x="0" y="0"/>
          <a:chExt cx="0" cy="0"/>
        </a:xfrm>
      </p:grpSpPr>
      <p:sp>
        <p:nvSpPr>
          <p:cNvPr id="886" name="Google Shape;886;p124"/>
          <p:cNvSpPr txBox="1">
            <a:spLocks noGrp="1"/>
          </p:cNvSpPr>
          <p:nvPr>
            <p:ph type="ctrTitle"/>
          </p:nvPr>
        </p:nvSpPr>
        <p:spPr>
          <a:xfrm>
            <a:off x="640899" y="4464028"/>
            <a:ext cx="6858000" cy="1194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rgbClr val="E2E2E2"/>
              </a:buClr>
              <a:buSzPts val="7200"/>
              <a:buFont typeface="Corbel"/>
              <a:buNone/>
              <a:defRPr sz="7200" b="0">
                <a:solidFill>
                  <a:srgbClr val="E2E2E2"/>
                </a:solidFill>
                <a:latin typeface="Corbel"/>
                <a:ea typeface="Corbel"/>
                <a:cs typeface="Corbel"/>
                <a:sym typeface="Corbe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7" name="Google Shape;887;p124"/>
          <p:cNvSpPr txBox="1">
            <a:spLocks noGrp="1"/>
          </p:cNvSpPr>
          <p:nvPr>
            <p:ph type="subTitle" idx="1"/>
          </p:nvPr>
        </p:nvSpPr>
        <p:spPr>
          <a:xfrm>
            <a:off x="640899" y="3829878"/>
            <a:ext cx="6858000" cy="61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750"/>
              </a:spcBef>
              <a:spcAft>
                <a:spcPts val="0"/>
              </a:spcAft>
              <a:buClr>
                <a:schemeClr val="lt2"/>
              </a:buClr>
              <a:buSzPts val="2400"/>
              <a:buNone/>
              <a:defRPr sz="2400" b="0">
                <a:solidFill>
                  <a:schemeClr val="lt2"/>
                </a:solidFill>
                <a:latin typeface="Corbel"/>
                <a:ea typeface="Corbel"/>
                <a:cs typeface="Corbel"/>
                <a:sym typeface="Corbel"/>
              </a:defRPr>
            </a:lvl1pPr>
            <a:lvl2pPr lvl="1" algn="ctr" rtl="0">
              <a:lnSpc>
                <a:spcPct val="90000"/>
              </a:lnSpc>
              <a:spcBef>
                <a:spcPts val="375"/>
              </a:spcBef>
              <a:spcAft>
                <a:spcPts val="0"/>
              </a:spcAft>
              <a:buClr>
                <a:srgbClr val="EDEDED"/>
              </a:buClr>
              <a:buSzPts val="1500"/>
              <a:buNone/>
              <a:defRPr sz="1500"/>
            </a:lvl2pPr>
            <a:lvl3pPr lvl="2" algn="ctr" rtl="0">
              <a:lnSpc>
                <a:spcPct val="90000"/>
              </a:lnSpc>
              <a:spcBef>
                <a:spcPts val="375"/>
              </a:spcBef>
              <a:spcAft>
                <a:spcPts val="0"/>
              </a:spcAft>
              <a:buClr>
                <a:srgbClr val="EDEDED"/>
              </a:buClr>
              <a:buSzPts val="1350"/>
              <a:buNone/>
              <a:defRPr sz="1350"/>
            </a:lvl3pPr>
            <a:lvl4pPr lvl="3" algn="ctr" rtl="0">
              <a:lnSpc>
                <a:spcPct val="90000"/>
              </a:lnSpc>
              <a:spcBef>
                <a:spcPts val="375"/>
              </a:spcBef>
              <a:spcAft>
                <a:spcPts val="0"/>
              </a:spcAft>
              <a:buClr>
                <a:srgbClr val="EDEDED"/>
              </a:buClr>
              <a:buSzPts val="1200"/>
              <a:buNone/>
              <a:defRPr sz="1200"/>
            </a:lvl4pPr>
            <a:lvl5pPr lvl="4" algn="ctr" rtl="0">
              <a:lnSpc>
                <a:spcPct val="90000"/>
              </a:lnSpc>
              <a:spcBef>
                <a:spcPts val="375"/>
              </a:spcBef>
              <a:spcAft>
                <a:spcPts val="0"/>
              </a:spcAft>
              <a:buClr>
                <a:srgbClr val="EDEDED"/>
              </a:buClr>
              <a:buSzPts val="1200"/>
              <a:buNone/>
              <a:defRPr sz="1200"/>
            </a:lvl5pPr>
            <a:lvl6pPr lvl="5" algn="ctr" rtl="0">
              <a:lnSpc>
                <a:spcPct val="90000"/>
              </a:lnSpc>
              <a:spcBef>
                <a:spcPts val="375"/>
              </a:spcBef>
              <a:spcAft>
                <a:spcPts val="0"/>
              </a:spcAft>
              <a:buClr>
                <a:schemeClr val="lt1"/>
              </a:buClr>
              <a:buSzPts val="1200"/>
              <a:buNone/>
              <a:defRPr sz="1200"/>
            </a:lvl6pPr>
            <a:lvl7pPr lvl="6" algn="ctr" rtl="0">
              <a:lnSpc>
                <a:spcPct val="90000"/>
              </a:lnSpc>
              <a:spcBef>
                <a:spcPts val="375"/>
              </a:spcBef>
              <a:spcAft>
                <a:spcPts val="0"/>
              </a:spcAft>
              <a:buClr>
                <a:schemeClr val="lt1"/>
              </a:buClr>
              <a:buSzPts val="1200"/>
              <a:buNone/>
              <a:defRPr sz="1200"/>
            </a:lvl7pPr>
            <a:lvl8pPr lvl="7" algn="ctr" rtl="0">
              <a:lnSpc>
                <a:spcPct val="90000"/>
              </a:lnSpc>
              <a:spcBef>
                <a:spcPts val="375"/>
              </a:spcBef>
              <a:spcAft>
                <a:spcPts val="0"/>
              </a:spcAft>
              <a:buClr>
                <a:schemeClr val="lt1"/>
              </a:buClr>
              <a:buSzPts val="1200"/>
              <a:buNone/>
              <a:defRPr sz="1200"/>
            </a:lvl8pPr>
            <a:lvl9pPr lvl="8" algn="ctr" rtl="0">
              <a:lnSpc>
                <a:spcPct val="90000"/>
              </a:lnSpc>
              <a:spcBef>
                <a:spcPts val="375"/>
              </a:spcBef>
              <a:spcAft>
                <a:spcPts val="0"/>
              </a:spcAft>
              <a:buClr>
                <a:schemeClr val="lt1"/>
              </a:buClr>
              <a:buSzPts val="1200"/>
              <a:buNone/>
              <a:defRPr sz="1200"/>
            </a:lvl9pPr>
          </a:lstStyle>
          <a:p>
            <a:endParaRPr/>
          </a:p>
        </p:txBody>
      </p:sp>
      <p:sp>
        <p:nvSpPr>
          <p:cNvPr id="888" name="Google Shape;888;p12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9" name="Google Shape;889;p12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0" name="Google Shape;890;p12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91"/>
        <p:cNvGrpSpPr/>
        <p:nvPr/>
      </p:nvGrpSpPr>
      <p:grpSpPr>
        <a:xfrm>
          <a:off x="0" y="0"/>
          <a:ext cx="0" cy="0"/>
          <a:chOff x="0" y="0"/>
          <a:chExt cx="0" cy="0"/>
        </a:xfrm>
      </p:grpSpPr>
      <p:sp>
        <p:nvSpPr>
          <p:cNvPr id="892" name="Google Shape;892;p12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3" name="Google Shape;893;p125"/>
          <p:cNvSpPr txBox="1">
            <a:spLocks noGrp="1"/>
          </p:cNvSpPr>
          <p:nvPr>
            <p:ph type="body" idx="1"/>
          </p:nvPr>
        </p:nvSpPr>
        <p:spPr>
          <a:xfrm>
            <a:off x="840000" y="1825625"/>
            <a:ext cx="37689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894" name="Google Shape;894;p125"/>
          <p:cNvSpPr txBox="1">
            <a:spLocks noGrp="1"/>
          </p:cNvSpPr>
          <p:nvPr>
            <p:ph type="body" idx="2"/>
          </p:nvPr>
        </p:nvSpPr>
        <p:spPr>
          <a:xfrm>
            <a:off x="4739880" y="1825625"/>
            <a:ext cx="37755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895" name="Google Shape;895;p12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6" name="Google Shape;896;p12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7" name="Google Shape;897;p12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98"/>
        <p:cNvGrpSpPr/>
        <p:nvPr/>
      </p:nvGrpSpPr>
      <p:grpSpPr>
        <a:xfrm>
          <a:off x="0" y="0"/>
          <a:ext cx="0" cy="0"/>
          <a:chOff x="0" y="0"/>
          <a:chExt cx="0" cy="0"/>
        </a:xfrm>
      </p:grpSpPr>
      <p:sp>
        <p:nvSpPr>
          <p:cNvPr id="899" name="Google Shape;899;p126"/>
          <p:cNvSpPr txBox="1">
            <a:spLocks noGrp="1"/>
          </p:cNvSpPr>
          <p:nvPr>
            <p:ph type="title"/>
          </p:nvPr>
        </p:nvSpPr>
        <p:spPr>
          <a:xfrm>
            <a:off x="629841"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0" name="Google Shape;900;p126"/>
          <p:cNvSpPr txBox="1">
            <a:spLocks noGrp="1"/>
          </p:cNvSpPr>
          <p:nvPr>
            <p:ph type="body" idx="1"/>
          </p:nvPr>
        </p:nvSpPr>
        <p:spPr>
          <a:xfrm>
            <a:off x="840000" y="1681163"/>
            <a:ext cx="3768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2000"/>
              <a:buNone/>
              <a:defRPr sz="2000" b="0">
                <a:solidFill>
                  <a:schemeClr val="lt2"/>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901" name="Google Shape;901;p126"/>
          <p:cNvSpPr txBox="1">
            <a:spLocks noGrp="1"/>
          </p:cNvSpPr>
          <p:nvPr>
            <p:ph type="body" idx="2"/>
          </p:nvPr>
        </p:nvSpPr>
        <p:spPr>
          <a:xfrm>
            <a:off x="840000" y="2505075"/>
            <a:ext cx="3768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902" name="Google Shape;902;p126"/>
          <p:cNvSpPr txBox="1">
            <a:spLocks noGrp="1"/>
          </p:cNvSpPr>
          <p:nvPr>
            <p:ph type="body" idx="3"/>
          </p:nvPr>
        </p:nvSpPr>
        <p:spPr>
          <a:xfrm>
            <a:off x="4739880" y="1681163"/>
            <a:ext cx="37767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2000"/>
              <a:buNone/>
              <a:defRPr sz="2000" b="0">
                <a:solidFill>
                  <a:schemeClr val="lt2"/>
                </a:solidFill>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903" name="Google Shape;903;p126"/>
          <p:cNvSpPr txBox="1">
            <a:spLocks noGrp="1"/>
          </p:cNvSpPr>
          <p:nvPr>
            <p:ph type="body" idx="4"/>
          </p:nvPr>
        </p:nvSpPr>
        <p:spPr>
          <a:xfrm>
            <a:off x="4739880" y="2505075"/>
            <a:ext cx="37767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904" name="Google Shape;904;p12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5" name="Google Shape;905;p12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6" name="Google Shape;906;p12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24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61" name="Google Shape;61;p9"/>
          <p:cNvSpPr txBox="1">
            <a:spLocks noGrp="1"/>
          </p:cNvSpPr>
          <p:nvPr>
            <p:ph type="body" idx="2"/>
          </p:nvPr>
        </p:nvSpPr>
        <p:spPr>
          <a:xfrm>
            <a:off x="840000" y="2057400"/>
            <a:ext cx="2739019"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2"/>
              </a:buClr>
              <a:buSzPts val="1400"/>
              <a:buNone/>
              <a:defRPr sz="1400">
                <a:solidFill>
                  <a:schemeClr val="lt2"/>
                </a:solidFill>
              </a:defRPr>
            </a:lvl1pPr>
            <a:lvl2pPr marL="914400" lvl="1" indent="-228600" algn="l">
              <a:lnSpc>
                <a:spcPct val="90000"/>
              </a:lnSpc>
              <a:spcBef>
                <a:spcPts val="375"/>
              </a:spcBef>
              <a:spcAft>
                <a:spcPts val="0"/>
              </a:spcAft>
              <a:buClr>
                <a:srgbClr val="EDEDED"/>
              </a:buClr>
              <a:buSzPts val="1050"/>
              <a:buNone/>
              <a:defRPr sz="1050"/>
            </a:lvl2pPr>
            <a:lvl3pPr marL="1371600" lvl="2" indent="-228600" algn="l">
              <a:lnSpc>
                <a:spcPct val="90000"/>
              </a:lnSpc>
              <a:spcBef>
                <a:spcPts val="375"/>
              </a:spcBef>
              <a:spcAft>
                <a:spcPts val="0"/>
              </a:spcAft>
              <a:buClr>
                <a:srgbClr val="EDEDED"/>
              </a:buClr>
              <a:buSzPts val="900"/>
              <a:buNone/>
              <a:defRPr sz="900"/>
            </a:lvl3pPr>
            <a:lvl4pPr marL="1828800" lvl="3" indent="-228600" algn="l">
              <a:lnSpc>
                <a:spcPct val="90000"/>
              </a:lnSpc>
              <a:spcBef>
                <a:spcPts val="375"/>
              </a:spcBef>
              <a:spcAft>
                <a:spcPts val="0"/>
              </a:spcAft>
              <a:buClr>
                <a:srgbClr val="EDEDED"/>
              </a:buClr>
              <a:buSzPts val="750"/>
              <a:buNone/>
              <a:defRPr sz="750"/>
            </a:lvl4pPr>
            <a:lvl5pPr marL="2286000" lvl="4" indent="-228600" algn="l">
              <a:lnSpc>
                <a:spcPct val="90000"/>
              </a:lnSpc>
              <a:spcBef>
                <a:spcPts val="375"/>
              </a:spcBef>
              <a:spcAft>
                <a:spcPts val="0"/>
              </a:spcAft>
              <a:buClr>
                <a:srgbClr val="EDEDED"/>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7"/>
        <p:cNvGrpSpPr/>
        <p:nvPr/>
      </p:nvGrpSpPr>
      <p:grpSpPr>
        <a:xfrm>
          <a:off x="0" y="0"/>
          <a:ext cx="0" cy="0"/>
          <a:chOff x="0" y="0"/>
          <a:chExt cx="0" cy="0"/>
        </a:xfrm>
      </p:grpSpPr>
      <p:sp>
        <p:nvSpPr>
          <p:cNvPr id="908" name="Google Shape;908;p127"/>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9" name="Google Shape;909;p12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0" name="Google Shape;910;p12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1" name="Google Shape;911;p12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2"/>
        <p:cNvGrpSpPr/>
        <p:nvPr/>
      </p:nvGrpSpPr>
      <p:grpSpPr>
        <a:xfrm>
          <a:off x="0" y="0"/>
          <a:ext cx="0" cy="0"/>
          <a:chOff x="0" y="0"/>
          <a:chExt cx="0" cy="0"/>
        </a:xfrm>
      </p:grpSpPr>
      <p:sp>
        <p:nvSpPr>
          <p:cNvPr id="913" name="Google Shape;913;p12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4" name="Google Shape;914;p12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5" name="Google Shape;915;p12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16"/>
        <p:cNvGrpSpPr/>
        <p:nvPr/>
      </p:nvGrpSpPr>
      <p:grpSpPr>
        <a:xfrm>
          <a:off x="0" y="0"/>
          <a:ext cx="0" cy="0"/>
          <a:chOff x="0" y="0"/>
          <a:chExt cx="0" cy="0"/>
        </a:xfrm>
      </p:grpSpPr>
      <p:sp>
        <p:nvSpPr>
          <p:cNvPr id="917" name="Google Shape;917;p129"/>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2400"/>
              <a:buFont typeface="Corbel"/>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8" name="Google Shape;918;p129"/>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919" name="Google Shape;919;p129"/>
          <p:cNvSpPr txBox="1">
            <a:spLocks noGrp="1"/>
          </p:cNvSpPr>
          <p:nvPr>
            <p:ph type="body" idx="2"/>
          </p:nvPr>
        </p:nvSpPr>
        <p:spPr>
          <a:xfrm>
            <a:off x="840000" y="2057400"/>
            <a:ext cx="27390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2"/>
              </a:buClr>
              <a:buSzPts val="1400"/>
              <a:buNone/>
              <a:defRPr sz="1400">
                <a:solidFill>
                  <a:schemeClr val="lt2"/>
                </a:solidFill>
              </a:defRPr>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920" name="Google Shape;920;p12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1" name="Google Shape;921;p12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2" name="Google Shape;922;p12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23"/>
        <p:cNvGrpSpPr/>
        <p:nvPr/>
      </p:nvGrpSpPr>
      <p:grpSpPr>
        <a:xfrm>
          <a:off x="0" y="0"/>
          <a:ext cx="0" cy="0"/>
          <a:chOff x="0" y="0"/>
          <a:chExt cx="0" cy="0"/>
        </a:xfrm>
      </p:grpSpPr>
      <p:sp>
        <p:nvSpPr>
          <p:cNvPr id="924" name="Google Shape;924;p130"/>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2400"/>
              <a:buFont typeface="Corbel"/>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5" name="Google Shape;925;p130"/>
          <p:cNvSpPr>
            <a:spLocks noGrp="1"/>
          </p:cNvSpPr>
          <p:nvPr>
            <p:ph type="pic" idx="2"/>
          </p:nvPr>
        </p:nvSpPr>
        <p:spPr>
          <a:xfrm>
            <a:off x="3887391" y="987426"/>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EDEDED"/>
              </a:buClr>
              <a:buSzPts val="2400"/>
              <a:buFont typeface="Arial"/>
              <a:buNone/>
              <a:defRPr sz="24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2100"/>
              <a:buFont typeface="Arial"/>
              <a:buNone/>
              <a:defRPr sz="21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9pPr>
          </a:lstStyle>
          <a:p>
            <a:endParaRPr/>
          </a:p>
        </p:txBody>
      </p:sp>
      <p:sp>
        <p:nvSpPr>
          <p:cNvPr id="926" name="Google Shape;926;p130"/>
          <p:cNvSpPr txBox="1">
            <a:spLocks noGrp="1"/>
          </p:cNvSpPr>
          <p:nvPr>
            <p:ph type="body" idx="1"/>
          </p:nvPr>
        </p:nvSpPr>
        <p:spPr>
          <a:xfrm>
            <a:off x="840000" y="2057400"/>
            <a:ext cx="27390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2"/>
              </a:buClr>
              <a:buSzPts val="1400"/>
              <a:buNone/>
              <a:defRPr sz="1400">
                <a:solidFill>
                  <a:schemeClr val="lt2"/>
                </a:solidFill>
              </a:defRPr>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927" name="Google Shape;927;p13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8" name="Google Shape;928;p13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9" name="Google Shape;929;p13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930"/>
        <p:cNvGrpSpPr/>
        <p:nvPr/>
      </p:nvGrpSpPr>
      <p:grpSpPr>
        <a:xfrm>
          <a:off x="0" y="0"/>
          <a:ext cx="0" cy="0"/>
          <a:chOff x="0" y="0"/>
          <a:chExt cx="0" cy="0"/>
        </a:xfrm>
      </p:grpSpPr>
      <p:sp>
        <p:nvSpPr>
          <p:cNvPr id="931" name="Google Shape;931;p131"/>
          <p:cNvSpPr txBox="1">
            <a:spLocks noGrp="1"/>
          </p:cNvSpPr>
          <p:nvPr>
            <p:ph type="title"/>
          </p:nvPr>
        </p:nvSpPr>
        <p:spPr>
          <a:xfrm>
            <a:off x="629841" y="4367161"/>
            <a:ext cx="7886700" cy="819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2400"/>
              <a:buFont typeface="Corbel"/>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2" name="Google Shape;932;p131"/>
          <p:cNvSpPr>
            <a:spLocks noGrp="1"/>
          </p:cNvSpPr>
          <p:nvPr>
            <p:ph type="pic" idx="2"/>
          </p:nvPr>
        </p:nvSpPr>
        <p:spPr>
          <a:xfrm>
            <a:off x="629841" y="987426"/>
            <a:ext cx="7886700" cy="3379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EDEDED"/>
              </a:buClr>
              <a:buSzPts val="2400"/>
              <a:buFont typeface="Arial"/>
              <a:buNone/>
              <a:defRPr sz="24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2100"/>
              <a:buFont typeface="Arial"/>
              <a:buNone/>
              <a:defRPr sz="21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9pPr>
          </a:lstStyle>
          <a:p>
            <a:endParaRPr/>
          </a:p>
        </p:txBody>
      </p:sp>
      <p:sp>
        <p:nvSpPr>
          <p:cNvPr id="933" name="Google Shape;933;p131"/>
          <p:cNvSpPr txBox="1">
            <a:spLocks noGrp="1"/>
          </p:cNvSpPr>
          <p:nvPr>
            <p:ph type="body" idx="1"/>
          </p:nvPr>
        </p:nvSpPr>
        <p:spPr>
          <a:xfrm>
            <a:off x="629841" y="5186516"/>
            <a:ext cx="7885500" cy="682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2"/>
              </a:buClr>
              <a:buSzPts val="1200"/>
              <a:buNone/>
              <a:defRPr sz="1200">
                <a:solidFill>
                  <a:schemeClr val="lt2"/>
                </a:solidFill>
              </a:defRPr>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934" name="Google Shape;934;p13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5" name="Google Shape;935;p13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6" name="Google Shape;936;p13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37"/>
        <p:cNvGrpSpPr/>
        <p:nvPr/>
      </p:nvGrpSpPr>
      <p:grpSpPr>
        <a:xfrm>
          <a:off x="0" y="0"/>
          <a:ext cx="0" cy="0"/>
          <a:chOff x="0" y="0"/>
          <a:chExt cx="0" cy="0"/>
        </a:xfrm>
      </p:grpSpPr>
      <p:sp>
        <p:nvSpPr>
          <p:cNvPr id="938" name="Google Shape;938;p132"/>
          <p:cNvSpPr txBox="1">
            <a:spLocks noGrp="1"/>
          </p:cNvSpPr>
          <p:nvPr>
            <p:ph type="title"/>
          </p:nvPr>
        </p:nvSpPr>
        <p:spPr>
          <a:xfrm>
            <a:off x="629841" y="365125"/>
            <a:ext cx="7886700" cy="3534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2400"/>
              <a:buFont typeface="Corbel"/>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9" name="Google Shape;939;p132"/>
          <p:cNvSpPr txBox="1">
            <a:spLocks noGrp="1"/>
          </p:cNvSpPr>
          <p:nvPr>
            <p:ph type="body" idx="1"/>
          </p:nvPr>
        </p:nvSpPr>
        <p:spPr>
          <a:xfrm>
            <a:off x="629841" y="4489399"/>
            <a:ext cx="7885500" cy="15018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750"/>
              </a:spcBef>
              <a:spcAft>
                <a:spcPts val="0"/>
              </a:spcAft>
              <a:buClr>
                <a:srgbClr val="EDEDED"/>
              </a:buClr>
              <a:buSzPts val="1200"/>
              <a:buNone/>
              <a:defRPr sz="120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940" name="Google Shape;940;p13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1" name="Google Shape;941;p13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2" name="Google Shape;942;p13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43"/>
        <p:cNvGrpSpPr/>
        <p:nvPr/>
      </p:nvGrpSpPr>
      <p:grpSpPr>
        <a:xfrm>
          <a:off x="0" y="0"/>
          <a:ext cx="0" cy="0"/>
          <a:chOff x="0" y="0"/>
          <a:chExt cx="0" cy="0"/>
        </a:xfrm>
      </p:grpSpPr>
      <p:sp>
        <p:nvSpPr>
          <p:cNvPr id="944" name="Google Shape;944;p133"/>
          <p:cNvSpPr txBox="1">
            <a:spLocks noGrp="1"/>
          </p:cNvSpPr>
          <p:nvPr>
            <p:ph type="title"/>
          </p:nvPr>
        </p:nvSpPr>
        <p:spPr>
          <a:xfrm>
            <a:off x="1084659" y="365125"/>
            <a:ext cx="6977100" cy="29928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3300"/>
              <a:buFont typeface="Corbel"/>
              <a:buNone/>
              <a:defRPr sz="33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5" name="Google Shape;945;p133"/>
          <p:cNvSpPr txBox="1">
            <a:spLocks noGrp="1"/>
          </p:cNvSpPr>
          <p:nvPr>
            <p:ph type="body" idx="1"/>
          </p:nvPr>
        </p:nvSpPr>
        <p:spPr>
          <a:xfrm>
            <a:off x="1290484" y="3365557"/>
            <a:ext cx="6564300" cy="549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946" name="Google Shape;946;p133"/>
          <p:cNvSpPr txBox="1">
            <a:spLocks noGrp="1"/>
          </p:cNvSpPr>
          <p:nvPr>
            <p:ph type="body" idx="2"/>
          </p:nvPr>
        </p:nvSpPr>
        <p:spPr>
          <a:xfrm>
            <a:off x="628650" y="4501729"/>
            <a:ext cx="7884300" cy="14895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750"/>
              </a:spcBef>
              <a:spcAft>
                <a:spcPts val="0"/>
              </a:spcAft>
              <a:buClr>
                <a:srgbClr val="EDEDED"/>
              </a:buClr>
              <a:buSzPts val="1200"/>
              <a:buNone/>
              <a:defRPr sz="120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947" name="Google Shape;947;p13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8" name="Google Shape;948;p13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9" name="Google Shape;949;p13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50" name="Google Shape;950;p133"/>
          <p:cNvSpPr txBox="1"/>
          <p:nvPr/>
        </p:nvSpPr>
        <p:spPr>
          <a:xfrm>
            <a:off x="833283" y="786824"/>
            <a:ext cx="457200" cy="5847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lt1"/>
              </a:buClr>
              <a:buSzPts val="6000"/>
              <a:buFont typeface="Corbel"/>
              <a:buNone/>
            </a:pPr>
            <a:r>
              <a:rPr lang="en-US" sz="6000" b="0" i="0" u="none" strike="noStrike" cap="none">
                <a:solidFill>
                  <a:schemeClr val="lt1"/>
                </a:solidFill>
                <a:latin typeface="Corbel"/>
                <a:ea typeface="Corbel"/>
                <a:cs typeface="Corbel"/>
                <a:sym typeface="Corbel"/>
              </a:rPr>
              <a:t>“</a:t>
            </a:r>
            <a:endParaRPr/>
          </a:p>
        </p:txBody>
      </p:sp>
      <p:sp>
        <p:nvSpPr>
          <p:cNvPr id="951" name="Google Shape;951;p133"/>
          <p:cNvSpPr txBox="1"/>
          <p:nvPr/>
        </p:nvSpPr>
        <p:spPr>
          <a:xfrm>
            <a:off x="7828359" y="2743200"/>
            <a:ext cx="457200" cy="5847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Corbel"/>
              <a:buNone/>
            </a:pPr>
            <a:r>
              <a:rPr lang="en-US" sz="6000" b="0" i="0" u="none" strike="noStrike" cap="none">
                <a:solidFill>
                  <a:schemeClr val="lt1"/>
                </a:solidFill>
                <a:latin typeface="Corbel"/>
                <a:ea typeface="Corbel"/>
                <a:cs typeface="Corbel"/>
                <a:sym typeface="Corbel"/>
              </a:rPr>
              <a:t>”</a:t>
            </a:r>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52"/>
        <p:cNvGrpSpPr/>
        <p:nvPr/>
      </p:nvGrpSpPr>
      <p:grpSpPr>
        <a:xfrm>
          <a:off x="0" y="0"/>
          <a:ext cx="0" cy="0"/>
          <a:chOff x="0" y="0"/>
          <a:chExt cx="0" cy="0"/>
        </a:xfrm>
      </p:grpSpPr>
      <p:sp>
        <p:nvSpPr>
          <p:cNvPr id="953" name="Google Shape;953;p134"/>
          <p:cNvSpPr txBox="1">
            <a:spLocks noGrp="1"/>
          </p:cNvSpPr>
          <p:nvPr>
            <p:ph type="title"/>
          </p:nvPr>
        </p:nvSpPr>
        <p:spPr>
          <a:xfrm>
            <a:off x="629841" y="2326968"/>
            <a:ext cx="7886700" cy="25119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rgbClr val="EDEDED"/>
              </a:buClr>
              <a:buSzPts val="4050"/>
              <a:buFont typeface="Corbel"/>
              <a:buNone/>
              <a:defRPr sz="405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4" name="Google Shape;954;p134"/>
          <p:cNvSpPr txBox="1">
            <a:spLocks noGrp="1"/>
          </p:cNvSpPr>
          <p:nvPr>
            <p:ph type="body" idx="1"/>
          </p:nvPr>
        </p:nvSpPr>
        <p:spPr>
          <a:xfrm>
            <a:off x="629841" y="4850581"/>
            <a:ext cx="7885500" cy="11406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200"/>
              <a:buNone/>
              <a:defRPr sz="1200"/>
            </a:lvl1pPr>
            <a:lvl2pPr marL="914400" lvl="1" indent="-228600" algn="l" rtl="0">
              <a:lnSpc>
                <a:spcPct val="90000"/>
              </a:lnSpc>
              <a:spcBef>
                <a:spcPts val="375"/>
              </a:spcBef>
              <a:spcAft>
                <a:spcPts val="0"/>
              </a:spcAft>
              <a:buClr>
                <a:srgbClr val="EDEDED"/>
              </a:buClr>
              <a:buSzPts val="1050"/>
              <a:buNone/>
              <a:defRPr sz="1050"/>
            </a:lvl2pPr>
            <a:lvl3pPr marL="1371600" lvl="2" indent="-228600" algn="l" rtl="0">
              <a:lnSpc>
                <a:spcPct val="90000"/>
              </a:lnSpc>
              <a:spcBef>
                <a:spcPts val="375"/>
              </a:spcBef>
              <a:spcAft>
                <a:spcPts val="0"/>
              </a:spcAft>
              <a:buClr>
                <a:srgbClr val="EDEDED"/>
              </a:buClr>
              <a:buSzPts val="900"/>
              <a:buNone/>
              <a:defRPr sz="900"/>
            </a:lvl3pPr>
            <a:lvl4pPr marL="1828800" lvl="3" indent="-228600" algn="l" rtl="0">
              <a:lnSpc>
                <a:spcPct val="90000"/>
              </a:lnSpc>
              <a:spcBef>
                <a:spcPts val="375"/>
              </a:spcBef>
              <a:spcAft>
                <a:spcPts val="0"/>
              </a:spcAft>
              <a:buClr>
                <a:srgbClr val="EDEDED"/>
              </a:buClr>
              <a:buSzPts val="750"/>
              <a:buNone/>
              <a:defRPr sz="750"/>
            </a:lvl4pPr>
            <a:lvl5pPr marL="2286000" lvl="4" indent="-228600" algn="l" rtl="0">
              <a:lnSpc>
                <a:spcPct val="90000"/>
              </a:lnSpc>
              <a:spcBef>
                <a:spcPts val="375"/>
              </a:spcBef>
              <a:spcAft>
                <a:spcPts val="0"/>
              </a:spcAft>
              <a:buClr>
                <a:srgbClr val="EDEDED"/>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955" name="Google Shape;955;p13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6" name="Google Shape;956;p13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7" name="Google Shape;957;p13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958"/>
        <p:cNvGrpSpPr/>
        <p:nvPr/>
      </p:nvGrpSpPr>
      <p:grpSpPr>
        <a:xfrm>
          <a:off x="0" y="0"/>
          <a:ext cx="0" cy="0"/>
          <a:chOff x="0" y="0"/>
          <a:chExt cx="0" cy="0"/>
        </a:xfrm>
      </p:grpSpPr>
      <p:sp>
        <p:nvSpPr>
          <p:cNvPr id="959" name="Google Shape;959;p13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0" name="Google Shape;960;p135"/>
          <p:cNvSpPr txBox="1">
            <a:spLocks noGrp="1"/>
          </p:cNvSpPr>
          <p:nvPr>
            <p:ph type="body" idx="1"/>
          </p:nvPr>
        </p:nvSpPr>
        <p:spPr>
          <a:xfrm>
            <a:off x="1002961" y="1885950"/>
            <a:ext cx="22101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1800"/>
              <a:buNone/>
              <a:defRPr sz="1800" b="0">
                <a:solidFill>
                  <a:schemeClr val="lt2"/>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961" name="Google Shape;961;p135"/>
          <p:cNvSpPr txBox="1">
            <a:spLocks noGrp="1"/>
          </p:cNvSpPr>
          <p:nvPr>
            <p:ph type="body" idx="2"/>
          </p:nvPr>
        </p:nvSpPr>
        <p:spPr>
          <a:xfrm>
            <a:off x="1017598" y="2571750"/>
            <a:ext cx="2195400" cy="3589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962" name="Google Shape;962;p135"/>
          <p:cNvSpPr txBox="1">
            <a:spLocks noGrp="1"/>
          </p:cNvSpPr>
          <p:nvPr>
            <p:ph type="body" idx="3"/>
          </p:nvPr>
        </p:nvSpPr>
        <p:spPr>
          <a:xfrm>
            <a:off x="3440996" y="1885950"/>
            <a:ext cx="22023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1800"/>
              <a:buNone/>
              <a:defRPr sz="1800" b="0">
                <a:solidFill>
                  <a:schemeClr val="lt2"/>
                </a:solidFill>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963" name="Google Shape;963;p135"/>
          <p:cNvSpPr txBox="1">
            <a:spLocks noGrp="1"/>
          </p:cNvSpPr>
          <p:nvPr>
            <p:ph type="body" idx="4"/>
          </p:nvPr>
        </p:nvSpPr>
        <p:spPr>
          <a:xfrm>
            <a:off x="3433081" y="2571750"/>
            <a:ext cx="2210100" cy="3589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964" name="Google Shape;964;p135"/>
          <p:cNvSpPr txBox="1">
            <a:spLocks noGrp="1"/>
          </p:cNvSpPr>
          <p:nvPr>
            <p:ph type="body" idx="5"/>
          </p:nvPr>
        </p:nvSpPr>
        <p:spPr>
          <a:xfrm>
            <a:off x="5871777" y="1885950"/>
            <a:ext cx="21990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2"/>
              </a:buClr>
              <a:buSzPts val="1800"/>
              <a:buNone/>
              <a:defRPr sz="1800" b="0">
                <a:solidFill>
                  <a:schemeClr val="lt2"/>
                </a:solidFill>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965" name="Google Shape;965;p135"/>
          <p:cNvSpPr txBox="1">
            <a:spLocks noGrp="1"/>
          </p:cNvSpPr>
          <p:nvPr>
            <p:ph type="body" idx="6"/>
          </p:nvPr>
        </p:nvSpPr>
        <p:spPr>
          <a:xfrm>
            <a:off x="5871777" y="2571750"/>
            <a:ext cx="2199000" cy="3589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966" name="Google Shape;966;p13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7" name="Google Shape;967;p13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8" name="Google Shape;968;p13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969"/>
        <p:cNvGrpSpPr/>
        <p:nvPr/>
      </p:nvGrpSpPr>
      <p:grpSpPr>
        <a:xfrm>
          <a:off x="0" y="0"/>
          <a:ext cx="0" cy="0"/>
          <a:chOff x="0" y="0"/>
          <a:chExt cx="0" cy="0"/>
        </a:xfrm>
      </p:grpSpPr>
      <p:sp>
        <p:nvSpPr>
          <p:cNvPr id="970" name="Google Shape;970;p136"/>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71" name="Google Shape;971;p136"/>
          <p:cNvSpPr txBox="1">
            <a:spLocks noGrp="1"/>
          </p:cNvSpPr>
          <p:nvPr>
            <p:ph type="body" idx="1"/>
          </p:nvPr>
        </p:nvSpPr>
        <p:spPr>
          <a:xfrm>
            <a:off x="999064" y="4297503"/>
            <a:ext cx="22050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rgbClr val="EDEDED"/>
              </a:buClr>
              <a:buSzPts val="1800"/>
              <a:buNone/>
              <a:defRPr sz="1800" b="0">
                <a:solidFill>
                  <a:srgbClr val="EDEDED"/>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972" name="Google Shape;972;p136"/>
          <p:cNvSpPr>
            <a:spLocks noGrp="1"/>
          </p:cNvSpPr>
          <p:nvPr>
            <p:ph type="pic" idx="2"/>
          </p:nvPr>
        </p:nvSpPr>
        <p:spPr>
          <a:xfrm>
            <a:off x="999064" y="2256354"/>
            <a:ext cx="2205000" cy="1524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973" name="Google Shape;973;p136"/>
          <p:cNvSpPr txBox="1">
            <a:spLocks noGrp="1"/>
          </p:cNvSpPr>
          <p:nvPr>
            <p:ph type="body" idx="3"/>
          </p:nvPr>
        </p:nvSpPr>
        <p:spPr>
          <a:xfrm>
            <a:off x="999064" y="4873766"/>
            <a:ext cx="2205000" cy="6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974" name="Google Shape;974;p136"/>
          <p:cNvSpPr txBox="1">
            <a:spLocks noGrp="1"/>
          </p:cNvSpPr>
          <p:nvPr>
            <p:ph type="body" idx="4"/>
          </p:nvPr>
        </p:nvSpPr>
        <p:spPr>
          <a:xfrm>
            <a:off x="3426748" y="4297503"/>
            <a:ext cx="21978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rgbClr val="EDEDED"/>
              </a:buClr>
              <a:buSzPts val="1800"/>
              <a:buNone/>
              <a:defRPr sz="1800" b="0">
                <a:solidFill>
                  <a:srgbClr val="EDEDED"/>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975" name="Google Shape;975;p136"/>
          <p:cNvSpPr>
            <a:spLocks noGrp="1"/>
          </p:cNvSpPr>
          <p:nvPr>
            <p:ph type="pic" idx="5"/>
          </p:nvPr>
        </p:nvSpPr>
        <p:spPr>
          <a:xfrm>
            <a:off x="3426747" y="2256354"/>
            <a:ext cx="2197800" cy="1524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976" name="Google Shape;976;p136"/>
          <p:cNvSpPr txBox="1">
            <a:spLocks noGrp="1"/>
          </p:cNvSpPr>
          <p:nvPr>
            <p:ph type="body" idx="6"/>
          </p:nvPr>
        </p:nvSpPr>
        <p:spPr>
          <a:xfrm>
            <a:off x="3425733" y="4873765"/>
            <a:ext cx="2200800" cy="6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977" name="Google Shape;977;p136"/>
          <p:cNvSpPr txBox="1">
            <a:spLocks noGrp="1"/>
          </p:cNvSpPr>
          <p:nvPr>
            <p:ph type="body" idx="7"/>
          </p:nvPr>
        </p:nvSpPr>
        <p:spPr>
          <a:xfrm>
            <a:off x="5853242" y="4297503"/>
            <a:ext cx="21990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rgbClr val="EDEDED"/>
              </a:buClr>
              <a:buSzPts val="1800"/>
              <a:buNone/>
              <a:defRPr sz="1800" b="0">
                <a:solidFill>
                  <a:srgbClr val="EDEDED"/>
                </a:solidFill>
              </a:defRPr>
            </a:lvl1pPr>
            <a:lvl2pPr marL="914400" lvl="1" indent="-228600" algn="l" rtl="0">
              <a:lnSpc>
                <a:spcPct val="90000"/>
              </a:lnSpc>
              <a:spcBef>
                <a:spcPts val="375"/>
              </a:spcBef>
              <a:spcAft>
                <a:spcPts val="0"/>
              </a:spcAft>
              <a:buClr>
                <a:srgbClr val="EDEDED"/>
              </a:buClr>
              <a:buSzPts val="1500"/>
              <a:buNone/>
              <a:defRPr sz="1500" b="1"/>
            </a:lvl2pPr>
            <a:lvl3pPr marL="1371600" lvl="2" indent="-228600" algn="l" rtl="0">
              <a:lnSpc>
                <a:spcPct val="90000"/>
              </a:lnSpc>
              <a:spcBef>
                <a:spcPts val="375"/>
              </a:spcBef>
              <a:spcAft>
                <a:spcPts val="0"/>
              </a:spcAft>
              <a:buClr>
                <a:srgbClr val="EDEDED"/>
              </a:buClr>
              <a:buSzPts val="1350"/>
              <a:buNone/>
              <a:defRPr sz="1350" b="1"/>
            </a:lvl3pPr>
            <a:lvl4pPr marL="1828800" lvl="3" indent="-228600" algn="l" rtl="0">
              <a:lnSpc>
                <a:spcPct val="90000"/>
              </a:lnSpc>
              <a:spcBef>
                <a:spcPts val="375"/>
              </a:spcBef>
              <a:spcAft>
                <a:spcPts val="0"/>
              </a:spcAft>
              <a:buClr>
                <a:srgbClr val="EDEDED"/>
              </a:buClr>
              <a:buSzPts val="1200"/>
              <a:buNone/>
              <a:defRPr sz="1200" b="1"/>
            </a:lvl4pPr>
            <a:lvl5pPr marL="2286000" lvl="4" indent="-228600" algn="l" rtl="0">
              <a:lnSpc>
                <a:spcPct val="90000"/>
              </a:lnSpc>
              <a:spcBef>
                <a:spcPts val="375"/>
              </a:spcBef>
              <a:spcAft>
                <a:spcPts val="0"/>
              </a:spcAft>
              <a:buClr>
                <a:srgbClr val="EDEDED"/>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978" name="Google Shape;978;p136"/>
          <p:cNvSpPr>
            <a:spLocks noGrp="1"/>
          </p:cNvSpPr>
          <p:nvPr>
            <p:ph type="pic" idx="8"/>
          </p:nvPr>
        </p:nvSpPr>
        <p:spPr>
          <a:xfrm>
            <a:off x="5853241" y="2256354"/>
            <a:ext cx="2199000" cy="1524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200"/>
              <a:buFont typeface="Arial"/>
              <a:buNone/>
              <a:defRPr sz="1200" b="0" i="0" u="none" strike="noStrike" cap="none">
                <a:solidFill>
                  <a:schemeClr val="lt1"/>
                </a:solidFill>
                <a:latin typeface="Corbel"/>
                <a:ea typeface="Corbel"/>
                <a:cs typeface="Corbel"/>
                <a:sym typeface="Corbel"/>
              </a:defRPr>
            </a:lvl9pPr>
          </a:lstStyle>
          <a:p>
            <a:endParaRPr/>
          </a:p>
        </p:txBody>
      </p:sp>
      <p:sp>
        <p:nvSpPr>
          <p:cNvPr id="979" name="Google Shape;979;p136"/>
          <p:cNvSpPr txBox="1">
            <a:spLocks noGrp="1"/>
          </p:cNvSpPr>
          <p:nvPr>
            <p:ph type="body" idx="9"/>
          </p:nvPr>
        </p:nvSpPr>
        <p:spPr>
          <a:xfrm>
            <a:off x="5853148" y="4873763"/>
            <a:ext cx="2202000" cy="6591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EDEDED"/>
              </a:buClr>
              <a:buSzPts val="1050"/>
              <a:buNone/>
              <a:defRPr sz="1050"/>
            </a:lvl1pPr>
            <a:lvl2pPr marL="914400" lvl="1" indent="-228600" algn="l" rtl="0">
              <a:lnSpc>
                <a:spcPct val="90000"/>
              </a:lnSpc>
              <a:spcBef>
                <a:spcPts val="375"/>
              </a:spcBef>
              <a:spcAft>
                <a:spcPts val="0"/>
              </a:spcAft>
              <a:buClr>
                <a:srgbClr val="EDEDED"/>
              </a:buClr>
              <a:buSzPts val="900"/>
              <a:buNone/>
              <a:defRPr sz="900"/>
            </a:lvl2pPr>
            <a:lvl3pPr marL="1371600" lvl="2" indent="-228600" algn="l" rtl="0">
              <a:lnSpc>
                <a:spcPct val="90000"/>
              </a:lnSpc>
              <a:spcBef>
                <a:spcPts val="375"/>
              </a:spcBef>
              <a:spcAft>
                <a:spcPts val="0"/>
              </a:spcAft>
              <a:buClr>
                <a:srgbClr val="EDEDED"/>
              </a:buClr>
              <a:buSzPts val="750"/>
              <a:buNone/>
              <a:defRPr sz="750"/>
            </a:lvl3pPr>
            <a:lvl4pPr marL="1828800" lvl="3" indent="-228600" algn="l" rtl="0">
              <a:lnSpc>
                <a:spcPct val="90000"/>
              </a:lnSpc>
              <a:spcBef>
                <a:spcPts val="375"/>
              </a:spcBef>
              <a:spcAft>
                <a:spcPts val="0"/>
              </a:spcAft>
              <a:buClr>
                <a:srgbClr val="EDEDED"/>
              </a:buClr>
              <a:buSzPts val="675"/>
              <a:buNone/>
              <a:defRPr sz="675"/>
            </a:lvl4pPr>
            <a:lvl5pPr marL="2286000" lvl="4" indent="-228600" algn="l" rtl="0">
              <a:lnSpc>
                <a:spcPct val="90000"/>
              </a:lnSpc>
              <a:spcBef>
                <a:spcPts val="375"/>
              </a:spcBef>
              <a:spcAft>
                <a:spcPts val="0"/>
              </a:spcAft>
              <a:buClr>
                <a:srgbClr val="EDEDED"/>
              </a:buClr>
              <a:buSzPts val="675"/>
              <a:buNone/>
              <a:defRPr sz="675"/>
            </a:lvl5pPr>
            <a:lvl6pPr marL="2743200" lvl="5" indent="-228600" algn="l" rtl="0">
              <a:lnSpc>
                <a:spcPct val="90000"/>
              </a:lnSpc>
              <a:spcBef>
                <a:spcPts val="375"/>
              </a:spcBef>
              <a:spcAft>
                <a:spcPts val="0"/>
              </a:spcAft>
              <a:buClr>
                <a:schemeClr val="lt1"/>
              </a:buClr>
              <a:buSzPts val="675"/>
              <a:buNone/>
              <a:defRPr sz="675"/>
            </a:lvl6pPr>
            <a:lvl7pPr marL="3200400" lvl="6" indent="-228600" algn="l" rtl="0">
              <a:lnSpc>
                <a:spcPct val="90000"/>
              </a:lnSpc>
              <a:spcBef>
                <a:spcPts val="375"/>
              </a:spcBef>
              <a:spcAft>
                <a:spcPts val="0"/>
              </a:spcAft>
              <a:buClr>
                <a:schemeClr val="lt1"/>
              </a:buClr>
              <a:buSzPts val="675"/>
              <a:buNone/>
              <a:defRPr sz="675"/>
            </a:lvl7pPr>
            <a:lvl8pPr marL="3657600" lvl="7" indent="-228600" algn="l" rtl="0">
              <a:lnSpc>
                <a:spcPct val="90000"/>
              </a:lnSpc>
              <a:spcBef>
                <a:spcPts val="375"/>
              </a:spcBef>
              <a:spcAft>
                <a:spcPts val="0"/>
              </a:spcAft>
              <a:buClr>
                <a:schemeClr val="lt1"/>
              </a:buClr>
              <a:buSzPts val="675"/>
              <a:buNone/>
              <a:defRPr sz="675"/>
            </a:lvl8pPr>
            <a:lvl9pPr marL="4114800" lvl="8" indent="-228600" algn="l" rtl="0">
              <a:lnSpc>
                <a:spcPct val="90000"/>
              </a:lnSpc>
              <a:spcBef>
                <a:spcPts val="375"/>
              </a:spcBef>
              <a:spcAft>
                <a:spcPts val="0"/>
              </a:spcAft>
              <a:buClr>
                <a:schemeClr val="lt1"/>
              </a:buClr>
              <a:buSzPts val="675"/>
              <a:buNone/>
              <a:defRPr sz="675"/>
            </a:lvl9pPr>
          </a:lstStyle>
          <a:p>
            <a:endParaRPr/>
          </a:p>
        </p:txBody>
      </p:sp>
      <p:sp>
        <p:nvSpPr>
          <p:cNvPr id="980" name="Google Shape;980;p136"/>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1" name="Google Shape;981;p136"/>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2" name="Google Shape;982;p13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24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EDEDED"/>
              </a:buClr>
              <a:buSzPts val="2400"/>
              <a:buFont typeface="Arial"/>
              <a:buNone/>
              <a:defRPr sz="24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2100"/>
              <a:buFont typeface="Arial"/>
              <a:buNone/>
              <a:defRPr sz="21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9pPr>
          </a:lstStyle>
          <a:p>
            <a:endParaRPr/>
          </a:p>
        </p:txBody>
      </p:sp>
      <p:sp>
        <p:nvSpPr>
          <p:cNvPr id="68" name="Google Shape;68;p10"/>
          <p:cNvSpPr txBox="1">
            <a:spLocks noGrp="1"/>
          </p:cNvSpPr>
          <p:nvPr>
            <p:ph type="body" idx="1"/>
          </p:nvPr>
        </p:nvSpPr>
        <p:spPr>
          <a:xfrm>
            <a:off x="840000" y="2057400"/>
            <a:ext cx="2739019"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2"/>
              </a:buClr>
              <a:buSzPts val="1400"/>
              <a:buNone/>
              <a:defRPr sz="1400">
                <a:solidFill>
                  <a:schemeClr val="lt2"/>
                </a:solidFill>
              </a:defRPr>
            </a:lvl1pPr>
            <a:lvl2pPr marL="914400" lvl="1" indent="-228600" algn="l">
              <a:lnSpc>
                <a:spcPct val="90000"/>
              </a:lnSpc>
              <a:spcBef>
                <a:spcPts val="375"/>
              </a:spcBef>
              <a:spcAft>
                <a:spcPts val="0"/>
              </a:spcAft>
              <a:buClr>
                <a:srgbClr val="EDEDED"/>
              </a:buClr>
              <a:buSzPts val="1050"/>
              <a:buNone/>
              <a:defRPr sz="1050"/>
            </a:lvl2pPr>
            <a:lvl3pPr marL="1371600" lvl="2" indent="-228600" algn="l">
              <a:lnSpc>
                <a:spcPct val="90000"/>
              </a:lnSpc>
              <a:spcBef>
                <a:spcPts val="375"/>
              </a:spcBef>
              <a:spcAft>
                <a:spcPts val="0"/>
              </a:spcAft>
              <a:buClr>
                <a:srgbClr val="EDEDED"/>
              </a:buClr>
              <a:buSzPts val="900"/>
              <a:buNone/>
              <a:defRPr sz="900"/>
            </a:lvl3pPr>
            <a:lvl4pPr marL="1828800" lvl="3" indent="-228600" algn="l">
              <a:lnSpc>
                <a:spcPct val="90000"/>
              </a:lnSpc>
              <a:spcBef>
                <a:spcPts val="375"/>
              </a:spcBef>
              <a:spcAft>
                <a:spcPts val="0"/>
              </a:spcAft>
              <a:buClr>
                <a:srgbClr val="EDEDED"/>
              </a:buClr>
              <a:buSzPts val="750"/>
              <a:buNone/>
              <a:defRPr sz="750"/>
            </a:lvl4pPr>
            <a:lvl5pPr marL="2286000" lvl="4" indent="-228600" algn="l">
              <a:lnSpc>
                <a:spcPct val="90000"/>
              </a:lnSpc>
              <a:spcBef>
                <a:spcPts val="375"/>
              </a:spcBef>
              <a:spcAft>
                <a:spcPts val="0"/>
              </a:spcAft>
              <a:buClr>
                <a:srgbClr val="EDEDED"/>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83"/>
        <p:cNvGrpSpPr/>
        <p:nvPr/>
      </p:nvGrpSpPr>
      <p:grpSpPr>
        <a:xfrm>
          <a:off x="0" y="0"/>
          <a:ext cx="0" cy="0"/>
          <a:chOff x="0" y="0"/>
          <a:chExt cx="0" cy="0"/>
        </a:xfrm>
      </p:grpSpPr>
      <p:sp>
        <p:nvSpPr>
          <p:cNvPr id="984" name="Google Shape;984;p137"/>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5" name="Google Shape;985;p137"/>
          <p:cNvSpPr txBox="1">
            <a:spLocks noGrp="1"/>
          </p:cNvSpPr>
          <p:nvPr>
            <p:ph type="body" idx="1"/>
          </p:nvPr>
        </p:nvSpPr>
        <p:spPr>
          <a:xfrm rot="5400000">
            <a:off x="2502150" y="163625"/>
            <a:ext cx="4351200" cy="7675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986" name="Google Shape;986;p13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7" name="Google Shape;987;p13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8" name="Google Shape;988;p13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9"/>
        <p:cNvGrpSpPr/>
        <p:nvPr/>
      </p:nvGrpSpPr>
      <p:grpSpPr>
        <a:xfrm>
          <a:off x="0" y="0"/>
          <a:ext cx="0" cy="0"/>
          <a:chOff x="0" y="0"/>
          <a:chExt cx="0" cy="0"/>
        </a:xfrm>
      </p:grpSpPr>
      <p:sp>
        <p:nvSpPr>
          <p:cNvPr id="990" name="Google Shape;990;p138"/>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EDEDE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1" name="Google Shape;991;p138"/>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rgbClr val="EDEDED"/>
              </a:buClr>
              <a:buSzPts val="1800"/>
              <a:buChar char="•"/>
              <a:defRPr/>
            </a:lvl1pPr>
            <a:lvl2pPr marL="914400" lvl="1" indent="-342900" algn="l" rtl="0">
              <a:lnSpc>
                <a:spcPct val="90000"/>
              </a:lnSpc>
              <a:spcBef>
                <a:spcPts val="375"/>
              </a:spcBef>
              <a:spcAft>
                <a:spcPts val="0"/>
              </a:spcAft>
              <a:buClr>
                <a:srgbClr val="EDEDED"/>
              </a:buClr>
              <a:buSzPts val="1800"/>
              <a:buChar char="•"/>
              <a:defRPr/>
            </a:lvl2pPr>
            <a:lvl3pPr marL="1371600" lvl="2" indent="-342900" algn="l" rtl="0">
              <a:lnSpc>
                <a:spcPct val="90000"/>
              </a:lnSpc>
              <a:spcBef>
                <a:spcPts val="375"/>
              </a:spcBef>
              <a:spcAft>
                <a:spcPts val="0"/>
              </a:spcAft>
              <a:buClr>
                <a:srgbClr val="EDEDED"/>
              </a:buClr>
              <a:buSzPts val="1800"/>
              <a:buChar char="•"/>
              <a:defRPr/>
            </a:lvl3pPr>
            <a:lvl4pPr marL="1828800" lvl="3" indent="-342900" algn="l" rtl="0">
              <a:lnSpc>
                <a:spcPct val="90000"/>
              </a:lnSpc>
              <a:spcBef>
                <a:spcPts val="375"/>
              </a:spcBef>
              <a:spcAft>
                <a:spcPts val="0"/>
              </a:spcAft>
              <a:buClr>
                <a:srgbClr val="EDEDED"/>
              </a:buClr>
              <a:buSzPts val="1800"/>
              <a:buChar char="•"/>
              <a:defRPr/>
            </a:lvl4pPr>
            <a:lvl5pPr marL="2286000" lvl="4" indent="-342900" algn="l" rtl="0">
              <a:lnSpc>
                <a:spcPct val="90000"/>
              </a:lnSpc>
              <a:spcBef>
                <a:spcPts val="375"/>
              </a:spcBef>
              <a:spcAft>
                <a:spcPts val="0"/>
              </a:spcAft>
              <a:buClr>
                <a:srgbClr val="EDEDED"/>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992" name="Google Shape;992;p13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3" name="Google Shape;993;p13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4" name="Google Shape;994;p13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6553165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40000" y="1825625"/>
            <a:ext cx="767535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EDEDED"/>
              </a:solidFill>
              <a:effectLst/>
              <a:uLnTx/>
              <a:uFillTx/>
              <a:latin typeface="Corbel"/>
              <a:sym typeface="Corbel"/>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900" b="0" i="0" u="none" strike="noStrike" kern="0" cap="none" spc="0" normalizeH="0" baseline="0" noProof="0">
              <a:ln>
                <a:noFill/>
              </a:ln>
              <a:solidFill>
                <a:srgbClr val="EDEDED"/>
              </a:solidFill>
              <a:effectLst/>
              <a:uLnTx/>
              <a:uFillTx/>
              <a:latin typeface="Corbel"/>
              <a:sym typeface="Corbel"/>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a:ln>
                  <a:noFill/>
                </a:ln>
                <a:solidFill>
                  <a:srgbClr val="EDEDED"/>
                </a:solidFill>
                <a:effectLst/>
                <a:uLnTx/>
                <a:uFillTx/>
                <a:latin typeface="Corbel"/>
                <a:sym typeface="Corbe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900" b="0" i="0" u="none" strike="noStrike" kern="0" cap="none" spc="0" normalizeH="0" baseline="0" noProof="0">
              <a:ln>
                <a:noFill/>
              </a:ln>
              <a:solidFill>
                <a:srgbClr val="EDEDED"/>
              </a:solidFill>
              <a:effectLst/>
              <a:uLnTx/>
              <a:uFillTx/>
              <a:latin typeface="Corbel"/>
              <a:sym typeface="Corbel"/>
            </a:endParaRPr>
          </a:p>
        </p:txBody>
      </p:sp>
    </p:spTree>
    <p:extLst>
      <p:ext uri="{BB962C8B-B14F-4D97-AF65-F5344CB8AC3E}">
        <p14:creationId xmlns:p14="http://schemas.microsoft.com/office/powerpoint/2010/main" val="4040347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9841" y="4367161"/>
            <a:ext cx="7886700" cy="81935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2400"/>
              <a:buFont typeface="Corbe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a:spLocks noGrp="1"/>
          </p:cNvSpPr>
          <p:nvPr>
            <p:ph type="pic" idx="2"/>
          </p:nvPr>
        </p:nvSpPr>
        <p:spPr>
          <a:xfrm>
            <a:off x="629841" y="987426"/>
            <a:ext cx="7886700" cy="33797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EDEDED"/>
              </a:buClr>
              <a:buSzPts val="2400"/>
              <a:buFont typeface="Arial"/>
              <a:buNone/>
              <a:defRPr sz="2400" b="0" i="0" u="none" strike="noStrike" cap="none">
                <a:solidFill>
                  <a:srgbClr val="EDEDED"/>
                </a:solidFill>
                <a:latin typeface="Corbel"/>
                <a:ea typeface="Corbel"/>
                <a:cs typeface="Corbel"/>
                <a:sym typeface="Corbel"/>
              </a:defRPr>
            </a:lvl1pPr>
            <a:lvl2pPr marR="0" lvl="1" algn="l" rtl="0">
              <a:lnSpc>
                <a:spcPct val="90000"/>
              </a:lnSpc>
              <a:spcBef>
                <a:spcPts val="375"/>
              </a:spcBef>
              <a:spcAft>
                <a:spcPts val="0"/>
              </a:spcAft>
              <a:buClr>
                <a:srgbClr val="EDEDED"/>
              </a:buClr>
              <a:buSzPts val="2100"/>
              <a:buFont typeface="Arial"/>
              <a:buNone/>
              <a:defRPr sz="2100" b="0" i="0" u="none" strike="noStrike" cap="none">
                <a:solidFill>
                  <a:srgbClr val="EDEDED"/>
                </a:solidFill>
                <a:latin typeface="Corbel"/>
                <a:ea typeface="Corbel"/>
                <a:cs typeface="Corbel"/>
                <a:sym typeface="Corbel"/>
              </a:defRPr>
            </a:lvl2pPr>
            <a:lvl3pPr marR="0" lvl="2" algn="l" rtl="0">
              <a:lnSpc>
                <a:spcPct val="90000"/>
              </a:lnSpc>
              <a:spcBef>
                <a:spcPts val="375"/>
              </a:spcBef>
              <a:spcAft>
                <a:spcPts val="0"/>
              </a:spcAft>
              <a:buClr>
                <a:srgbClr val="EDEDED"/>
              </a:buClr>
              <a:buSzPts val="1800"/>
              <a:buFont typeface="Arial"/>
              <a:buNone/>
              <a:defRPr sz="1800" b="0" i="0" u="none" strike="noStrike" cap="none">
                <a:solidFill>
                  <a:srgbClr val="EDEDED"/>
                </a:solidFill>
                <a:latin typeface="Corbel"/>
                <a:ea typeface="Corbel"/>
                <a:cs typeface="Corbel"/>
                <a:sym typeface="Corbel"/>
              </a:defRPr>
            </a:lvl3pPr>
            <a:lvl4pPr marR="0" lvl="3"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4pPr>
            <a:lvl5pPr marR="0" lvl="4" algn="l" rtl="0">
              <a:lnSpc>
                <a:spcPct val="90000"/>
              </a:lnSpc>
              <a:spcBef>
                <a:spcPts val="375"/>
              </a:spcBef>
              <a:spcAft>
                <a:spcPts val="0"/>
              </a:spcAft>
              <a:buClr>
                <a:srgbClr val="EDEDED"/>
              </a:buClr>
              <a:buSzPts val="1500"/>
              <a:buFont typeface="Arial"/>
              <a:buNone/>
              <a:defRPr sz="1500" b="0" i="0" u="none" strike="noStrike" cap="none">
                <a:solidFill>
                  <a:srgbClr val="EDEDED"/>
                </a:solidFill>
                <a:latin typeface="Corbel"/>
                <a:ea typeface="Corbel"/>
                <a:cs typeface="Corbel"/>
                <a:sym typeface="Corbel"/>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orbel"/>
                <a:ea typeface="Corbel"/>
                <a:cs typeface="Corbel"/>
                <a:sym typeface="Corbel"/>
              </a:defRPr>
            </a:lvl9pPr>
          </a:lstStyle>
          <a:p>
            <a:endParaRPr/>
          </a:p>
        </p:txBody>
      </p:sp>
      <p:sp>
        <p:nvSpPr>
          <p:cNvPr id="75" name="Google Shape;75;p11"/>
          <p:cNvSpPr txBox="1">
            <a:spLocks noGrp="1"/>
          </p:cNvSpPr>
          <p:nvPr>
            <p:ph type="body" idx="1"/>
          </p:nvPr>
        </p:nvSpPr>
        <p:spPr>
          <a:xfrm>
            <a:off x="629841" y="5186516"/>
            <a:ext cx="7885509" cy="6824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2"/>
              </a:buClr>
              <a:buSzPts val="1200"/>
              <a:buNone/>
              <a:defRPr sz="1200">
                <a:solidFill>
                  <a:schemeClr val="lt2"/>
                </a:solidFill>
              </a:defRPr>
            </a:lvl1pPr>
            <a:lvl2pPr marL="914400" lvl="1" indent="-228600" algn="l">
              <a:lnSpc>
                <a:spcPct val="90000"/>
              </a:lnSpc>
              <a:spcBef>
                <a:spcPts val="375"/>
              </a:spcBef>
              <a:spcAft>
                <a:spcPts val="0"/>
              </a:spcAft>
              <a:buClr>
                <a:srgbClr val="EDEDED"/>
              </a:buClr>
              <a:buSzPts val="1050"/>
              <a:buNone/>
              <a:defRPr sz="1050"/>
            </a:lvl2pPr>
            <a:lvl3pPr marL="1371600" lvl="2" indent="-228600" algn="l">
              <a:lnSpc>
                <a:spcPct val="90000"/>
              </a:lnSpc>
              <a:spcBef>
                <a:spcPts val="375"/>
              </a:spcBef>
              <a:spcAft>
                <a:spcPts val="0"/>
              </a:spcAft>
              <a:buClr>
                <a:srgbClr val="EDEDED"/>
              </a:buClr>
              <a:buSzPts val="900"/>
              <a:buNone/>
              <a:defRPr sz="900"/>
            </a:lvl3pPr>
            <a:lvl4pPr marL="1828800" lvl="3" indent="-228600" algn="l">
              <a:lnSpc>
                <a:spcPct val="90000"/>
              </a:lnSpc>
              <a:spcBef>
                <a:spcPts val="375"/>
              </a:spcBef>
              <a:spcAft>
                <a:spcPts val="0"/>
              </a:spcAft>
              <a:buClr>
                <a:srgbClr val="EDEDED"/>
              </a:buClr>
              <a:buSzPts val="750"/>
              <a:buNone/>
              <a:defRPr sz="750"/>
            </a:lvl4pPr>
            <a:lvl5pPr marL="2286000" lvl="4" indent="-228600" algn="l">
              <a:lnSpc>
                <a:spcPct val="90000"/>
              </a:lnSpc>
              <a:spcBef>
                <a:spcPts val="375"/>
              </a:spcBef>
              <a:spcAft>
                <a:spcPts val="0"/>
              </a:spcAft>
              <a:buClr>
                <a:srgbClr val="EDEDED"/>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76" name="Google Shape;76;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png"/><Relationship Id="rId2" Type="http://schemas.openxmlformats.org/officeDocument/2006/relationships/slideLayout" Target="../slideLayouts/slideLayout51.xml"/><Relationship Id="rId16" Type="http://schemas.openxmlformats.org/officeDocument/2006/relationships/theme" Target="../theme/theme4.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image" Target="../media/image1.png"/><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40000" y="1825625"/>
            <a:ext cx="767535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rtl="0">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rtl="0">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EDEDED"/>
                </a:solidFill>
                <a:latin typeface="Corbel"/>
                <a:ea typeface="Corbel"/>
                <a:cs typeface="Corbel"/>
                <a:sym typeface="Corbel"/>
              </a:defRPr>
            </a:lvl1pPr>
            <a:lvl2pPr marL="0" marR="0" lvl="1" indent="0" algn="r" rtl="0">
              <a:spcBef>
                <a:spcPts val="0"/>
              </a:spcBef>
              <a:buNone/>
              <a:defRPr sz="900" b="0" i="0" u="none" strike="noStrike" cap="none">
                <a:solidFill>
                  <a:srgbClr val="EDEDED"/>
                </a:solidFill>
                <a:latin typeface="Corbel"/>
                <a:ea typeface="Corbel"/>
                <a:cs typeface="Corbel"/>
                <a:sym typeface="Corbel"/>
              </a:defRPr>
            </a:lvl2pPr>
            <a:lvl3pPr marL="0" marR="0" lvl="2" indent="0" algn="r" rtl="0">
              <a:spcBef>
                <a:spcPts val="0"/>
              </a:spcBef>
              <a:buNone/>
              <a:defRPr sz="900" b="0" i="0" u="none" strike="noStrike" cap="none">
                <a:solidFill>
                  <a:srgbClr val="EDEDED"/>
                </a:solidFill>
                <a:latin typeface="Corbel"/>
                <a:ea typeface="Corbel"/>
                <a:cs typeface="Corbel"/>
                <a:sym typeface="Corbel"/>
              </a:defRPr>
            </a:lvl3pPr>
            <a:lvl4pPr marL="0" marR="0" lvl="3" indent="0" algn="r" rtl="0">
              <a:spcBef>
                <a:spcPts val="0"/>
              </a:spcBef>
              <a:buNone/>
              <a:defRPr sz="900" b="0" i="0" u="none" strike="noStrike" cap="none">
                <a:solidFill>
                  <a:srgbClr val="EDEDED"/>
                </a:solidFill>
                <a:latin typeface="Corbel"/>
                <a:ea typeface="Corbel"/>
                <a:cs typeface="Corbel"/>
                <a:sym typeface="Corbel"/>
              </a:defRPr>
            </a:lvl4pPr>
            <a:lvl5pPr marL="0" marR="0" lvl="4" indent="0" algn="r" rtl="0">
              <a:spcBef>
                <a:spcPts val="0"/>
              </a:spcBef>
              <a:buNone/>
              <a:defRPr sz="900" b="0" i="0" u="none" strike="noStrike" cap="none">
                <a:solidFill>
                  <a:srgbClr val="EDEDED"/>
                </a:solidFill>
                <a:latin typeface="Corbel"/>
                <a:ea typeface="Corbel"/>
                <a:cs typeface="Corbel"/>
                <a:sym typeface="Corbel"/>
              </a:defRPr>
            </a:lvl5pPr>
            <a:lvl6pPr marL="0" marR="0" lvl="5" indent="0" algn="r" rtl="0">
              <a:spcBef>
                <a:spcPts val="0"/>
              </a:spcBef>
              <a:buNone/>
              <a:defRPr sz="900" b="0" i="0" u="none" strike="noStrike" cap="none">
                <a:solidFill>
                  <a:srgbClr val="EDEDED"/>
                </a:solidFill>
                <a:latin typeface="Corbel"/>
                <a:ea typeface="Corbel"/>
                <a:cs typeface="Corbel"/>
                <a:sym typeface="Corbel"/>
              </a:defRPr>
            </a:lvl6pPr>
            <a:lvl7pPr marL="0" marR="0" lvl="6" indent="0" algn="r" rtl="0">
              <a:spcBef>
                <a:spcPts val="0"/>
              </a:spcBef>
              <a:buNone/>
              <a:defRPr sz="900" b="0" i="0" u="none" strike="noStrike" cap="none">
                <a:solidFill>
                  <a:srgbClr val="EDEDED"/>
                </a:solidFill>
                <a:latin typeface="Corbel"/>
                <a:ea typeface="Corbel"/>
                <a:cs typeface="Corbel"/>
                <a:sym typeface="Corbel"/>
              </a:defRPr>
            </a:lvl7pPr>
            <a:lvl8pPr marL="0" marR="0" lvl="7" indent="0" algn="r" rtl="0">
              <a:spcBef>
                <a:spcPts val="0"/>
              </a:spcBef>
              <a:buNone/>
              <a:defRPr sz="900" b="0" i="0" u="none" strike="noStrike" cap="none">
                <a:solidFill>
                  <a:srgbClr val="EDEDED"/>
                </a:solidFill>
                <a:latin typeface="Corbel"/>
                <a:ea typeface="Corbel"/>
                <a:cs typeface="Corbel"/>
                <a:sym typeface="Corbel"/>
              </a:defRPr>
            </a:lvl8pPr>
            <a:lvl9pPr marL="0" marR="0" lvl="8" indent="0" algn="r" rtl="0">
              <a:spcBef>
                <a:spcPts val="0"/>
              </a:spcBef>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137"/>
        <p:cNvGrpSpPr/>
        <p:nvPr/>
      </p:nvGrpSpPr>
      <p:grpSpPr>
        <a:xfrm>
          <a:off x="0" y="0"/>
          <a:ext cx="0" cy="0"/>
          <a:chOff x="0" y="0"/>
          <a:chExt cx="0" cy="0"/>
        </a:xfrm>
      </p:grpSpPr>
      <p:sp>
        <p:nvSpPr>
          <p:cNvPr id="138" name="Google Shape;138;p19"/>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9" name="Google Shape;139;p19"/>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rtl="0">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rtl="0">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140" name="Google Shape;140;p1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9pPr>
          </a:lstStyle>
          <a:p>
            <a:endParaRPr/>
          </a:p>
        </p:txBody>
      </p:sp>
      <p:sp>
        <p:nvSpPr>
          <p:cNvPr id="141" name="Google Shape;141;p1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9pPr>
          </a:lstStyle>
          <a:p>
            <a:endParaRPr/>
          </a:p>
        </p:txBody>
      </p:sp>
      <p:sp>
        <p:nvSpPr>
          <p:cNvPr id="142" name="Google Shape;142;p1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387"/>
        <p:cNvGrpSpPr/>
        <p:nvPr/>
      </p:nvGrpSpPr>
      <p:grpSpPr>
        <a:xfrm>
          <a:off x="0" y="0"/>
          <a:ext cx="0" cy="0"/>
          <a:chOff x="0" y="0"/>
          <a:chExt cx="0" cy="0"/>
        </a:xfrm>
      </p:grpSpPr>
      <p:sp>
        <p:nvSpPr>
          <p:cNvPr id="388" name="Google Shape;388;p54"/>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9" name="Google Shape;389;p54"/>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rtl="0">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rtl="0">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390" name="Google Shape;390;p5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EDEDED"/>
              </a:buClr>
              <a:buSzPts val="1400"/>
              <a:buFont typeface="Corbel"/>
              <a:buNone/>
              <a:defRPr sz="900" b="0" i="0" u="none" strike="noStrike" cap="none">
                <a:solidFill>
                  <a:srgbClr val="EDEDED"/>
                </a:solidFill>
                <a:latin typeface="Corbel"/>
                <a:ea typeface="Corbel"/>
                <a:cs typeface="Corbel"/>
                <a:sym typeface="Corbel"/>
              </a:defRPr>
            </a:lvl1pPr>
            <a:lvl2pPr marR="0" lvl="1"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9pPr>
          </a:lstStyle>
          <a:p>
            <a:endParaRPr/>
          </a:p>
        </p:txBody>
      </p:sp>
      <p:sp>
        <p:nvSpPr>
          <p:cNvPr id="391" name="Google Shape;391;p5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EDEDED"/>
              </a:buClr>
              <a:buSzPts val="1400"/>
              <a:buFont typeface="Corbel"/>
              <a:buNone/>
              <a:defRPr sz="900" b="0" i="0" u="none" strike="noStrike" cap="none">
                <a:solidFill>
                  <a:srgbClr val="EDEDED"/>
                </a:solidFill>
                <a:latin typeface="Corbel"/>
                <a:ea typeface="Corbel"/>
                <a:cs typeface="Corbel"/>
                <a:sym typeface="Corbel"/>
              </a:defRPr>
            </a:lvl1pPr>
            <a:lvl2pPr marR="0" lvl="1"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9pPr>
          </a:lstStyle>
          <a:p>
            <a:endParaRPr/>
          </a:p>
        </p:txBody>
      </p:sp>
      <p:sp>
        <p:nvSpPr>
          <p:cNvPr id="392" name="Google Shape;392;p5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09"/>
        <p:cNvGrpSpPr/>
        <p:nvPr/>
      </p:nvGrpSpPr>
      <p:grpSpPr>
        <a:xfrm>
          <a:off x="0" y="0"/>
          <a:ext cx="0" cy="0"/>
          <a:chOff x="0" y="0"/>
          <a:chExt cx="0" cy="0"/>
        </a:xfrm>
      </p:grpSpPr>
      <p:sp>
        <p:nvSpPr>
          <p:cNvPr id="510" name="Google Shape;510;p71"/>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1" name="Google Shape;511;p71"/>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rtl="0">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rtl="0">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512" name="Google Shape;512;p7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EDEDED"/>
              </a:buClr>
              <a:buSzPts val="1400"/>
              <a:buFont typeface="Corbel"/>
              <a:buNone/>
              <a:defRPr sz="9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9pPr>
          </a:lstStyle>
          <a:p>
            <a:endParaRPr/>
          </a:p>
        </p:txBody>
      </p:sp>
      <p:sp>
        <p:nvSpPr>
          <p:cNvPr id="513" name="Google Shape;513;p7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EDEDED"/>
              </a:buClr>
              <a:buSzPts val="1400"/>
              <a:buFont typeface="Corbel"/>
              <a:buNone/>
              <a:defRPr sz="900" b="0" i="0" u="none" strike="noStrike" cap="none">
                <a:solidFill>
                  <a:srgbClr val="EDEDED"/>
                </a:solidFill>
                <a:latin typeface="Corbel"/>
                <a:ea typeface="Corbel"/>
                <a:cs typeface="Corbel"/>
                <a:sym typeface="Corbel"/>
              </a:defRPr>
            </a:lvl1pPr>
            <a:lvl2pPr marR="0" lvl="1"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chemeClr val="lt1"/>
              </a:buClr>
              <a:buSzPts val="1400"/>
              <a:buFont typeface="Corbel"/>
              <a:buNone/>
              <a:defRPr sz="1800" b="0" i="0" u="none" strike="noStrike" cap="none">
                <a:solidFill>
                  <a:schemeClr val="lt1"/>
                </a:solidFill>
                <a:latin typeface="Corbel"/>
                <a:ea typeface="Corbel"/>
                <a:cs typeface="Corbel"/>
                <a:sym typeface="Corbel"/>
              </a:defRPr>
            </a:lvl9pPr>
          </a:lstStyle>
          <a:p>
            <a:endParaRPr/>
          </a:p>
        </p:txBody>
      </p:sp>
      <p:sp>
        <p:nvSpPr>
          <p:cNvPr id="514" name="Google Shape;514;p7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1pPr>
            <a:lvl2pPr marL="0" marR="0" lvl="1"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2pPr>
            <a:lvl3pPr marL="0" marR="0" lvl="2"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3pPr>
            <a:lvl4pPr marL="0" marR="0" lvl="3"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4pPr>
            <a:lvl5pPr marL="0" marR="0" lvl="4"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5pPr>
            <a:lvl6pPr marL="0" marR="0" lvl="5"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6pPr>
            <a:lvl7pPr marL="0" marR="0" lvl="6"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7pPr>
            <a:lvl8pPr marL="0" marR="0" lvl="7"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8pPr>
            <a:lvl9pPr marL="0" marR="0" lvl="8" indent="0" algn="r" rtl="0">
              <a:lnSpc>
                <a:spcPct val="100000"/>
              </a:lnSpc>
              <a:spcBef>
                <a:spcPts val="0"/>
              </a:spcBef>
              <a:spcAft>
                <a:spcPts val="0"/>
              </a:spcAft>
              <a:buClr>
                <a:srgbClr val="EDEDED"/>
              </a:buClr>
              <a:buSzPts val="900"/>
              <a:buFont typeface="Corbel"/>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867"/>
        <p:cNvGrpSpPr/>
        <p:nvPr/>
      </p:nvGrpSpPr>
      <p:grpSpPr>
        <a:xfrm>
          <a:off x="0" y="0"/>
          <a:ext cx="0" cy="0"/>
          <a:chOff x="0" y="0"/>
          <a:chExt cx="0" cy="0"/>
        </a:xfrm>
      </p:grpSpPr>
      <p:sp>
        <p:nvSpPr>
          <p:cNvPr id="868" name="Google Shape;868;p121"/>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9" name="Google Shape;869;p121"/>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rtl="0">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rtl="0">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870" name="Google Shape;870;p12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871" name="Google Shape;871;p12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872" name="Google Shape;872;p12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EDEDED"/>
                </a:solidFill>
                <a:latin typeface="Corbel"/>
                <a:ea typeface="Corbel"/>
                <a:cs typeface="Corbel"/>
                <a:sym typeface="Corbel"/>
              </a:defRPr>
            </a:lvl1pPr>
            <a:lvl2pPr marL="0" marR="0" lvl="1" indent="0" algn="r" rtl="0">
              <a:spcBef>
                <a:spcPts val="0"/>
              </a:spcBef>
              <a:buNone/>
              <a:defRPr sz="900" b="0" i="0" u="none" strike="noStrike" cap="none">
                <a:solidFill>
                  <a:srgbClr val="EDEDED"/>
                </a:solidFill>
                <a:latin typeface="Corbel"/>
                <a:ea typeface="Corbel"/>
                <a:cs typeface="Corbel"/>
                <a:sym typeface="Corbel"/>
              </a:defRPr>
            </a:lvl2pPr>
            <a:lvl3pPr marL="0" marR="0" lvl="2" indent="0" algn="r" rtl="0">
              <a:spcBef>
                <a:spcPts val="0"/>
              </a:spcBef>
              <a:buNone/>
              <a:defRPr sz="900" b="0" i="0" u="none" strike="noStrike" cap="none">
                <a:solidFill>
                  <a:srgbClr val="EDEDED"/>
                </a:solidFill>
                <a:latin typeface="Corbel"/>
                <a:ea typeface="Corbel"/>
                <a:cs typeface="Corbel"/>
                <a:sym typeface="Corbel"/>
              </a:defRPr>
            </a:lvl3pPr>
            <a:lvl4pPr marL="0" marR="0" lvl="3" indent="0" algn="r" rtl="0">
              <a:spcBef>
                <a:spcPts val="0"/>
              </a:spcBef>
              <a:buNone/>
              <a:defRPr sz="900" b="0" i="0" u="none" strike="noStrike" cap="none">
                <a:solidFill>
                  <a:srgbClr val="EDEDED"/>
                </a:solidFill>
                <a:latin typeface="Corbel"/>
                <a:ea typeface="Corbel"/>
                <a:cs typeface="Corbel"/>
                <a:sym typeface="Corbel"/>
              </a:defRPr>
            </a:lvl4pPr>
            <a:lvl5pPr marL="0" marR="0" lvl="4" indent="0" algn="r" rtl="0">
              <a:spcBef>
                <a:spcPts val="0"/>
              </a:spcBef>
              <a:buNone/>
              <a:defRPr sz="900" b="0" i="0" u="none" strike="noStrike" cap="none">
                <a:solidFill>
                  <a:srgbClr val="EDEDED"/>
                </a:solidFill>
                <a:latin typeface="Corbel"/>
                <a:ea typeface="Corbel"/>
                <a:cs typeface="Corbel"/>
                <a:sym typeface="Corbel"/>
              </a:defRPr>
            </a:lvl5pPr>
            <a:lvl6pPr marL="0" marR="0" lvl="5" indent="0" algn="r" rtl="0">
              <a:spcBef>
                <a:spcPts val="0"/>
              </a:spcBef>
              <a:buNone/>
              <a:defRPr sz="900" b="0" i="0" u="none" strike="noStrike" cap="none">
                <a:solidFill>
                  <a:srgbClr val="EDEDED"/>
                </a:solidFill>
                <a:latin typeface="Corbel"/>
                <a:ea typeface="Corbel"/>
                <a:cs typeface="Corbel"/>
                <a:sym typeface="Corbel"/>
              </a:defRPr>
            </a:lvl6pPr>
            <a:lvl7pPr marL="0" marR="0" lvl="6" indent="0" algn="r" rtl="0">
              <a:spcBef>
                <a:spcPts val="0"/>
              </a:spcBef>
              <a:buNone/>
              <a:defRPr sz="900" b="0" i="0" u="none" strike="noStrike" cap="none">
                <a:solidFill>
                  <a:srgbClr val="EDEDED"/>
                </a:solidFill>
                <a:latin typeface="Corbel"/>
                <a:ea typeface="Corbel"/>
                <a:cs typeface="Corbel"/>
                <a:sym typeface="Corbel"/>
              </a:defRPr>
            </a:lvl7pPr>
            <a:lvl8pPr marL="0" marR="0" lvl="7" indent="0" algn="r" rtl="0">
              <a:spcBef>
                <a:spcPts val="0"/>
              </a:spcBef>
              <a:buNone/>
              <a:defRPr sz="900" b="0" i="0" u="none" strike="noStrike" cap="none">
                <a:solidFill>
                  <a:srgbClr val="EDEDED"/>
                </a:solidFill>
                <a:latin typeface="Corbel"/>
                <a:ea typeface="Corbel"/>
                <a:cs typeface="Corbel"/>
                <a:sym typeface="Corbel"/>
              </a:defRPr>
            </a:lvl8pPr>
            <a:lvl9pPr marL="0" marR="0" lvl="8" indent="0" algn="r" rtl="0">
              <a:spcBef>
                <a:spcPts val="0"/>
              </a:spcBef>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67502206"/>
      </p:ext>
    </p:extLst>
  </p:cSld>
  <p:clrMap bg1="lt1" tx1="dk1" bg2="dk2" tx2="lt2" accent1="accent1" accent2="accent2" accent3="accent3" accent4="accent4" accent5="accent5" accent6="accent6" hlink="hlink" folHlink="folHlink"/>
  <p:sldLayoutIdLst>
    <p:sldLayoutId id="214748378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EDEDED"/>
              </a:buClr>
              <a:buSzPts val="4400"/>
              <a:buFont typeface="Corbel"/>
              <a:buNone/>
              <a:defRPr sz="4400" b="0" i="0" u="none" strike="noStrike" cap="none">
                <a:solidFill>
                  <a:srgbClr val="EDEDED"/>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40000" y="1825625"/>
            <a:ext cx="7675350" cy="435133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rtl="0">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rtl="0">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EDEDED"/>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EDEDED"/>
                </a:solidFill>
                <a:latin typeface="Corbel"/>
                <a:ea typeface="Corbel"/>
                <a:cs typeface="Corbel"/>
                <a:sym typeface="Corbel"/>
              </a:defRPr>
            </a:lvl1pPr>
            <a:lvl2pPr marL="0" marR="0" lvl="1" indent="0" algn="r" rtl="0">
              <a:spcBef>
                <a:spcPts val="0"/>
              </a:spcBef>
              <a:buNone/>
              <a:defRPr sz="900" b="0" i="0" u="none" strike="noStrike" cap="none">
                <a:solidFill>
                  <a:srgbClr val="EDEDED"/>
                </a:solidFill>
                <a:latin typeface="Corbel"/>
                <a:ea typeface="Corbel"/>
                <a:cs typeface="Corbel"/>
                <a:sym typeface="Corbel"/>
              </a:defRPr>
            </a:lvl2pPr>
            <a:lvl3pPr marL="0" marR="0" lvl="2" indent="0" algn="r" rtl="0">
              <a:spcBef>
                <a:spcPts val="0"/>
              </a:spcBef>
              <a:buNone/>
              <a:defRPr sz="900" b="0" i="0" u="none" strike="noStrike" cap="none">
                <a:solidFill>
                  <a:srgbClr val="EDEDED"/>
                </a:solidFill>
                <a:latin typeface="Corbel"/>
                <a:ea typeface="Corbel"/>
                <a:cs typeface="Corbel"/>
                <a:sym typeface="Corbel"/>
              </a:defRPr>
            </a:lvl3pPr>
            <a:lvl4pPr marL="0" marR="0" lvl="3" indent="0" algn="r" rtl="0">
              <a:spcBef>
                <a:spcPts val="0"/>
              </a:spcBef>
              <a:buNone/>
              <a:defRPr sz="900" b="0" i="0" u="none" strike="noStrike" cap="none">
                <a:solidFill>
                  <a:srgbClr val="EDEDED"/>
                </a:solidFill>
                <a:latin typeface="Corbel"/>
                <a:ea typeface="Corbel"/>
                <a:cs typeface="Corbel"/>
                <a:sym typeface="Corbel"/>
              </a:defRPr>
            </a:lvl4pPr>
            <a:lvl5pPr marL="0" marR="0" lvl="4" indent="0" algn="r" rtl="0">
              <a:spcBef>
                <a:spcPts val="0"/>
              </a:spcBef>
              <a:buNone/>
              <a:defRPr sz="900" b="0" i="0" u="none" strike="noStrike" cap="none">
                <a:solidFill>
                  <a:srgbClr val="EDEDED"/>
                </a:solidFill>
                <a:latin typeface="Corbel"/>
                <a:ea typeface="Corbel"/>
                <a:cs typeface="Corbel"/>
                <a:sym typeface="Corbel"/>
              </a:defRPr>
            </a:lvl5pPr>
            <a:lvl6pPr marL="0" marR="0" lvl="5" indent="0" algn="r" rtl="0">
              <a:spcBef>
                <a:spcPts val="0"/>
              </a:spcBef>
              <a:buNone/>
              <a:defRPr sz="900" b="0" i="0" u="none" strike="noStrike" cap="none">
                <a:solidFill>
                  <a:srgbClr val="EDEDED"/>
                </a:solidFill>
                <a:latin typeface="Corbel"/>
                <a:ea typeface="Corbel"/>
                <a:cs typeface="Corbel"/>
                <a:sym typeface="Corbel"/>
              </a:defRPr>
            </a:lvl6pPr>
            <a:lvl7pPr marL="0" marR="0" lvl="6" indent="0" algn="r" rtl="0">
              <a:spcBef>
                <a:spcPts val="0"/>
              </a:spcBef>
              <a:buNone/>
              <a:defRPr sz="900" b="0" i="0" u="none" strike="noStrike" cap="none">
                <a:solidFill>
                  <a:srgbClr val="EDEDED"/>
                </a:solidFill>
                <a:latin typeface="Corbel"/>
                <a:ea typeface="Corbel"/>
                <a:cs typeface="Corbel"/>
                <a:sym typeface="Corbel"/>
              </a:defRPr>
            </a:lvl7pPr>
            <a:lvl8pPr marL="0" marR="0" lvl="7" indent="0" algn="r" rtl="0">
              <a:spcBef>
                <a:spcPts val="0"/>
              </a:spcBef>
              <a:buNone/>
              <a:defRPr sz="900" b="0" i="0" u="none" strike="noStrike" cap="none">
                <a:solidFill>
                  <a:srgbClr val="EDEDED"/>
                </a:solidFill>
                <a:latin typeface="Corbel"/>
                <a:ea typeface="Corbel"/>
                <a:cs typeface="Corbel"/>
                <a:sym typeface="Corbel"/>
              </a:defRPr>
            </a:lvl8pPr>
            <a:lvl9pPr marL="0" marR="0" lvl="8" indent="0" algn="r" rtl="0">
              <a:spcBef>
                <a:spcPts val="0"/>
              </a:spcBef>
              <a:buNone/>
              <a:defRPr sz="900" b="0" i="0" u="none" strike="noStrike" cap="none">
                <a:solidFill>
                  <a:srgbClr val="EDEDED"/>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53174079"/>
      </p:ext>
    </p:extLst>
  </p:cSld>
  <p:clrMap bg1="lt1" tx1="dk1" bg2="dk2" tx2="lt2" accent1="accent1" accent2="accent2" accent3="accent3" accent4="accent4" accent5="accent5" accent6="accent6" hlink="hlink" folHlink="folHlink"/>
  <p:sldLayoutIdLst>
    <p:sldLayoutId id="2147483789" r:id="rId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8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8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8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8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82.xml"/><Relationship Id="rId5" Type="http://schemas.openxmlformats.org/officeDocument/2006/relationships/image" Target="../media/image24.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82.xml"/><Relationship Id="rId5" Type="http://schemas.openxmlformats.org/officeDocument/2006/relationships/image" Target="../media/image39.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82.xml"/><Relationship Id="rId5" Type="http://schemas.openxmlformats.org/officeDocument/2006/relationships/image" Target="../media/image24.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6A7A93"/>
            </a:gs>
            <a:gs pos="45000">
              <a:srgbClr val="80E7FC"/>
            </a:gs>
            <a:gs pos="62000">
              <a:srgbClr val="0283AD"/>
            </a:gs>
            <a:gs pos="100000">
              <a:srgbClr val="313E4F"/>
            </a:gs>
          </a:gsLst>
          <a:lin ang="5400000" scaled="0"/>
        </a:gradFill>
        <a:effectLst/>
      </p:bgPr>
    </p:bg>
    <p:spTree>
      <p:nvGrpSpPr>
        <p:cNvPr id="1" name="Shape 999"/>
        <p:cNvGrpSpPr/>
        <p:nvPr/>
      </p:nvGrpSpPr>
      <p:grpSpPr>
        <a:xfrm>
          <a:off x="0" y="0"/>
          <a:ext cx="0" cy="0"/>
          <a:chOff x="0" y="0"/>
          <a:chExt cx="0" cy="0"/>
        </a:xfrm>
      </p:grpSpPr>
      <p:sp>
        <p:nvSpPr>
          <p:cNvPr id="1000" name="Google Shape;1000;p139"/>
          <p:cNvSpPr/>
          <p:nvPr/>
        </p:nvSpPr>
        <p:spPr>
          <a:xfrm>
            <a:off x="0" y="0"/>
            <a:ext cx="9144000" cy="6858000"/>
          </a:xfrm>
          <a:prstGeom prst="rect">
            <a:avLst/>
          </a:prstGeom>
          <a:blipFill rotWithShape="1">
            <a:blip r:embed="rId3">
              <a:alphaModFix amt="40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1001" name="Google Shape;1001;p139"/>
          <p:cNvSpPr/>
          <p:nvPr/>
        </p:nvSpPr>
        <p:spPr>
          <a:xfrm>
            <a:off x="4572000" y="0"/>
            <a:ext cx="4572000" cy="6858000"/>
          </a:xfrm>
          <a:prstGeom prst="rect">
            <a:avLst/>
          </a:prstGeom>
          <a:solidFill>
            <a:srgbClr val="313E4F">
              <a:alpha val="6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latin typeface="Corbel"/>
              <a:ea typeface="Corbel"/>
              <a:cs typeface="Corbel"/>
              <a:sym typeface="Corbel"/>
            </a:endParaRPr>
          </a:p>
        </p:txBody>
      </p:sp>
      <p:grpSp>
        <p:nvGrpSpPr>
          <p:cNvPr id="1002" name="Google Shape;1002;p139"/>
          <p:cNvGrpSpPr/>
          <p:nvPr/>
        </p:nvGrpSpPr>
        <p:grpSpPr>
          <a:xfrm>
            <a:off x="-11726" y="3887552"/>
            <a:ext cx="9152790" cy="1409705"/>
            <a:chOff x="-8792" y="3877406"/>
            <a:chExt cx="9152790" cy="1409705"/>
          </a:xfrm>
        </p:grpSpPr>
        <p:sp>
          <p:nvSpPr>
            <p:cNvPr id="1003" name="Google Shape;1003;p139"/>
            <p:cNvSpPr/>
            <p:nvPr/>
          </p:nvSpPr>
          <p:spPr>
            <a:xfrm>
              <a:off x="-2" y="3920150"/>
              <a:ext cx="9144000" cy="1330861"/>
            </a:xfrm>
            <a:prstGeom prst="rect">
              <a:avLst/>
            </a:prstGeom>
            <a:solidFill>
              <a:srgbClr val="313E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latin typeface="Corbel"/>
                <a:ea typeface="Corbel"/>
                <a:cs typeface="Corbel"/>
                <a:sym typeface="Corbel"/>
              </a:endParaRPr>
            </a:p>
          </p:txBody>
        </p:sp>
        <p:cxnSp>
          <p:nvCxnSpPr>
            <p:cNvPr id="1004" name="Google Shape;1004;p139"/>
            <p:cNvCxnSpPr/>
            <p:nvPr/>
          </p:nvCxnSpPr>
          <p:spPr>
            <a:xfrm>
              <a:off x="-8792" y="3877406"/>
              <a:ext cx="9144000" cy="0"/>
            </a:xfrm>
            <a:prstGeom prst="straightConnector1">
              <a:avLst/>
            </a:prstGeom>
            <a:noFill/>
            <a:ln w="22225" cap="flat" cmpd="sng">
              <a:solidFill>
                <a:srgbClr val="313E4F"/>
              </a:solidFill>
              <a:prstDash val="solid"/>
              <a:miter lim="800000"/>
              <a:headEnd type="none" w="sm" len="sm"/>
              <a:tailEnd type="none" w="sm" len="sm"/>
            </a:ln>
          </p:spPr>
        </p:cxnSp>
        <p:cxnSp>
          <p:nvCxnSpPr>
            <p:cNvPr id="1005" name="Google Shape;1005;p139"/>
            <p:cNvCxnSpPr/>
            <p:nvPr/>
          </p:nvCxnSpPr>
          <p:spPr>
            <a:xfrm>
              <a:off x="-5858" y="5287111"/>
              <a:ext cx="9144000" cy="0"/>
            </a:xfrm>
            <a:prstGeom prst="straightConnector1">
              <a:avLst/>
            </a:prstGeom>
            <a:noFill/>
            <a:ln w="22225" cap="flat" cmpd="sng">
              <a:solidFill>
                <a:srgbClr val="313E4F"/>
              </a:solidFill>
              <a:prstDash val="solid"/>
              <a:miter lim="800000"/>
              <a:headEnd type="none" w="sm" len="sm"/>
              <a:tailEnd type="none" w="sm" len="sm"/>
            </a:ln>
          </p:spPr>
        </p:cxnSp>
      </p:grpSp>
      <p:sp>
        <p:nvSpPr>
          <p:cNvPr id="1006" name="Google Shape;1006;p139"/>
          <p:cNvSpPr txBox="1"/>
          <p:nvPr/>
        </p:nvSpPr>
        <p:spPr>
          <a:xfrm>
            <a:off x="488711" y="3930297"/>
            <a:ext cx="8143125" cy="133086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94D7E4"/>
              </a:buClr>
              <a:buSzPts val="2000"/>
              <a:buFont typeface="Arial"/>
              <a:buNone/>
            </a:pPr>
            <a:r>
              <a:rPr lang="en-US" sz="1800" dirty="0">
                <a:solidFill>
                  <a:srgbClr val="94D7E4"/>
                </a:solidFill>
                <a:latin typeface="Gill Sans"/>
                <a:ea typeface="Gill Sans"/>
                <a:cs typeface="Gill Sans"/>
                <a:sym typeface="Gill Sans"/>
              </a:rPr>
              <a:t>ESP </a:t>
            </a:r>
            <a:r>
              <a:rPr lang="en-US" sz="1800" b="0" i="0" u="none" strike="noStrike" cap="none" dirty="0">
                <a:solidFill>
                  <a:srgbClr val="94D7E4"/>
                </a:solidFill>
                <a:latin typeface="Gill Sans"/>
                <a:ea typeface="Gill Sans"/>
                <a:cs typeface="Gill Sans"/>
                <a:sym typeface="Gill Sans"/>
              </a:rPr>
              <a:t>Definition:  A </a:t>
            </a:r>
            <a:r>
              <a:rPr lang="en-US" sz="1800" b="0" i="0" u="sng" strike="noStrike" cap="none" dirty="0">
                <a:solidFill>
                  <a:srgbClr val="94D7E4"/>
                </a:solidFill>
                <a:latin typeface="Gill Sans"/>
                <a:ea typeface="Gill Sans"/>
                <a:cs typeface="Gill Sans"/>
                <a:sym typeface="Gill Sans"/>
              </a:rPr>
              <a:t>standardized</a:t>
            </a:r>
            <a:r>
              <a:rPr lang="en-US" sz="1800" b="0" i="0" u="none" strike="noStrike" cap="none" dirty="0">
                <a:solidFill>
                  <a:srgbClr val="94D7E4"/>
                </a:solidFill>
                <a:latin typeface="Gill Sans"/>
                <a:ea typeface="Gill Sans"/>
                <a:cs typeface="Gill Sans"/>
                <a:sym typeface="Gill Sans"/>
              </a:rPr>
              <a:t> framework that </a:t>
            </a:r>
            <a:r>
              <a:rPr lang="en-US" sz="1800" b="0" i="0" u="sng" strike="noStrike" cap="none" dirty="0">
                <a:solidFill>
                  <a:srgbClr val="94D7E4"/>
                </a:solidFill>
                <a:latin typeface="Gill Sans"/>
                <a:ea typeface="Gill Sans"/>
                <a:cs typeface="Gill Sans"/>
                <a:sym typeface="Gill Sans"/>
              </a:rPr>
              <a:t>facilitates</a:t>
            </a:r>
            <a:r>
              <a:rPr lang="en-US" sz="1800" b="0" i="0" u="none" strike="noStrike" cap="none" dirty="0">
                <a:solidFill>
                  <a:srgbClr val="94D7E4"/>
                </a:solidFill>
                <a:latin typeface="Gill Sans"/>
                <a:ea typeface="Gill Sans"/>
                <a:cs typeface="Gill Sans"/>
                <a:sym typeface="Gill Sans"/>
              </a:rPr>
              <a:t> the integration of </a:t>
            </a:r>
            <a:r>
              <a:rPr lang="en-US" sz="1800" b="0" i="0" u="sng" strike="noStrike" cap="none" dirty="0">
                <a:solidFill>
                  <a:srgbClr val="94D7E4"/>
                </a:solidFill>
                <a:latin typeface="Gill Sans"/>
                <a:ea typeface="Gill Sans"/>
                <a:cs typeface="Gill Sans"/>
                <a:sym typeface="Gill Sans"/>
              </a:rPr>
              <a:t>ecosystem and socioeconomic</a:t>
            </a:r>
            <a:r>
              <a:rPr lang="en-US" sz="1800" b="0" i="0" u="none" strike="noStrike" cap="none" dirty="0">
                <a:solidFill>
                  <a:srgbClr val="94D7E4"/>
                </a:solidFill>
                <a:latin typeface="Gill Sans"/>
                <a:ea typeface="Gill Sans"/>
                <a:cs typeface="Gill Sans"/>
                <a:sym typeface="Gill Sans"/>
              </a:rPr>
              <a:t> factors within the stock assessment process and acts as a proving ground for </a:t>
            </a:r>
            <a:r>
              <a:rPr lang="en-US" sz="1800" dirty="0">
                <a:solidFill>
                  <a:srgbClr val="94D7E4"/>
                </a:solidFill>
                <a:latin typeface="Gill Sans"/>
                <a:ea typeface="Gill Sans"/>
                <a:cs typeface="Gill Sans"/>
                <a:sym typeface="Gill Sans"/>
              </a:rPr>
              <a:t>use in management advice</a:t>
            </a:r>
            <a:r>
              <a:rPr lang="en-US" sz="1800" b="0" i="0" u="none" strike="noStrike" cap="none" dirty="0">
                <a:solidFill>
                  <a:srgbClr val="94D7E4"/>
                </a:solidFill>
                <a:latin typeface="Gill Sans"/>
                <a:ea typeface="Gill Sans"/>
                <a:cs typeface="Gill Sans"/>
                <a:sym typeface="Gill Sans"/>
              </a:rPr>
              <a:t>.</a:t>
            </a:r>
            <a:endParaRPr sz="1800" b="0" i="0" u="none" strike="noStrike" cap="none" dirty="0">
              <a:solidFill>
                <a:srgbClr val="94D7E4"/>
              </a:solidFill>
              <a:latin typeface="Gill Sans"/>
              <a:ea typeface="Gill Sans"/>
              <a:cs typeface="Gill Sans"/>
              <a:sym typeface="Gill Sans"/>
            </a:endParaRPr>
          </a:p>
        </p:txBody>
      </p:sp>
      <p:sp>
        <p:nvSpPr>
          <p:cNvPr id="1007" name="Google Shape;1007;p139"/>
          <p:cNvSpPr txBox="1">
            <a:spLocks noGrp="1"/>
          </p:cNvSpPr>
          <p:nvPr>
            <p:ph type="ctrTitle"/>
          </p:nvPr>
        </p:nvSpPr>
        <p:spPr>
          <a:xfrm>
            <a:off x="4572000" y="459375"/>
            <a:ext cx="4572000" cy="3089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80E7FC"/>
              </a:buClr>
              <a:buSzPts val="5400"/>
              <a:buFont typeface="Gill Sans"/>
              <a:buNone/>
            </a:pPr>
            <a:r>
              <a:rPr lang="en-US" sz="5000" dirty="0">
                <a:solidFill>
                  <a:srgbClr val="80E7FC"/>
                </a:solidFill>
                <a:latin typeface="Gill Sans"/>
                <a:ea typeface="Gill Sans"/>
                <a:cs typeface="Gill Sans"/>
                <a:sym typeface="Gill Sans"/>
              </a:rPr>
              <a:t>Ecosystem Socioeconomic Profile (ESP)</a:t>
            </a:r>
            <a:endParaRPr sz="5000" dirty="0">
              <a:solidFill>
                <a:srgbClr val="80E7FC"/>
              </a:solidFill>
              <a:latin typeface="Gill Sans"/>
              <a:ea typeface="Gill Sans"/>
              <a:cs typeface="Gill Sans"/>
              <a:sym typeface="Gill Sans"/>
            </a:endParaRPr>
          </a:p>
          <a:p>
            <a:pPr marL="0" lvl="0" indent="0" algn="ctr" rtl="0">
              <a:lnSpc>
                <a:spcPct val="90000"/>
              </a:lnSpc>
              <a:spcBef>
                <a:spcPts val="0"/>
              </a:spcBef>
              <a:spcAft>
                <a:spcPts val="0"/>
              </a:spcAft>
              <a:buClr>
                <a:srgbClr val="80E7FC"/>
              </a:buClr>
              <a:buSzPts val="5400"/>
              <a:buFont typeface="Gill Sans"/>
              <a:buNone/>
            </a:pPr>
            <a:endParaRPr sz="1400" dirty="0">
              <a:solidFill>
                <a:srgbClr val="80E7FC"/>
              </a:solidFill>
              <a:latin typeface="Gill Sans"/>
              <a:ea typeface="Gill Sans"/>
              <a:cs typeface="Gill Sans"/>
              <a:sym typeface="Gill Sans"/>
            </a:endParaRPr>
          </a:p>
          <a:p>
            <a:pPr marL="0" lvl="0" indent="0" algn="ctr" rtl="0">
              <a:lnSpc>
                <a:spcPct val="90000"/>
              </a:lnSpc>
              <a:spcBef>
                <a:spcPts val="0"/>
              </a:spcBef>
              <a:spcAft>
                <a:spcPts val="0"/>
              </a:spcAft>
              <a:buClr>
                <a:srgbClr val="80E7FC"/>
              </a:buClr>
              <a:buSzPts val="5400"/>
              <a:buFont typeface="Gill Sans"/>
              <a:buNone/>
            </a:pPr>
            <a:r>
              <a:rPr lang="en-US" sz="1200" dirty="0">
                <a:latin typeface="Gill Sans"/>
                <a:ea typeface="Gill Sans"/>
                <a:cs typeface="Gill Sans"/>
                <a:sym typeface="Gill Sans"/>
              </a:rPr>
              <a:t> </a:t>
            </a:r>
            <a:r>
              <a:rPr lang="en-US" sz="4600" dirty="0" smtClean="0">
                <a:latin typeface="Gill Sans"/>
                <a:ea typeface="Gill Sans"/>
                <a:cs typeface="Gill Sans"/>
                <a:sym typeface="Gill Sans"/>
              </a:rPr>
              <a:t>Update</a:t>
            </a:r>
            <a:endParaRPr sz="4600" dirty="0"/>
          </a:p>
        </p:txBody>
      </p:sp>
      <p:sp>
        <p:nvSpPr>
          <p:cNvPr id="1008" name="Google Shape;1008;p139"/>
          <p:cNvSpPr txBox="1"/>
          <p:nvPr/>
        </p:nvSpPr>
        <p:spPr>
          <a:xfrm>
            <a:off x="4755007" y="5591292"/>
            <a:ext cx="4208993" cy="959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dirty="0" err="1" smtClean="0">
                <a:solidFill>
                  <a:srgbClr val="94D7E4"/>
                </a:solidFill>
                <a:latin typeface="Gill Sans"/>
                <a:ea typeface="Gill Sans"/>
                <a:cs typeface="Gill Sans"/>
                <a:sym typeface="Gill Sans"/>
              </a:rPr>
              <a:t>Kalei</a:t>
            </a:r>
            <a:r>
              <a:rPr lang="en-US" sz="1800" dirty="0" smtClean="0">
                <a:solidFill>
                  <a:srgbClr val="94D7E4"/>
                </a:solidFill>
                <a:latin typeface="Gill Sans"/>
                <a:ea typeface="Gill Sans"/>
                <a:cs typeface="Gill Sans"/>
                <a:sym typeface="Gill Sans"/>
              </a:rPr>
              <a:t> </a:t>
            </a:r>
            <a:r>
              <a:rPr lang="en-US" sz="1800" dirty="0" err="1" smtClean="0">
                <a:solidFill>
                  <a:srgbClr val="94D7E4"/>
                </a:solidFill>
                <a:latin typeface="Gill Sans"/>
                <a:ea typeface="Gill Sans"/>
                <a:cs typeface="Gill Sans"/>
                <a:sym typeface="Gill Sans"/>
              </a:rPr>
              <a:t>Shotwell</a:t>
            </a:r>
            <a:r>
              <a:rPr lang="en-US" sz="1800" dirty="0" smtClean="0">
                <a:solidFill>
                  <a:srgbClr val="94D7E4"/>
                </a:solidFill>
                <a:latin typeface="Gill Sans"/>
                <a:ea typeface="Gill Sans"/>
                <a:cs typeface="Gill Sans"/>
                <a:sym typeface="Gill Sans"/>
              </a:rPr>
              <a:t>, NOAA-AFSC</a:t>
            </a:r>
          </a:p>
          <a:p>
            <a:pPr marL="0" lvl="0" indent="0" algn="ctr" rtl="0">
              <a:spcBef>
                <a:spcPts val="0"/>
              </a:spcBef>
              <a:spcAft>
                <a:spcPts val="0"/>
              </a:spcAft>
              <a:buNone/>
            </a:pPr>
            <a:r>
              <a:rPr lang="en-US" sz="1800" dirty="0" smtClean="0">
                <a:solidFill>
                  <a:srgbClr val="94D7E4"/>
                </a:solidFill>
                <a:latin typeface="Gill Sans"/>
                <a:ea typeface="Gill Sans"/>
                <a:cs typeface="Gill Sans"/>
                <a:sym typeface="Gill Sans"/>
              </a:rPr>
              <a:t>Kalei.Shotwell@noaa.gov</a:t>
            </a:r>
            <a:endParaRPr sz="2000" dirty="0">
              <a:solidFill>
                <a:srgbClr val="94D7E4"/>
              </a:solidFill>
              <a:latin typeface="Gill Sans"/>
              <a:ea typeface="Gill Sans"/>
              <a:cs typeface="Gill Sans"/>
              <a:sym typeface="Gill Sans"/>
            </a:endParaRPr>
          </a:p>
        </p:txBody>
      </p:sp>
      <p:pic>
        <p:nvPicPr>
          <p:cNvPr id="1009" name="Google Shape;1009;p139"/>
          <p:cNvPicPr preferRelativeResize="0"/>
          <p:nvPr/>
        </p:nvPicPr>
        <p:blipFill rotWithShape="1">
          <a:blip r:embed="rId4">
            <a:alphaModFix/>
          </a:blip>
          <a:srcRect/>
          <a:stretch/>
        </p:blipFill>
        <p:spPr>
          <a:xfrm>
            <a:off x="941560" y="5608419"/>
            <a:ext cx="2688880" cy="938419"/>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cxnSp>
        <p:nvCxnSpPr>
          <p:cNvPr id="1383" name="Google Shape;1383;p162"/>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84" name="Google Shape;1384;p162"/>
          <p:cNvSpPr/>
          <p:nvPr/>
        </p:nvSpPr>
        <p:spPr>
          <a:xfrm>
            <a:off x="-2" y="1445865"/>
            <a:ext cx="9144000" cy="5412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1385" name="Google Shape;1385;p162"/>
          <p:cNvPicPr preferRelativeResize="0"/>
          <p:nvPr/>
        </p:nvPicPr>
        <p:blipFill rotWithShape="1">
          <a:blip r:embed="rId3">
            <a:alphaModFix/>
          </a:blip>
          <a:srcRect t="29223" b="50255"/>
          <a:stretch/>
        </p:blipFill>
        <p:spPr>
          <a:xfrm>
            <a:off x="0" y="0"/>
            <a:ext cx="9144002" cy="1406768"/>
          </a:xfrm>
          <a:prstGeom prst="rect">
            <a:avLst/>
          </a:prstGeom>
          <a:noFill/>
          <a:ln>
            <a:noFill/>
          </a:ln>
        </p:spPr>
      </p:pic>
      <p:sp>
        <p:nvSpPr>
          <p:cNvPr id="1386" name="Google Shape;1386;p162"/>
          <p:cNvSpPr/>
          <p:nvPr/>
        </p:nvSpPr>
        <p:spPr>
          <a:xfrm>
            <a:off x="-2" y="-1359"/>
            <a:ext cx="9144000" cy="1408200"/>
          </a:xfrm>
          <a:prstGeom prst="rect">
            <a:avLst/>
          </a:prstGeom>
          <a:solidFill>
            <a:srgbClr val="313E4F">
              <a:alpha val="8157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1387" name="Google Shape;1387;p162"/>
          <p:cNvSpPr txBox="1">
            <a:spLocks noGrp="1"/>
          </p:cNvSpPr>
          <p:nvPr>
            <p:ph type="title"/>
          </p:nvPr>
        </p:nvSpPr>
        <p:spPr>
          <a:xfrm>
            <a:off x="511692" y="100617"/>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sz="3600" dirty="0" smtClean="0">
                <a:latin typeface="Gill Sans"/>
                <a:ea typeface="Gill Sans"/>
                <a:cs typeface="Gill Sans"/>
                <a:sym typeface="Gill Sans"/>
              </a:rPr>
              <a:t>Disease Prevalence </a:t>
            </a:r>
            <a:endParaRPr sz="3600" dirty="0">
              <a:latin typeface="Gill Sans"/>
              <a:ea typeface="Gill Sans"/>
              <a:cs typeface="Gill Sans"/>
              <a:sym typeface="Gill Sans"/>
            </a:endParaRPr>
          </a:p>
        </p:txBody>
      </p:sp>
      <p:pic>
        <p:nvPicPr>
          <p:cNvPr id="3" name="Picture 2"/>
          <p:cNvPicPr>
            <a:picLocks noChangeAspect="1"/>
          </p:cNvPicPr>
          <p:nvPr/>
        </p:nvPicPr>
        <p:blipFill>
          <a:blip r:embed="rId4"/>
          <a:stretch>
            <a:fillRect/>
          </a:stretch>
        </p:blipFill>
        <p:spPr>
          <a:xfrm>
            <a:off x="207626" y="1526934"/>
            <a:ext cx="8728743" cy="5164937"/>
          </a:xfrm>
          <a:prstGeom prst="rect">
            <a:avLst/>
          </a:prstGeom>
        </p:spPr>
      </p:pic>
      <p:pic>
        <p:nvPicPr>
          <p:cNvPr id="7" name="Picture 6"/>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1348" y="1945758"/>
            <a:ext cx="2614745" cy="1812769"/>
          </a:xfrm>
          <a:prstGeom prst="rect">
            <a:avLst/>
          </a:prstGeom>
        </p:spPr>
      </p:pic>
      <p:sp>
        <p:nvSpPr>
          <p:cNvPr id="4" name="TextBox 3"/>
          <p:cNvSpPr txBox="1"/>
          <p:nvPr/>
        </p:nvSpPr>
        <p:spPr>
          <a:xfrm>
            <a:off x="3503721" y="2190422"/>
            <a:ext cx="2866257" cy="1477328"/>
          </a:xfrm>
          <a:prstGeom prst="rect">
            <a:avLst/>
          </a:prstGeom>
          <a:noFill/>
        </p:spPr>
        <p:txBody>
          <a:bodyPr wrap="square" rtlCol="0">
            <a:spAutoFit/>
          </a:bodyPr>
          <a:lstStyle/>
          <a:p>
            <a:r>
              <a:rPr lang="en-US" sz="1600" dirty="0" smtClean="0"/>
              <a:t>-</a:t>
            </a:r>
            <a:r>
              <a:rPr lang="en-US" sz="1800" dirty="0" smtClean="0"/>
              <a:t>Increased disease prevalence since 2015</a:t>
            </a:r>
          </a:p>
          <a:p>
            <a:endParaRPr lang="en-US" sz="1800" dirty="0" smtClean="0"/>
          </a:p>
          <a:p>
            <a:r>
              <a:rPr lang="en-US" sz="1800" dirty="0" smtClean="0"/>
              <a:t>-Dramatic increase for immature females in 2019</a:t>
            </a:r>
            <a:endParaRPr lang="en-US" sz="1800" dirty="0"/>
          </a:p>
        </p:txBody>
      </p:sp>
    </p:spTree>
    <p:extLst>
      <p:ext uri="{BB962C8B-B14F-4D97-AF65-F5344CB8AC3E}">
        <p14:creationId xmlns:p14="http://schemas.microsoft.com/office/powerpoint/2010/main" val="34620265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3DDCFA"/>
            </a:gs>
            <a:gs pos="44000">
              <a:srgbClr val="0283AD"/>
            </a:gs>
            <a:gs pos="85000">
              <a:srgbClr val="313E4F"/>
            </a:gs>
            <a:gs pos="100000">
              <a:srgbClr val="313E4F"/>
            </a:gs>
          </a:gsLst>
          <a:lin ang="4199895" scaled="0"/>
        </a:gradFill>
        <a:effectLst/>
      </p:bgPr>
    </p:bg>
    <p:spTree>
      <p:nvGrpSpPr>
        <p:cNvPr id="1" name="Shape 335"/>
        <p:cNvGrpSpPr/>
        <p:nvPr/>
      </p:nvGrpSpPr>
      <p:grpSpPr>
        <a:xfrm>
          <a:off x="0" y="0"/>
          <a:ext cx="0" cy="0"/>
          <a:chOff x="0" y="0"/>
          <a:chExt cx="0" cy="0"/>
        </a:xfrm>
      </p:grpSpPr>
      <p:cxnSp>
        <p:nvCxnSpPr>
          <p:cNvPr id="336" name="Google Shape;336;p35"/>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337" name="Google Shape;337;p35"/>
          <p:cNvSpPr/>
          <p:nvPr/>
        </p:nvSpPr>
        <p:spPr>
          <a:xfrm>
            <a:off x="-2" y="0"/>
            <a:ext cx="9144000" cy="685786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r>
              <a:rPr kumimoji="0" lang="en-US" sz="1800" b="0" i="0" u="none" strike="noStrike" kern="0" cap="none" spc="0" normalizeH="0" baseline="0" noProof="0" dirty="0" smtClean="0">
                <a:ln>
                  <a:noFill/>
                </a:ln>
                <a:solidFill>
                  <a:srgbClr val="FFFFFF"/>
                </a:solidFill>
                <a:effectLst/>
                <a:uLnTx/>
                <a:uFillTx/>
                <a:latin typeface="Corbel"/>
                <a:ea typeface="Corbel"/>
                <a:cs typeface="Corbel"/>
                <a:sym typeface="Corbel"/>
              </a:rPr>
              <a:t>+</a:t>
            </a:r>
            <a:endParaRPr kumimoji="0" sz="1800" b="0" i="0" u="none" strike="noStrike" kern="0" cap="none" spc="0" normalizeH="0" baseline="0" noProof="0" dirty="0">
              <a:ln>
                <a:noFill/>
              </a:ln>
              <a:solidFill>
                <a:srgbClr val="FFFFFF"/>
              </a:solidFill>
              <a:effectLst/>
              <a:uLnTx/>
              <a:uFillTx/>
              <a:latin typeface="Corbel"/>
              <a:ea typeface="Corbel"/>
              <a:cs typeface="Corbel"/>
              <a:sym typeface="Corbel"/>
            </a:endParaRPr>
          </a:p>
        </p:txBody>
      </p:sp>
      <p:sp>
        <p:nvSpPr>
          <p:cNvPr id="340" name="Google Shape;340;p35"/>
          <p:cNvSpPr txBox="1">
            <a:spLocks noGrp="1"/>
          </p:cNvSpPr>
          <p:nvPr>
            <p:ph type="title"/>
          </p:nvPr>
        </p:nvSpPr>
        <p:spPr>
          <a:xfrm>
            <a:off x="714069" y="282949"/>
            <a:ext cx="7990542" cy="1325700"/>
          </a:xfrm>
          <a:prstGeom prst="rect">
            <a:avLst/>
          </a:prstGeom>
          <a:noFill/>
          <a:ln>
            <a:noFill/>
          </a:ln>
        </p:spPr>
        <p:txBody>
          <a:bodyPr spcFirstLastPara="1" wrap="square" lIns="91425" tIns="45700" rIns="91425" bIns="45700" anchor="ctr" anchorCtr="0">
            <a:noAutofit/>
          </a:bodyPr>
          <a:lstStyle/>
          <a:p>
            <a:pPr lvl="0" algn="ctr">
              <a:buSzPts val="4400"/>
            </a:pPr>
            <a:r>
              <a:rPr lang="en-US" sz="1800" dirty="0">
                <a:solidFill>
                  <a:schemeClr val="dk1"/>
                </a:solidFill>
                <a:latin typeface="+mn-lt"/>
                <a:ea typeface="Calibri"/>
                <a:cs typeface="Calibri"/>
                <a:sym typeface="Calibri"/>
              </a:rPr>
              <a:t>Blood samples </a:t>
            </a:r>
            <a:r>
              <a:rPr lang="en-US" sz="1800" dirty="0" smtClean="0">
                <a:solidFill>
                  <a:schemeClr val="dk1"/>
                </a:solidFill>
                <a:latin typeface="+mn-lt"/>
                <a:ea typeface="Calibri"/>
                <a:cs typeface="Calibri"/>
                <a:sym typeface="Calibri"/>
              </a:rPr>
              <a:t>have been collected at 6 index sites in the EBS (2014-2019) for DNA tests to </a:t>
            </a:r>
            <a:r>
              <a:rPr lang="en-US" sz="1800" dirty="0">
                <a:solidFill>
                  <a:schemeClr val="dk1"/>
                </a:solidFill>
                <a:latin typeface="+mn-lt"/>
                <a:ea typeface="Calibri"/>
                <a:cs typeface="Calibri"/>
                <a:sym typeface="Calibri"/>
              </a:rPr>
              <a:t>detect the presence of the parasite </a:t>
            </a:r>
            <a:r>
              <a:rPr lang="en-US" sz="1800" i="1" dirty="0" err="1">
                <a:solidFill>
                  <a:schemeClr val="dk1"/>
                </a:solidFill>
                <a:latin typeface="+mn-lt"/>
                <a:ea typeface="Calibri"/>
                <a:cs typeface="Calibri"/>
                <a:sym typeface="Calibri"/>
              </a:rPr>
              <a:t>Hematodinium</a:t>
            </a:r>
            <a:r>
              <a:rPr lang="en-US" sz="1800" dirty="0">
                <a:solidFill>
                  <a:schemeClr val="dk1"/>
                </a:solidFill>
                <a:latin typeface="+mn-lt"/>
                <a:ea typeface="Calibri"/>
                <a:cs typeface="Calibri"/>
                <a:sym typeface="Calibri"/>
              </a:rPr>
              <a:t> sp., the causative agent of Bitter Crab Syndrome</a:t>
            </a:r>
            <a:endParaRPr sz="1800" dirty="0">
              <a:solidFill>
                <a:schemeClr val="tx1"/>
              </a:solidFill>
              <a:latin typeface="+mn-lt"/>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5230" y="2034064"/>
            <a:ext cx="6169794" cy="4590187"/>
          </a:xfrm>
          <a:prstGeom prst="rect">
            <a:avLst/>
          </a:prstGeom>
          <a:noFill/>
        </p:spPr>
      </p:pic>
      <p:sp>
        <p:nvSpPr>
          <p:cNvPr id="2" name="TextBox 1"/>
          <p:cNvSpPr txBox="1"/>
          <p:nvPr/>
        </p:nvSpPr>
        <p:spPr>
          <a:xfrm>
            <a:off x="159026" y="6402504"/>
            <a:ext cx="2604052" cy="338554"/>
          </a:xfrm>
          <a:prstGeom prst="rect">
            <a:avLst/>
          </a:prstGeom>
          <a:noFill/>
        </p:spPr>
        <p:txBody>
          <a:bodyPr wrap="square" rtlCol="0">
            <a:spAutoFit/>
          </a:bodyPr>
          <a:lstStyle/>
          <a:p>
            <a:r>
              <a:rPr lang="en-US" sz="1600" dirty="0" smtClean="0"/>
              <a:t>Contribution: Pam Jensen</a:t>
            </a:r>
            <a:endParaRPr lang="en-US" sz="1600" dirty="0"/>
          </a:p>
        </p:txBody>
      </p:sp>
    </p:spTree>
    <p:extLst>
      <p:ext uri="{BB962C8B-B14F-4D97-AF65-F5344CB8AC3E}">
        <p14:creationId xmlns:p14="http://schemas.microsoft.com/office/powerpoint/2010/main" val="4008469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3DDCFA"/>
            </a:gs>
            <a:gs pos="44000">
              <a:srgbClr val="0283AD"/>
            </a:gs>
            <a:gs pos="85000">
              <a:srgbClr val="313E4F"/>
            </a:gs>
            <a:gs pos="100000">
              <a:srgbClr val="313E4F"/>
            </a:gs>
          </a:gsLst>
          <a:lin ang="4199895" scaled="0"/>
        </a:gradFill>
        <a:effectLst/>
      </p:bgPr>
    </p:bg>
    <p:spTree>
      <p:nvGrpSpPr>
        <p:cNvPr id="1" name="Shape 335"/>
        <p:cNvGrpSpPr/>
        <p:nvPr/>
      </p:nvGrpSpPr>
      <p:grpSpPr>
        <a:xfrm>
          <a:off x="0" y="0"/>
          <a:ext cx="0" cy="0"/>
          <a:chOff x="0" y="0"/>
          <a:chExt cx="0" cy="0"/>
        </a:xfrm>
      </p:grpSpPr>
      <p:cxnSp>
        <p:nvCxnSpPr>
          <p:cNvPr id="336" name="Google Shape;336;p35"/>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337" name="Google Shape;337;p35"/>
          <p:cNvSpPr/>
          <p:nvPr/>
        </p:nvSpPr>
        <p:spPr>
          <a:xfrm>
            <a:off x="-2" y="0"/>
            <a:ext cx="9144000" cy="685786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r>
              <a:rPr kumimoji="0" lang="en-US" sz="1800" b="0" i="0" u="none" strike="noStrike" kern="0" cap="none" spc="0" normalizeH="0" baseline="0" noProof="0" dirty="0" smtClean="0">
                <a:ln>
                  <a:noFill/>
                </a:ln>
                <a:solidFill>
                  <a:srgbClr val="FFFFFF"/>
                </a:solidFill>
                <a:effectLst/>
                <a:uLnTx/>
                <a:uFillTx/>
                <a:latin typeface="Corbel"/>
                <a:ea typeface="Corbel"/>
                <a:cs typeface="Corbel"/>
                <a:sym typeface="Corbel"/>
              </a:rPr>
              <a:t>+</a:t>
            </a:r>
            <a:endParaRPr kumimoji="0" sz="1800" b="0" i="0" u="none" strike="noStrike" kern="0" cap="none" spc="0" normalizeH="0" baseline="0" noProof="0" dirty="0">
              <a:ln>
                <a:noFill/>
              </a:ln>
              <a:solidFill>
                <a:srgbClr val="FFFFFF"/>
              </a:solidFill>
              <a:effectLst/>
              <a:uLnTx/>
              <a:uFillTx/>
              <a:latin typeface="Corbel"/>
              <a:ea typeface="Corbel"/>
              <a:cs typeface="Corbel"/>
              <a:sym typeface="Corbel"/>
            </a:endParaRPr>
          </a:p>
        </p:txBody>
      </p:sp>
      <p:sp>
        <p:nvSpPr>
          <p:cNvPr id="340" name="Google Shape;340;p35"/>
          <p:cNvSpPr txBox="1">
            <a:spLocks noGrp="1"/>
          </p:cNvSpPr>
          <p:nvPr>
            <p:ph type="title"/>
          </p:nvPr>
        </p:nvSpPr>
        <p:spPr>
          <a:xfrm>
            <a:off x="745016" y="5246081"/>
            <a:ext cx="7314683"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sz="2000" dirty="0" smtClean="0">
                <a:solidFill>
                  <a:schemeClr val="tx1"/>
                </a:solidFill>
                <a:latin typeface="+mn-lt"/>
              </a:rPr>
              <a:t>Overall, prevalence </a:t>
            </a:r>
            <a:r>
              <a:rPr lang="en-US" sz="2000" dirty="0" smtClean="0">
                <a:solidFill>
                  <a:schemeClr val="tx1"/>
                </a:solidFill>
                <a:latin typeface="+mn-lt"/>
              </a:rPr>
              <a:t>of bitter crab syndrome </a:t>
            </a:r>
            <a:r>
              <a:rPr lang="en-US" sz="2000" dirty="0" smtClean="0">
                <a:solidFill>
                  <a:schemeClr val="tx1"/>
                </a:solidFill>
                <a:latin typeface="+mn-lt"/>
              </a:rPr>
              <a:t>at index </a:t>
            </a:r>
            <a:r>
              <a:rPr lang="en-US" sz="2000" dirty="0" smtClean="0">
                <a:solidFill>
                  <a:schemeClr val="tx1"/>
                </a:solidFill>
                <a:latin typeface="+mn-lt"/>
              </a:rPr>
              <a:t>sites </a:t>
            </a:r>
            <a:r>
              <a:rPr lang="en-US" sz="2000" dirty="0" smtClean="0">
                <a:solidFill>
                  <a:schemeClr val="tx1"/>
                </a:solidFill>
                <a:latin typeface="+mn-lt"/>
              </a:rPr>
              <a:t>has </a:t>
            </a:r>
            <a:r>
              <a:rPr lang="en-US" sz="2000" dirty="0" smtClean="0">
                <a:solidFill>
                  <a:schemeClr val="tx1"/>
                </a:solidFill>
                <a:latin typeface="+mn-lt"/>
              </a:rPr>
              <a:t>increased </a:t>
            </a:r>
            <a:r>
              <a:rPr lang="en-US" sz="2000" dirty="0" smtClean="0">
                <a:solidFill>
                  <a:schemeClr val="tx1"/>
                </a:solidFill>
                <a:latin typeface="+mn-lt"/>
              </a:rPr>
              <a:t>annually from 2014-2017</a:t>
            </a:r>
            <a:r>
              <a:rPr lang="en-US" sz="2000" dirty="0" smtClean="0">
                <a:solidFill>
                  <a:schemeClr val="tx1"/>
                </a:solidFill>
                <a:latin typeface="+mn-lt"/>
              </a:rPr>
              <a:t/>
            </a:r>
            <a:br>
              <a:rPr lang="en-US" sz="2000" dirty="0" smtClean="0">
                <a:solidFill>
                  <a:schemeClr val="tx1"/>
                </a:solidFill>
                <a:latin typeface="+mn-lt"/>
              </a:rPr>
            </a:br>
            <a:r>
              <a:rPr lang="en-US" sz="2000" dirty="0">
                <a:solidFill>
                  <a:schemeClr val="tx1"/>
                </a:solidFill>
                <a:latin typeface="+mn-lt"/>
              </a:rPr>
              <a:t/>
            </a:r>
            <a:br>
              <a:rPr lang="en-US" sz="2000" dirty="0">
                <a:solidFill>
                  <a:schemeClr val="tx1"/>
                </a:solidFill>
                <a:latin typeface="+mn-lt"/>
              </a:rPr>
            </a:br>
            <a:endParaRPr sz="2000" dirty="0">
              <a:solidFill>
                <a:schemeClr val="tx1"/>
              </a:solidFill>
              <a:latin typeface="+mn-lt"/>
            </a:endParaRPr>
          </a:p>
        </p:txBody>
      </p:sp>
      <p:sp>
        <p:nvSpPr>
          <p:cNvPr id="8" name="TextBox 7"/>
          <p:cNvSpPr txBox="1"/>
          <p:nvPr/>
        </p:nvSpPr>
        <p:spPr>
          <a:xfrm>
            <a:off x="159026" y="6402504"/>
            <a:ext cx="2604052" cy="338554"/>
          </a:xfrm>
          <a:prstGeom prst="rect">
            <a:avLst/>
          </a:prstGeom>
          <a:noFill/>
        </p:spPr>
        <p:txBody>
          <a:bodyPr wrap="square" rtlCol="0">
            <a:spAutoFit/>
          </a:bodyPr>
          <a:lstStyle/>
          <a:p>
            <a:r>
              <a:rPr lang="en-US" sz="1600" dirty="0" smtClean="0"/>
              <a:t>Contribution: Pam Jensen</a:t>
            </a:r>
            <a:endParaRPr lang="en-US" sz="1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28" y="176968"/>
            <a:ext cx="8212761" cy="4854188"/>
          </a:xfrm>
          <a:prstGeom prst="rect">
            <a:avLst/>
          </a:prstGeom>
        </p:spPr>
      </p:pic>
      <p:sp>
        <p:nvSpPr>
          <p:cNvPr id="6" name="TextBox 5"/>
          <p:cNvSpPr txBox="1"/>
          <p:nvPr/>
        </p:nvSpPr>
        <p:spPr>
          <a:xfrm rot="16200000">
            <a:off x="-302412" y="2275395"/>
            <a:ext cx="1612900" cy="307777"/>
          </a:xfrm>
          <a:prstGeom prst="rect">
            <a:avLst/>
          </a:prstGeom>
          <a:noFill/>
        </p:spPr>
        <p:txBody>
          <a:bodyPr wrap="square" rtlCol="0">
            <a:spAutoFit/>
          </a:bodyPr>
          <a:lstStyle/>
          <a:p>
            <a:r>
              <a:rPr lang="en-US" dirty="0" smtClean="0"/>
              <a:t>% Infected</a:t>
            </a:r>
            <a:endParaRPr lang="en-US" dirty="0"/>
          </a:p>
        </p:txBody>
      </p:sp>
    </p:spTree>
    <p:extLst>
      <p:ext uri="{BB962C8B-B14F-4D97-AF65-F5344CB8AC3E}">
        <p14:creationId xmlns:p14="http://schemas.microsoft.com/office/powerpoint/2010/main" val="306033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cxnSp>
        <p:nvCxnSpPr>
          <p:cNvPr id="1383" name="Google Shape;1383;p162"/>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84" name="Google Shape;1384;p162"/>
          <p:cNvSpPr/>
          <p:nvPr/>
        </p:nvSpPr>
        <p:spPr>
          <a:xfrm>
            <a:off x="0" y="1315838"/>
            <a:ext cx="9144000" cy="567765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1385" name="Google Shape;1385;p162"/>
          <p:cNvPicPr preferRelativeResize="0"/>
          <p:nvPr/>
        </p:nvPicPr>
        <p:blipFill rotWithShape="1">
          <a:blip r:embed="rId3">
            <a:alphaModFix/>
          </a:blip>
          <a:srcRect t="29223" b="50255"/>
          <a:stretch/>
        </p:blipFill>
        <p:spPr>
          <a:xfrm>
            <a:off x="0" y="0"/>
            <a:ext cx="9144002" cy="1406768"/>
          </a:xfrm>
          <a:prstGeom prst="rect">
            <a:avLst/>
          </a:prstGeom>
          <a:noFill/>
          <a:ln>
            <a:noFill/>
          </a:ln>
        </p:spPr>
      </p:pic>
      <p:sp>
        <p:nvSpPr>
          <p:cNvPr id="1386" name="Google Shape;1386;p162"/>
          <p:cNvSpPr/>
          <p:nvPr/>
        </p:nvSpPr>
        <p:spPr>
          <a:xfrm>
            <a:off x="0" y="780"/>
            <a:ext cx="9144000" cy="1408200"/>
          </a:xfrm>
          <a:prstGeom prst="rect">
            <a:avLst/>
          </a:prstGeom>
          <a:solidFill>
            <a:srgbClr val="313E4F">
              <a:alpha val="8157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1387" name="Google Shape;1387;p162"/>
          <p:cNvSpPr txBox="1">
            <a:spLocks noGrp="1"/>
          </p:cNvSpPr>
          <p:nvPr>
            <p:ph type="title"/>
          </p:nvPr>
        </p:nvSpPr>
        <p:spPr>
          <a:xfrm>
            <a:off x="295275" y="50073"/>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sz="3600" dirty="0" smtClean="0">
                <a:latin typeface="Gill Sans"/>
                <a:ea typeface="Gill Sans"/>
                <a:cs typeface="Gill Sans"/>
                <a:sym typeface="Gill Sans"/>
              </a:rPr>
              <a:t>Cold </a:t>
            </a:r>
            <a:r>
              <a:rPr lang="en-US" sz="3600" dirty="0" smtClean="0">
                <a:latin typeface="Gill Sans"/>
                <a:ea typeface="Gill Sans"/>
                <a:cs typeface="Gill Sans"/>
                <a:sym typeface="Gill Sans"/>
              </a:rPr>
              <a:t>water </a:t>
            </a:r>
            <a:r>
              <a:rPr lang="en-US" sz="3600" dirty="0" smtClean="0">
                <a:latin typeface="Gill Sans"/>
                <a:ea typeface="Gill Sans"/>
                <a:cs typeface="Gill Sans"/>
                <a:sym typeface="Gill Sans"/>
              </a:rPr>
              <a:t>habitat indicators</a:t>
            </a:r>
            <a:endParaRPr sz="3600" dirty="0">
              <a:latin typeface="Gill Sans"/>
              <a:ea typeface="Gill Sans"/>
              <a:cs typeface="Gill Sans"/>
              <a:sym typeface="Gill Sans"/>
            </a:endParaRPr>
          </a:p>
        </p:txBody>
      </p:sp>
      <p:grpSp>
        <p:nvGrpSpPr>
          <p:cNvPr id="12" name="Group 11"/>
          <p:cNvGrpSpPr/>
          <p:nvPr/>
        </p:nvGrpSpPr>
        <p:grpSpPr>
          <a:xfrm>
            <a:off x="4238625" y="2403580"/>
            <a:ext cx="4905375" cy="3711181"/>
            <a:chOff x="438816" y="3072988"/>
            <a:chExt cx="4905375" cy="3711181"/>
          </a:xfrm>
        </p:grpSpPr>
        <p:pic>
          <p:nvPicPr>
            <p:cNvPr id="13" name="Picture 12"/>
            <p:cNvPicPr>
              <a:picLocks noChangeAspect="1"/>
            </p:cNvPicPr>
            <p:nvPr/>
          </p:nvPicPr>
          <p:blipFill>
            <a:blip r:embed="rId4"/>
            <a:stretch>
              <a:fillRect/>
            </a:stretch>
          </p:blipFill>
          <p:spPr>
            <a:xfrm>
              <a:off x="438816" y="3072988"/>
              <a:ext cx="3438525" cy="3171825"/>
            </a:xfrm>
            <a:prstGeom prst="rect">
              <a:avLst/>
            </a:prstGeom>
          </p:spPr>
        </p:pic>
        <p:sp>
          <p:nvSpPr>
            <p:cNvPr id="14" name="Rectangle 13"/>
            <p:cNvSpPr/>
            <p:nvPr/>
          </p:nvSpPr>
          <p:spPr>
            <a:xfrm>
              <a:off x="1205023" y="3172115"/>
              <a:ext cx="311888" cy="191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1360967" y="6094388"/>
              <a:ext cx="2286000" cy="304800"/>
            </a:xfrm>
            <a:prstGeom prst="rect">
              <a:avLst/>
            </a:prstGeom>
          </p:spPr>
        </p:pic>
        <p:pic>
          <p:nvPicPr>
            <p:cNvPr id="16" name="Picture 15"/>
            <p:cNvPicPr>
              <a:picLocks noChangeAspect="1"/>
            </p:cNvPicPr>
            <p:nvPr/>
          </p:nvPicPr>
          <p:blipFill>
            <a:blip r:embed="rId6"/>
            <a:stretch>
              <a:fillRect/>
            </a:stretch>
          </p:blipFill>
          <p:spPr>
            <a:xfrm>
              <a:off x="3877341" y="4081122"/>
              <a:ext cx="1466850" cy="742950"/>
            </a:xfrm>
            <a:prstGeom prst="rect">
              <a:avLst/>
            </a:prstGeom>
          </p:spPr>
        </p:pic>
        <p:sp>
          <p:nvSpPr>
            <p:cNvPr id="17" name="TextBox 16"/>
            <p:cNvSpPr txBox="1"/>
            <p:nvPr/>
          </p:nvSpPr>
          <p:spPr>
            <a:xfrm>
              <a:off x="2736111" y="6507170"/>
              <a:ext cx="2119423" cy="276999"/>
            </a:xfrm>
            <a:prstGeom prst="rect">
              <a:avLst/>
            </a:prstGeom>
            <a:noFill/>
          </p:spPr>
          <p:txBody>
            <a:bodyPr wrap="square" rtlCol="0">
              <a:spAutoFit/>
            </a:bodyPr>
            <a:lstStyle/>
            <a:p>
              <a:r>
                <a:rPr lang="en-US" sz="1200" i="1" dirty="0" smtClean="0"/>
                <a:t>Murphy 2020</a:t>
              </a:r>
              <a:endParaRPr lang="en-US" sz="1200" i="1" dirty="0"/>
            </a:p>
          </p:txBody>
        </p:sp>
      </p:grpSp>
      <p:sp>
        <p:nvSpPr>
          <p:cNvPr id="18" name="Rectangle 17"/>
          <p:cNvSpPr/>
          <p:nvPr/>
        </p:nvSpPr>
        <p:spPr>
          <a:xfrm>
            <a:off x="6365800" y="2764422"/>
            <a:ext cx="1080976" cy="2450139"/>
          </a:xfrm>
          <a:prstGeom prst="rect">
            <a:avLst/>
          </a:prstGeom>
          <a:solidFill>
            <a:srgbClr val="FF0000">
              <a:alpha val="26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209" y="2525463"/>
            <a:ext cx="3917042" cy="369331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mj-lt"/>
              </a:rPr>
              <a:t>C</a:t>
            </a:r>
            <a:r>
              <a:rPr lang="en-US" sz="2000" dirty="0" smtClean="0">
                <a:latin typeface="+mj-lt"/>
              </a:rPr>
              <a:t>old </a:t>
            </a:r>
            <a:r>
              <a:rPr lang="en-US" sz="2000" dirty="0">
                <a:latin typeface="+mj-lt"/>
              </a:rPr>
              <a:t>water habitat availability </a:t>
            </a:r>
            <a:r>
              <a:rPr lang="en-US" sz="2000" dirty="0" smtClean="0">
                <a:latin typeface="+mj-lt"/>
              </a:rPr>
              <a:t>  </a:t>
            </a:r>
            <a:r>
              <a:rPr lang="en-US" sz="2000" dirty="0" smtClean="0">
                <a:latin typeface="+mj-lt"/>
              </a:rPr>
              <a:t>(&lt;2</a:t>
            </a:r>
            <a:r>
              <a:rPr lang="en-US" sz="2000" dirty="0">
                <a:latin typeface="+mj-lt"/>
              </a:rPr>
              <a:t> °C) has been proposed as a critical recruitment bottleneck </a:t>
            </a:r>
            <a:r>
              <a:rPr lang="en-US" sz="2000" dirty="0" smtClean="0">
                <a:latin typeface="+mj-lt"/>
              </a:rPr>
              <a:t>for snow crab</a:t>
            </a:r>
          </a:p>
          <a:p>
            <a:endParaRPr lang="en-US" sz="2000" dirty="0" smtClean="0">
              <a:latin typeface="+mj-lt"/>
            </a:endParaRPr>
          </a:p>
          <a:p>
            <a:pPr marL="285750" indent="-285750">
              <a:buFont typeface="Arial" panose="020B0604020202020204" pitchFamily="34" charset="0"/>
              <a:buChar char="•"/>
            </a:pPr>
            <a:r>
              <a:rPr lang="en-US" sz="2000" dirty="0">
                <a:latin typeface="+mj-lt"/>
              </a:rPr>
              <a:t> </a:t>
            </a:r>
            <a:r>
              <a:rPr lang="en-US" sz="2000" dirty="0" smtClean="0">
                <a:latin typeface="+mj-lt"/>
              </a:rPr>
              <a:t>Juvenile snow </a:t>
            </a:r>
            <a:r>
              <a:rPr lang="en-US" sz="2000" dirty="0">
                <a:latin typeface="+mj-lt"/>
              </a:rPr>
              <a:t>crab are highly sensitive to bottom temperatures and </a:t>
            </a:r>
            <a:r>
              <a:rPr lang="en-US" sz="2000" dirty="0" smtClean="0">
                <a:latin typeface="+mj-lt"/>
              </a:rPr>
              <a:t>2°C </a:t>
            </a:r>
            <a:r>
              <a:rPr lang="en-US" sz="2000" dirty="0">
                <a:latin typeface="+mj-lt"/>
              </a:rPr>
              <a:t>is an important maximum temperature </a:t>
            </a:r>
            <a:r>
              <a:rPr lang="en-US" sz="2000" dirty="0" smtClean="0">
                <a:latin typeface="+mj-lt"/>
              </a:rPr>
              <a:t>threshold for immature females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84925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cxnSp>
        <p:nvCxnSpPr>
          <p:cNvPr id="1383" name="Google Shape;1383;p162"/>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84" name="Google Shape;1384;p162"/>
          <p:cNvSpPr/>
          <p:nvPr/>
        </p:nvSpPr>
        <p:spPr>
          <a:xfrm>
            <a:off x="0" y="0"/>
            <a:ext cx="9143998" cy="685786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9773"/>
            <a:ext cx="9144000" cy="5226341"/>
          </a:xfrm>
          <a:prstGeom prst="rect">
            <a:avLst/>
          </a:prstGeom>
        </p:spPr>
      </p:pic>
      <p:sp>
        <p:nvSpPr>
          <p:cNvPr id="6" name="Rectangle 5"/>
          <p:cNvSpPr/>
          <p:nvPr/>
        </p:nvSpPr>
        <p:spPr>
          <a:xfrm>
            <a:off x="584791" y="3094074"/>
            <a:ext cx="8463516" cy="435935"/>
          </a:xfrm>
          <a:prstGeom prst="rect">
            <a:avLst/>
          </a:prstGeom>
          <a:solidFill>
            <a:srgbClr val="FF0000">
              <a:alpha val="3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69851" y="5603358"/>
            <a:ext cx="7230140" cy="707886"/>
          </a:xfrm>
          <a:prstGeom prst="rect">
            <a:avLst/>
          </a:prstGeom>
          <a:noFill/>
        </p:spPr>
        <p:txBody>
          <a:bodyPr wrap="square" rtlCol="0">
            <a:spAutoFit/>
          </a:bodyPr>
          <a:lstStyle/>
          <a:p>
            <a:pPr algn="ctr"/>
            <a:r>
              <a:rPr lang="en-US" sz="2000" dirty="0" smtClean="0">
                <a:latin typeface="+mn-lt"/>
              </a:rPr>
              <a:t>In 2018, temperatures occupied by immature females were well above preferred temperatures &lt;2</a:t>
            </a:r>
            <a:r>
              <a:rPr lang="en-US" sz="2000" dirty="0">
                <a:latin typeface="+mn-lt"/>
              </a:rPr>
              <a:t>°C</a:t>
            </a:r>
          </a:p>
        </p:txBody>
      </p:sp>
    </p:spTree>
    <p:extLst>
      <p:ext uri="{BB962C8B-B14F-4D97-AF65-F5344CB8AC3E}">
        <p14:creationId xmlns:p14="http://schemas.microsoft.com/office/powerpoint/2010/main" val="31954574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cxnSp>
        <p:nvCxnSpPr>
          <p:cNvPr id="1383" name="Google Shape;1383;p162"/>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84" name="Google Shape;1384;p162"/>
          <p:cNvSpPr/>
          <p:nvPr/>
        </p:nvSpPr>
        <p:spPr>
          <a:xfrm>
            <a:off x="0" y="0"/>
            <a:ext cx="9143998" cy="685786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sp>
        <p:nvSpPr>
          <p:cNvPr id="7" name="Rectangle 6"/>
          <p:cNvSpPr/>
          <p:nvPr/>
        </p:nvSpPr>
        <p:spPr>
          <a:xfrm>
            <a:off x="-586500" y="6021110"/>
            <a:ext cx="9664994" cy="707886"/>
          </a:xfrm>
          <a:prstGeom prst="rect">
            <a:avLst/>
          </a:prstGeom>
        </p:spPr>
        <p:txBody>
          <a:bodyPr wrap="square">
            <a:spAutoFit/>
          </a:bodyPr>
          <a:lstStyle/>
          <a:p>
            <a:pPr marL="914400" lvl="2" algn="ctr"/>
            <a:r>
              <a:rPr lang="en-US" sz="2000" dirty="0" smtClean="0">
                <a:sym typeface="Wingdings" panose="05000000000000000000" pitchFamily="2" charset="2"/>
              </a:rPr>
              <a:t>Cold water habitat &lt;2°C nearly absent in juvenile nursery grounds in 2018, and greatly reduced again in </a:t>
            </a:r>
            <a:r>
              <a:rPr lang="en-US" sz="2000" dirty="0" smtClean="0">
                <a:sym typeface="Wingdings" panose="05000000000000000000" pitchFamily="2" charset="2"/>
              </a:rPr>
              <a:t>2019 (and 2021)</a:t>
            </a:r>
            <a:endParaRPr lang="en-US" sz="2200"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03" y="857145"/>
            <a:ext cx="8847891" cy="5035096"/>
          </a:xfrm>
          <a:prstGeom prst="rect">
            <a:avLst/>
          </a:prstGeom>
        </p:spPr>
      </p:pic>
      <p:sp>
        <p:nvSpPr>
          <p:cNvPr id="2" name="Rectangle 1"/>
          <p:cNvSpPr/>
          <p:nvPr/>
        </p:nvSpPr>
        <p:spPr>
          <a:xfrm>
            <a:off x="311150" y="857145"/>
            <a:ext cx="2622550" cy="184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39850" y="758783"/>
            <a:ext cx="869950" cy="307777"/>
          </a:xfrm>
          <a:prstGeom prst="rect">
            <a:avLst/>
          </a:prstGeom>
          <a:noFill/>
        </p:spPr>
        <p:txBody>
          <a:bodyPr wrap="square" rtlCol="0">
            <a:spAutoFit/>
          </a:bodyPr>
          <a:lstStyle/>
          <a:p>
            <a:r>
              <a:rPr lang="en-US" b="1" dirty="0" smtClean="0"/>
              <a:t>2015</a:t>
            </a:r>
            <a:endParaRPr lang="en-US" b="1" dirty="0"/>
          </a:p>
        </p:txBody>
      </p:sp>
      <p:sp>
        <p:nvSpPr>
          <p:cNvPr id="8" name="Rectangle 7"/>
          <p:cNvSpPr/>
          <p:nvPr/>
        </p:nvSpPr>
        <p:spPr>
          <a:xfrm>
            <a:off x="3194050" y="882429"/>
            <a:ext cx="2622550" cy="184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222750" y="784067"/>
            <a:ext cx="869950" cy="307777"/>
          </a:xfrm>
          <a:prstGeom prst="rect">
            <a:avLst/>
          </a:prstGeom>
          <a:noFill/>
        </p:spPr>
        <p:txBody>
          <a:bodyPr wrap="square" rtlCol="0">
            <a:spAutoFit/>
          </a:bodyPr>
          <a:lstStyle/>
          <a:p>
            <a:r>
              <a:rPr lang="en-US" b="1" dirty="0" smtClean="0"/>
              <a:t>2016</a:t>
            </a:r>
            <a:endParaRPr lang="en-US" b="1" dirty="0"/>
          </a:p>
        </p:txBody>
      </p:sp>
      <p:sp>
        <p:nvSpPr>
          <p:cNvPr id="10" name="Rectangle 9"/>
          <p:cNvSpPr/>
          <p:nvPr/>
        </p:nvSpPr>
        <p:spPr>
          <a:xfrm>
            <a:off x="6121400" y="857145"/>
            <a:ext cx="2622550" cy="184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50100" y="758783"/>
            <a:ext cx="869950" cy="307777"/>
          </a:xfrm>
          <a:prstGeom prst="rect">
            <a:avLst/>
          </a:prstGeom>
          <a:noFill/>
        </p:spPr>
        <p:txBody>
          <a:bodyPr wrap="square" rtlCol="0">
            <a:spAutoFit/>
          </a:bodyPr>
          <a:lstStyle/>
          <a:p>
            <a:r>
              <a:rPr lang="en-US" b="1" dirty="0" smtClean="0"/>
              <a:t>2017</a:t>
            </a:r>
            <a:endParaRPr lang="en-US" b="1" dirty="0"/>
          </a:p>
        </p:txBody>
      </p:sp>
      <p:sp>
        <p:nvSpPr>
          <p:cNvPr id="13" name="Rectangle 12"/>
          <p:cNvSpPr/>
          <p:nvPr/>
        </p:nvSpPr>
        <p:spPr>
          <a:xfrm>
            <a:off x="1454150" y="3409256"/>
            <a:ext cx="2622550" cy="184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482850" y="3310894"/>
            <a:ext cx="869950" cy="307777"/>
          </a:xfrm>
          <a:prstGeom prst="rect">
            <a:avLst/>
          </a:prstGeom>
          <a:noFill/>
        </p:spPr>
        <p:txBody>
          <a:bodyPr wrap="square" rtlCol="0">
            <a:spAutoFit/>
          </a:bodyPr>
          <a:lstStyle/>
          <a:p>
            <a:r>
              <a:rPr lang="en-US" b="1" dirty="0" smtClean="0"/>
              <a:t>2018</a:t>
            </a:r>
            <a:endParaRPr lang="en-US" b="1" dirty="0"/>
          </a:p>
        </p:txBody>
      </p:sp>
      <p:sp>
        <p:nvSpPr>
          <p:cNvPr id="15" name="Rectangle 14"/>
          <p:cNvSpPr/>
          <p:nvPr/>
        </p:nvSpPr>
        <p:spPr>
          <a:xfrm>
            <a:off x="4386700" y="3390206"/>
            <a:ext cx="2622550" cy="184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415400" y="3291844"/>
            <a:ext cx="869950" cy="307777"/>
          </a:xfrm>
          <a:prstGeom prst="rect">
            <a:avLst/>
          </a:prstGeom>
          <a:noFill/>
        </p:spPr>
        <p:txBody>
          <a:bodyPr wrap="square" rtlCol="0">
            <a:spAutoFit/>
          </a:bodyPr>
          <a:lstStyle/>
          <a:p>
            <a:r>
              <a:rPr lang="en-US" b="1" dirty="0" smtClean="0"/>
              <a:t>2019</a:t>
            </a:r>
            <a:endParaRPr lang="en-US" b="1" dirty="0"/>
          </a:p>
        </p:txBody>
      </p:sp>
      <p:sp>
        <p:nvSpPr>
          <p:cNvPr id="17" name="TextBox 16"/>
          <p:cNvSpPr txBox="1"/>
          <p:nvPr/>
        </p:nvSpPr>
        <p:spPr>
          <a:xfrm>
            <a:off x="153647" y="191979"/>
            <a:ext cx="7066303" cy="400110"/>
          </a:xfrm>
          <a:prstGeom prst="rect">
            <a:avLst/>
          </a:prstGeom>
          <a:solidFill>
            <a:schemeClr val="bg1"/>
          </a:solidFill>
        </p:spPr>
        <p:txBody>
          <a:bodyPr wrap="square" rtlCol="0">
            <a:spAutoFit/>
          </a:bodyPr>
          <a:lstStyle/>
          <a:p>
            <a:r>
              <a:rPr lang="en-US" sz="2000" dirty="0" smtClean="0"/>
              <a:t>Juvenile snow crab thermal distributions </a:t>
            </a:r>
            <a:r>
              <a:rPr lang="en-US" sz="2000" dirty="0" smtClean="0"/>
              <a:t>(2015-2019)</a:t>
            </a:r>
            <a:endParaRPr lang="en-US" sz="2000" dirty="0"/>
          </a:p>
        </p:txBody>
      </p:sp>
      <p:pic>
        <p:nvPicPr>
          <p:cNvPr id="4" name="Picture 3"/>
          <p:cNvPicPr>
            <a:picLocks noChangeAspect="1"/>
          </p:cNvPicPr>
          <p:nvPr/>
        </p:nvPicPr>
        <p:blipFill>
          <a:blip r:embed="rId4"/>
          <a:stretch>
            <a:fillRect/>
          </a:stretch>
        </p:blipFill>
        <p:spPr>
          <a:xfrm>
            <a:off x="7504112" y="3740668"/>
            <a:ext cx="1484677" cy="2035175"/>
          </a:xfrm>
          <a:prstGeom prst="rect">
            <a:avLst/>
          </a:prstGeom>
        </p:spPr>
      </p:pic>
      <p:sp>
        <p:nvSpPr>
          <p:cNvPr id="5" name="Rectangle 4"/>
          <p:cNvSpPr/>
          <p:nvPr/>
        </p:nvSpPr>
        <p:spPr>
          <a:xfrm>
            <a:off x="7504112" y="3886200"/>
            <a:ext cx="357188"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65630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cxnSp>
        <p:nvCxnSpPr>
          <p:cNvPr id="1383" name="Google Shape;1383;p162"/>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84" name="Google Shape;1384;p162"/>
          <p:cNvSpPr/>
          <p:nvPr/>
        </p:nvSpPr>
        <p:spPr>
          <a:xfrm>
            <a:off x="0" y="0"/>
            <a:ext cx="9143998" cy="685786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223" y="1899351"/>
            <a:ext cx="4958514" cy="4958514"/>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3175" b="99471" l="2247" r="99251">
                        <a14:backgroundMark x1="16479" y1="73016" x2="16479" y2="73016"/>
                        <a14:backgroundMark x1="31086" y1="75132" x2="31086" y2="75132"/>
                        <a14:backgroundMark x1="31835" y1="85714" x2="31835" y2="85714"/>
                        <a14:backgroundMark x1="32959" y1="53439" x2="32959" y2="53439"/>
                        <a14:backgroundMark x1="28090" y1="48148" x2="28090" y2="48148"/>
                        <a14:backgroundMark x1="18352" y1="57143" x2="18352" y2="57143"/>
                        <a14:backgroundMark x1="29588" y1="65608" x2="29588" y2="65608"/>
                        <a14:backgroundMark x1="26592" y1="65079" x2="26592" y2="65079"/>
                        <a14:backgroundMark x1="90262" y1="54497" x2="90262" y2="54497"/>
                        <a14:backgroundMark x1="85393" y1="60317" x2="85393" y2="60317"/>
                        <a14:backgroundMark x1="74157" y1="63492" x2="74157" y2="63492"/>
                        <a14:backgroundMark x1="74157" y1="89418" x2="74157" y2="89418"/>
                      </a14:backgroundRemoval>
                    </a14:imgEffect>
                  </a14:imgLayer>
                </a14:imgProps>
              </a:ext>
            </a:extLst>
          </a:blip>
          <a:stretch>
            <a:fillRect/>
          </a:stretch>
        </p:blipFill>
        <p:spPr>
          <a:xfrm rot="726074">
            <a:off x="2006736" y="1741054"/>
            <a:ext cx="897320" cy="635182"/>
          </a:xfrm>
          <a:prstGeom prst="rect">
            <a:avLst/>
          </a:prstGeom>
        </p:spPr>
      </p:pic>
      <p:pic>
        <p:nvPicPr>
          <p:cNvPr id="10" name="Picture 9"/>
          <p:cNvPicPr>
            <a:picLocks noChangeAspect="1"/>
          </p:cNvPicPr>
          <p:nvPr/>
        </p:nvPicPr>
        <p:blipFill rotWithShape="1">
          <a:blip r:embed="rId6"/>
          <a:srcRect t="15041" b="17700"/>
          <a:stretch/>
        </p:blipFill>
        <p:spPr>
          <a:xfrm>
            <a:off x="446099" y="1728710"/>
            <a:ext cx="1268174" cy="606056"/>
          </a:xfrm>
          <a:prstGeom prst="rect">
            <a:avLst/>
          </a:prstGeom>
        </p:spPr>
      </p:pic>
      <p:sp>
        <p:nvSpPr>
          <p:cNvPr id="3" name="TextBox 2"/>
          <p:cNvSpPr txBox="1"/>
          <p:nvPr/>
        </p:nvSpPr>
        <p:spPr>
          <a:xfrm>
            <a:off x="211137" y="1529914"/>
            <a:ext cx="3637913" cy="3293209"/>
          </a:xfrm>
          <a:prstGeom prst="rect">
            <a:avLst/>
          </a:prstGeom>
          <a:noFill/>
        </p:spPr>
        <p:txBody>
          <a:bodyPr wrap="square" rtlCol="0">
            <a:spAutoFit/>
          </a:bodyPr>
          <a:lstStyle/>
          <a:p>
            <a:pPr algn="ctr"/>
            <a:endParaRPr lang="en-US" sz="2400" b="1" kern="1200" dirty="0">
              <a:solidFill>
                <a:schemeClr val="tx1"/>
              </a:solidFill>
              <a:latin typeface="+mn-lt"/>
            </a:endParaRPr>
          </a:p>
          <a:p>
            <a:pPr algn="ctr"/>
            <a:endParaRPr lang="en-US" sz="2400" b="1" kern="1200" dirty="0" smtClean="0">
              <a:solidFill>
                <a:schemeClr val="tx1"/>
              </a:solidFill>
              <a:latin typeface="+mn-lt"/>
            </a:endParaRPr>
          </a:p>
          <a:p>
            <a:endParaRPr lang="en-US" sz="2000" kern="1200" dirty="0">
              <a:solidFill>
                <a:schemeClr val="tx1"/>
              </a:solidFill>
              <a:latin typeface="+mn-lt"/>
            </a:endParaRPr>
          </a:p>
          <a:p>
            <a:r>
              <a:rPr lang="en-US" sz="2000" kern="1200" dirty="0" smtClean="0">
                <a:solidFill>
                  <a:schemeClr val="tx1"/>
                </a:solidFill>
                <a:latin typeface="+mn-lt"/>
              </a:rPr>
              <a:t>Spatial </a:t>
            </a:r>
            <a:r>
              <a:rPr lang="en-US" sz="2000" kern="1200" dirty="0">
                <a:solidFill>
                  <a:schemeClr val="tx1"/>
                </a:solidFill>
                <a:latin typeface="+mn-lt"/>
              </a:rPr>
              <a:t>overlap in the NBS increased from 43% to 88% from 2010 to </a:t>
            </a:r>
            <a:r>
              <a:rPr lang="en-US" sz="2000" kern="1200" dirty="0" smtClean="0">
                <a:solidFill>
                  <a:schemeClr val="tx1"/>
                </a:solidFill>
                <a:latin typeface="+mn-lt"/>
              </a:rPr>
              <a:t>2017</a:t>
            </a:r>
            <a:endParaRPr lang="en-US" sz="2000" kern="1200" dirty="0">
              <a:solidFill>
                <a:schemeClr val="tx1"/>
              </a:solidFill>
              <a:latin typeface="+mn-lt"/>
            </a:endParaRPr>
          </a:p>
          <a:p>
            <a:endParaRPr lang="en-US" sz="2000" kern="1200" dirty="0" smtClean="0">
              <a:solidFill>
                <a:schemeClr val="tx1"/>
              </a:solidFill>
              <a:latin typeface="+mn-lt"/>
            </a:endParaRPr>
          </a:p>
          <a:p>
            <a:r>
              <a:rPr lang="en-US" sz="2000" kern="1200" dirty="0" smtClean="0">
                <a:solidFill>
                  <a:schemeClr val="tx1"/>
                </a:solidFill>
                <a:latin typeface="+mn-lt"/>
              </a:rPr>
              <a:t>Increased predation via climate-driven changes in predator-prey spatial overlap?</a:t>
            </a:r>
            <a:endParaRPr lang="en-US" sz="2000" dirty="0">
              <a:latin typeface="+mn-lt"/>
            </a:endParaRPr>
          </a:p>
        </p:txBody>
      </p:sp>
      <p:pic>
        <p:nvPicPr>
          <p:cNvPr id="11" name="Google Shape;1385;p162"/>
          <p:cNvPicPr preferRelativeResize="0"/>
          <p:nvPr/>
        </p:nvPicPr>
        <p:blipFill rotWithShape="1">
          <a:blip r:embed="rId7">
            <a:alphaModFix/>
          </a:blip>
          <a:srcRect t="29223" b="50255"/>
          <a:stretch/>
        </p:blipFill>
        <p:spPr>
          <a:xfrm>
            <a:off x="0" y="-20210"/>
            <a:ext cx="9144002" cy="1406768"/>
          </a:xfrm>
          <a:prstGeom prst="rect">
            <a:avLst/>
          </a:prstGeom>
          <a:noFill/>
          <a:ln>
            <a:noFill/>
          </a:ln>
        </p:spPr>
      </p:pic>
      <p:sp>
        <p:nvSpPr>
          <p:cNvPr id="12" name="Google Shape;1386;p162"/>
          <p:cNvSpPr/>
          <p:nvPr/>
        </p:nvSpPr>
        <p:spPr>
          <a:xfrm>
            <a:off x="0" y="-19576"/>
            <a:ext cx="9144000" cy="1408200"/>
          </a:xfrm>
          <a:prstGeom prst="rect">
            <a:avLst/>
          </a:prstGeom>
          <a:solidFill>
            <a:srgbClr val="313E4F">
              <a:alpha val="8157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13" name="Google Shape;1387;p162"/>
          <p:cNvSpPr txBox="1">
            <a:spLocks noGrp="1"/>
          </p:cNvSpPr>
          <p:nvPr>
            <p:ph type="title"/>
          </p:nvPr>
        </p:nvSpPr>
        <p:spPr>
          <a:xfrm>
            <a:off x="524087" y="57089"/>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sz="3200" dirty="0" smtClean="0">
                <a:latin typeface="Gill Sans"/>
                <a:ea typeface="Gill Sans"/>
                <a:cs typeface="Gill Sans"/>
                <a:sym typeface="Gill Sans"/>
              </a:rPr>
              <a:t>Pacific cod-snow crab spatial overlap</a:t>
            </a:r>
            <a:endParaRPr sz="3200" dirty="0">
              <a:latin typeface="Gill Sans"/>
              <a:ea typeface="Gill Sans"/>
              <a:cs typeface="Gill Sans"/>
              <a:sym typeface="Gill Sans"/>
            </a:endParaRPr>
          </a:p>
        </p:txBody>
      </p:sp>
    </p:spTree>
    <p:extLst>
      <p:ext uri="{BB962C8B-B14F-4D97-AF65-F5344CB8AC3E}">
        <p14:creationId xmlns:p14="http://schemas.microsoft.com/office/powerpoint/2010/main" val="2786094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cxnSp>
        <p:nvCxnSpPr>
          <p:cNvPr id="1383" name="Google Shape;1383;p162"/>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84" name="Google Shape;1384;p162"/>
          <p:cNvSpPr/>
          <p:nvPr/>
        </p:nvSpPr>
        <p:spPr>
          <a:xfrm>
            <a:off x="-2" y="1445865"/>
            <a:ext cx="9144000" cy="5412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1385" name="Google Shape;1385;p162"/>
          <p:cNvPicPr preferRelativeResize="0"/>
          <p:nvPr/>
        </p:nvPicPr>
        <p:blipFill rotWithShape="1">
          <a:blip r:embed="rId3">
            <a:alphaModFix/>
          </a:blip>
          <a:srcRect t="29223" b="50255"/>
          <a:stretch/>
        </p:blipFill>
        <p:spPr>
          <a:xfrm>
            <a:off x="0" y="0"/>
            <a:ext cx="9144002" cy="1406768"/>
          </a:xfrm>
          <a:prstGeom prst="rect">
            <a:avLst/>
          </a:prstGeom>
          <a:noFill/>
          <a:ln>
            <a:noFill/>
          </a:ln>
        </p:spPr>
      </p:pic>
      <p:sp>
        <p:nvSpPr>
          <p:cNvPr id="1386" name="Google Shape;1386;p162"/>
          <p:cNvSpPr/>
          <p:nvPr/>
        </p:nvSpPr>
        <p:spPr>
          <a:xfrm>
            <a:off x="-2" y="-1359"/>
            <a:ext cx="9144000" cy="1408200"/>
          </a:xfrm>
          <a:prstGeom prst="rect">
            <a:avLst/>
          </a:prstGeom>
          <a:solidFill>
            <a:srgbClr val="313E4F">
              <a:alpha val="8157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1387" name="Google Shape;1387;p162"/>
          <p:cNvSpPr txBox="1">
            <a:spLocks noGrp="1"/>
          </p:cNvSpPr>
          <p:nvPr>
            <p:ph type="title"/>
          </p:nvPr>
        </p:nvSpPr>
        <p:spPr>
          <a:xfrm>
            <a:off x="479794" y="100580"/>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sz="3600" dirty="0" smtClean="0">
                <a:latin typeface="Gill Sans"/>
                <a:ea typeface="Gill Sans"/>
                <a:cs typeface="Gill Sans"/>
                <a:sym typeface="Gill Sans"/>
              </a:rPr>
              <a:t>Consumption of snow crab by cod</a:t>
            </a:r>
            <a:endParaRPr sz="3600" dirty="0">
              <a:latin typeface="Gill Sans"/>
              <a:ea typeface="Gill Sans"/>
              <a:cs typeface="Gill Sans"/>
              <a:sym typeface="Gill Sans"/>
            </a:endParaRPr>
          </a:p>
        </p:txBody>
      </p:sp>
      <p:pic>
        <p:nvPicPr>
          <p:cNvPr id="7" name="Google Shape;56;p13"/>
          <p:cNvPicPr preferRelativeResize="0"/>
          <p:nvPr/>
        </p:nvPicPr>
        <p:blipFill>
          <a:blip r:embed="rId4">
            <a:alphaModFix/>
          </a:blip>
          <a:stretch>
            <a:fillRect/>
          </a:stretch>
        </p:blipFill>
        <p:spPr>
          <a:xfrm>
            <a:off x="7229459" y="5378038"/>
            <a:ext cx="1800900" cy="1352549"/>
          </a:xfrm>
          <a:prstGeom prst="rect">
            <a:avLst/>
          </a:prstGeom>
          <a:noFill/>
          <a:ln>
            <a:noFill/>
          </a:ln>
        </p:spPr>
      </p:pic>
      <p:sp>
        <p:nvSpPr>
          <p:cNvPr id="9" name="Google Shape;55;p13"/>
          <p:cNvSpPr txBox="1">
            <a:spLocks noGrp="1"/>
          </p:cNvSpPr>
          <p:nvPr>
            <p:ph type="body" idx="1"/>
          </p:nvPr>
        </p:nvSpPr>
        <p:spPr>
          <a:xfrm>
            <a:off x="0" y="2204341"/>
            <a:ext cx="8520600" cy="45552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Char char="●"/>
            </a:pPr>
            <a:r>
              <a:rPr lang="en" sz="2200" dirty="0">
                <a:solidFill>
                  <a:schemeClr val="tx1"/>
                </a:solidFill>
              </a:rPr>
              <a:t>50,772 Pacific cod stomachs collected in EBS/NBS 1985-2019</a:t>
            </a:r>
            <a:endParaRPr sz="2200" dirty="0">
              <a:solidFill>
                <a:schemeClr val="tx1"/>
              </a:solidFill>
            </a:endParaRPr>
          </a:p>
          <a:p>
            <a:pPr marL="457200" lvl="0" indent="0" algn="l" rtl="0">
              <a:spcBef>
                <a:spcPts val="1200"/>
              </a:spcBef>
              <a:spcAft>
                <a:spcPts val="0"/>
              </a:spcAft>
              <a:buNone/>
            </a:pPr>
            <a:endParaRPr sz="2200" dirty="0">
              <a:solidFill>
                <a:schemeClr val="tx1"/>
              </a:solidFill>
            </a:endParaRPr>
          </a:p>
          <a:p>
            <a:pPr marL="457200" lvl="0" indent="-368300" algn="l" rtl="0">
              <a:spcBef>
                <a:spcPts val="1200"/>
              </a:spcBef>
              <a:spcAft>
                <a:spcPts val="0"/>
              </a:spcAft>
              <a:buSzPts val="2200"/>
              <a:buChar char="●"/>
            </a:pPr>
            <a:r>
              <a:rPr lang="en" sz="2200" b="1" dirty="0">
                <a:solidFill>
                  <a:schemeClr val="tx1"/>
                </a:solidFill>
              </a:rPr>
              <a:t>Summer</a:t>
            </a:r>
            <a:r>
              <a:rPr lang="en" sz="2200" dirty="0">
                <a:solidFill>
                  <a:schemeClr val="tx1"/>
                </a:solidFill>
              </a:rPr>
              <a:t> bottom trawl survey samples only</a:t>
            </a:r>
            <a:endParaRPr sz="2200" dirty="0">
              <a:solidFill>
                <a:schemeClr val="tx1"/>
              </a:solidFill>
            </a:endParaRPr>
          </a:p>
          <a:p>
            <a:pPr marL="457200" lvl="0" indent="0" algn="l" rtl="0">
              <a:spcBef>
                <a:spcPts val="1200"/>
              </a:spcBef>
              <a:spcAft>
                <a:spcPts val="0"/>
              </a:spcAft>
              <a:buNone/>
            </a:pPr>
            <a:endParaRPr sz="2200" dirty="0">
              <a:solidFill>
                <a:schemeClr val="tx1"/>
              </a:solidFill>
            </a:endParaRPr>
          </a:p>
          <a:p>
            <a:pPr marL="457200" lvl="0" indent="-368300" algn="l" rtl="0">
              <a:spcBef>
                <a:spcPts val="1200"/>
              </a:spcBef>
              <a:spcAft>
                <a:spcPts val="0"/>
              </a:spcAft>
              <a:buSzPts val="2200"/>
              <a:buChar char="●"/>
            </a:pPr>
            <a:r>
              <a:rPr lang="en" sz="2200" dirty="0">
                <a:solidFill>
                  <a:schemeClr val="tx1"/>
                </a:solidFill>
              </a:rPr>
              <a:t>Estimate snow crab consumption of crab by:</a:t>
            </a:r>
            <a:endParaRPr sz="2200" dirty="0">
              <a:solidFill>
                <a:schemeClr val="tx1"/>
              </a:solidFill>
            </a:endParaRPr>
          </a:p>
          <a:p>
            <a:pPr marL="914400" lvl="1" indent="-342900" algn="l" rtl="0">
              <a:spcBef>
                <a:spcPts val="0"/>
              </a:spcBef>
              <a:spcAft>
                <a:spcPts val="0"/>
              </a:spcAft>
              <a:buSzPts val="1800"/>
              <a:buChar char="○"/>
            </a:pPr>
            <a:r>
              <a:rPr lang="en" sz="1800" dirty="0">
                <a:solidFill>
                  <a:schemeClr val="tx1"/>
                </a:solidFill>
              </a:rPr>
              <a:t>BTS-estimated number of cod (length,stratum,year) * </a:t>
            </a:r>
            <a:endParaRPr sz="1800" dirty="0">
              <a:solidFill>
                <a:schemeClr val="tx1"/>
              </a:solidFill>
            </a:endParaRPr>
          </a:p>
          <a:p>
            <a:pPr marL="914400" lvl="1" indent="-342900" algn="l" rtl="0">
              <a:spcBef>
                <a:spcPts val="0"/>
              </a:spcBef>
              <a:spcAft>
                <a:spcPts val="0"/>
              </a:spcAft>
              <a:buSzPts val="1800"/>
              <a:buChar char="○"/>
            </a:pPr>
            <a:r>
              <a:rPr lang="en" sz="1800" dirty="0">
                <a:solidFill>
                  <a:schemeClr val="tx1"/>
                </a:solidFill>
              </a:rPr>
              <a:t>Temperature-adjusted daily ration(length, stratum, year)  *</a:t>
            </a:r>
            <a:endParaRPr sz="1800" dirty="0">
              <a:solidFill>
                <a:schemeClr val="tx1"/>
              </a:solidFill>
            </a:endParaRPr>
          </a:p>
          <a:p>
            <a:pPr marL="914400" lvl="1" indent="-342900" algn="l" rtl="0">
              <a:spcBef>
                <a:spcPts val="0"/>
              </a:spcBef>
              <a:spcAft>
                <a:spcPts val="0"/>
              </a:spcAft>
              <a:buSzPts val="1800"/>
              <a:buChar char="○"/>
            </a:pPr>
            <a:r>
              <a:rPr lang="en" sz="1800" dirty="0">
                <a:solidFill>
                  <a:schemeClr val="tx1"/>
                </a:solidFill>
              </a:rPr>
              <a:t> % by weight of snow crab in cod stomachs (length, stratum, year)</a:t>
            </a:r>
            <a:endParaRPr sz="1800" dirty="0">
              <a:solidFill>
                <a:schemeClr val="tx1"/>
              </a:solidFill>
            </a:endParaRPr>
          </a:p>
          <a:p>
            <a:pPr marL="914400" lvl="0" indent="0" algn="l" rtl="0">
              <a:spcBef>
                <a:spcPts val="1200"/>
              </a:spcBef>
              <a:spcAft>
                <a:spcPts val="0"/>
              </a:spcAft>
              <a:buNone/>
            </a:pPr>
            <a:endParaRPr sz="1600" dirty="0">
              <a:solidFill>
                <a:schemeClr val="tx1"/>
              </a:solidFill>
            </a:endParaRPr>
          </a:p>
          <a:p>
            <a:pPr marL="457200" lvl="0" indent="-368300" algn="l" rtl="0">
              <a:spcBef>
                <a:spcPts val="1200"/>
              </a:spcBef>
              <a:spcAft>
                <a:spcPts val="0"/>
              </a:spcAft>
              <a:buSzPts val="2200"/>
              <a:buChar char="●"/>
            </a:pPr>
            <a:r>
              <a:rPr lang="en" sz="2200" dirty="0">
                <a:solidFill>
                  <a:schemeClr val="tx1"/>
                </a:solidFill>
              </a:rPr>
              <a:t>Examine size of snow crab prey</a:t>
            </a:r>
            <a:endParaRPr sz="2200" dirty="0">
              <a:solidFill>
                <a:schemeClr val="tx1"/>
              </a:solidFill>
            </a:endParaRPr>
          </a:p>
          <a:p>
            <a:pPr marL="0" lvl="0" indent="0" algn="l" rtl="0">
              <a:spcBef>
                <a:spcPts val="1200"/>
              </a:spcBef>
              <a:spcAft>
                <a:spcPts val="1200"/>
              </a:spcAft>
              <a:buNone/>
            </a:pPr>
            <a:endParaRPr dirty="0">
              <a:solidFill>
                <a:schemeClr val="tx1"/>
              </a:solidFill>
            </a:endParaRPr>
          </a:p>
        </p:txBody>
      </p:sp>
      <p:sp>
        <p:nvSpPr>
          <p:cNvPr id="2" name="TextBox 1"/>
          <p:cNvSpPr txBox="1"/>
          <p:nvPr/>
        </p:nvSpPr>
        <p:spPr>
          <a:xfrm>
            <a:off x="6297831" y="1478425"/>
            <a:ext cx="4419788" cy="400110"/>
          </a:xfrm>
          <a:prstGeom prst="rect">
            <a:avLst/>
          </a:prstGeom>
          <a:noFill/>
        </p:spPr>
        <p:txBody>
          <a:bodyPr wrap="square" rtlCol="0">
            <a:spAutoFit/>
          </a:bodyPr>
          <a:lstStyle/>
          <a:p>
            <a:r>
              <a:rPr lang="en-US" sz="2000" dirty="0" smtClean="0">
                <a:solidFill>
                  <a:schemeClr val="tx1"/>
                </a:solidFill>
                <a:latin typeface="Corbel" panose="020B0503020204020204" pitchFamily="34" charset="0"/>
              </a:rPr>
              <a:t>Contributor: </a:t>
            </a:r>
            <a:r>
              <a:rPr lang="en-US" sz="2000" dirty="0" err="1" smtClean="0">
                <a:solidFill>
                  <a:schemeClr val="tx1"/>
                </a:solidFill>
                <a:latin typeface="Corbel" panose="020B0503020204020204" pitchFamily="34" charset="0"/>
              </a:rPr>
              <a:t>Kerim</a:t>
            </a:r>
            <a:r>
              <a:rPr lang="en-US" sz="2000" dirty="0" smtClean="0">
                <a:solidFill>
                  <a:schemeClr val="tx1"/>
                </a:solidFill>
                <a:latin typeface="Corbel" panose="020B0503020204020204" pitchFamily="34" charset="0"/>
              </a:rPr>
              <a:t> Aydin </a:t>
            </a:r>
            <a:endParaRPr lang="en-US" sz="2000" dirty="0">
              <a:solidFill>
                <a:schemeClr val="tx1"/>
              </a:solidFill>
              <a:latin typeface="Corbel" panose="020B0503020204020204" pitchFamily="34" charset="0"/>
            </a:endParaRPr>
          </a:p>
        </p:txBody>
      </p:sp>
    </p:spTree>
    <p:extLst>
      <p:ext uri="{BB962C8B-B14F-4D97-AF65-F5344CB8AC3E}">
        <p14:creationId xmlns:p14="http://schemas.microsoft.com/office/powerpoint/2010/main" val="98643019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8" name="Google Shape;118;p19"/>
          <p:cNvPicPr preferRelativeResize="0"/>
          <p:nvPr/>
        </p:nvPicPr>
        <p:blipFill rotWithShape="1">
          <a:blip r:embed="rId3">
            <a:alphaModFix/>
          </a:blip>
          <a:srcRect l="16729" t="16834" r="24259" b="3869"/>
          <a:stretch/>
        </p:blipFill>
        <p:spPr>
          <a:xfrm>
            <a:off x="1147482" y="5082988"/>
            <a:ext cx="1523900" cy="1549550"/>
          </a:xfrm>
          <a:prstGeom prst="rect">
            <a:avLst/>
          </a:prstGeom>
          <a:noFill/>
          <a:ln>
            <a:noFill/>
          </a:ln>
        </p:spPr>
      </p:pic>
      <p:sp>
        <p:nvSpPr>
          <p:cNvPr id="3" name="Title 2"/>
          <p:cNvSpPr>
            <a:spLocks noGrp="1"/>
          </p:cNvSpPr>
          <p:nvPr>
            <p:ph type="title"/>
          </p:nvPr>
        </p:nvSpPr>
        <p:spPr/>
        <p:txBody>
          <a:bodyPr/>
          <a:lstStyle/>
          <a:p>
            <a:r>
              <a:rPr lang="en-US" dirty="0" smtClean="0"/>
              <a:t>Patterns in cod distribution and diets</a:t>
            </a:r>
            <a:endParaRPr lang="en-US" dirty="0"/>
          </a:p>
        </p:txBody>
      </p:sp>
      <p:sp>
        <p:nvSpPr>
          <p:cNvPr id="4" name="TextBox 3"/>
          <p:cNvSpPr txBox="1"/>
          <p:nvPr/>
        </p:nvSpPr>
        <p:spPr>
          <a:xfrm>
            <a:off x="1290917" y="1766042"/>
            <a:ext cx="6669742"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Supplemental slides detail the following observations from survey/diet data: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Increase in total consumption by larger cod in the St. Matthew Island and northwest middle domain survey strata.</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smtClean="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smtClean="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Recent shifts of cod diets in these northern EBS strata, from </a:t>
            </a:r>
            <a:r>
              <a:rPr kumimoji="0" lang="en-US" sz="1400" b="0" i="0" u="none" strike="noStrike" kern="0" cap="none" spc="0" normalizeH="0" baseline="0" noProof="0" dirty="0" err="1" smtClean="0">
                <a:ln>
                  <a:noFill/>
                </a:ln>
                <a:solidFill>
                  <a:srgbClr val="000000"/>
                </a:solidFill>
                <a:effectLst/>
                <a:uLnTx/>
                <a:uFillTx/>
                <a:latin typeface="Arial"/>
                <a:cs typeface="Arial"/>
                <a:sym typeface="Arial"/>
              </a:rPr>
              <a:t>pollock</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towards snow crab.</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smtClean="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Generally high rates of snow crab consumption by cod in the NBS.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4" name="Google Shape;103;p18"/>
          <p:cNvPicPr preferRelativeResize="0"/>
          <p:nvPr/>
        </p:nvPicPr>
        <p:blipFill rotWithShape="1">
          <a:blip r:embed="rId4">
            <a:alphaModFix/>
          </a:blip>
          <a:srcRect l="10395" t="30996" r="25829" b="22614"/>
          <a:stretch/>
        </p:blipFill>
        <p:spPr>
          <a:xfrm>
            <a:off x="2886636" y="5154706"/>
            <a:ext cx="4572000" cy="1361291"/>
          </a:xfrm>
          <a:prstGeom prst="rect">
            <a:avLst/>
          </a:prstGeom>
          <a:noFill/>
          <a:ln>
            <a:noFill/>
          </a:ln>
        </p:spPr>
      </p:pic>
    </p:spTree>
    <p:extLst>
      <p:ext uri="{BB962C8B-B14F-4D97-AF65-F5344CB8AC3E}">
        <p14:creationId xmlns:p14="http://schemas.microsoft.com/office/powerpoint/2010/main" val="1688014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311700" y="212367"/>
            <a:ext cx="8520600" cy="76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Overall result - trends in daily summer consumption of snow crab by Pacific cod</a:t>
            </a:r>
            <a:endParaRPr/>
          </a:p>
        </p:txBody>
      </p:sp>
      <p:pic>
        <p:nvPicPr>
          <p:cNvPr id="130" name="Google Shape;130;p20"/>
          <p:cNvPicPr preferRelativeResize="0"/>
          <p:nvPr/>
        </p:nvPicPr>
        <p:blipFill>
          <a:blip r:embed="rId3">
            <a:alphaModFix/>
          </a:blip>
          <a:stretch>
            <a:fillRect/>
          </a:stretch>
        </p:blipFill>
        <p:spPr>
          <a:xfrm>
            <a:off x="842702" y="1143675"/>
            <a:ext cx="7228875" cy="3178500"/>
          </a:xfrm>
          <a:prstGeom prst="rect">
            <a:avLst/>
          </a:prstGeom>
          <a:noFill/>
          <a:ln>
            <a:noFill/>
          </a:ln>
        </p:spPr>
      </p:pic>
      <p:pic>
        <p:nvPicPr>
          <p:cNvPr id="131" name="Google Shape;131;p20"/>
          <p:cNvPicPr preferRelativeResize="0"/>
          <p:nvPr/>
        </p:nvPicPr>
        <p:blipFill>
          <a:blip r:embed="rId4">
            <a:alphaModFix/>
          </a:blip>
          <a:stretch>
            <a:fillRect/>
          </a:stretch>
        </p:blipFill>
        <p:spPr>
          <a:xfrm>
            <a:off x="842700" y="4253175"/>
            <a:ext cx="7228875" cy="2437995"/>
          </a:xfrm>
          <a:prstGeom prst="rect">
            <a:avLst/>
          </a:prstGeom>
          <a:noFill/>
          <a:ln>
            <a:noFill/>
          </a:ln>
        </p:spPr>
      </p:pic>
      <p:sp>
        <p:nvSpPr>
          <p:cNvPr id="132" name="Google Shape;132;p20"/>
          <p:cNvSpPr txBox="1"/>
          <p:nvPr/>
        </p:nvSpPr>
        <p:spPr>
          <a:xfrm>
            <a:off x="4822050" y="3202500"/>
            <a:ext cx="4020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1" u="none" strike="noStrike" kern="0" cap="none" spc="0" normalizeH="0" baseline="0" noProof="0">
                <a:ln>
                  <a:noFill/>
                </a:ln>
                <a:solidFill>
                  <a:srgbClr val="000000"/>
                </a:solidFill>
                <a:effectLst/>
                <a:uLnTx/>
                <a:uFillTx/>
                <a:latin typeface="Arial"/>
                <a:cs typeface="Arial"/>
                <a:sym typeface="Arial"/>
              </a:rPr>
              <a:t>nd</a:t>
            </a:r>
            <a:endParaRPr kumimoji="0" sz="1000" b="0" i="1"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0"/>
          <p:cNvSpPr txBox="1"/>
          <p:nvPr/>
        </p:nvSpPr>
        <p:spPr>
          <a:xfrm>
            <a:off x="4822050" y="6031400"/>
            <a:ext cx="4020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1" u="none" strike="noStrike" kern="0" cap="none" spc="0" normalizeH="0" baseline="0" noProof="0">
                <a:ln>
                  <a:noFill/>
                </a:ln>
                <a:solidFill>
                  <a:srgbClr val="000000"/>
                </a:solidFill>
                <a:effectLst/>
                <a:uLnTx/>
                <a:uFillTx/>
                <a:latin typeface="Arial"/>
                <a:cs typeface="Arial"/>
                <a:sym typeface="Arial"/>
              </a:rPr>
              <a:t>nd</a:t>
            </a:r>
            <a:endParaRPr kumimoji="0" sz="1000" b="0" i="1"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7701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3DDCFA"/>
            </a:gs>
            <a:gs pos="44000">
              <a:srgbClr val="0283AD"/>
            </a:gs>
            <a:gs pos="85000">
              <a:srgbClr val="313E4F"/>
            </a:gs>
            <a:gs pos="100000">
              <a:srgbClr val="313E4F"/>
            </a:gs>
          </a:gsLst>
          <a:lin ang="4199895" scaled="0"/>
        </a:gradFill>
        <a:effectLst/>
      </p:bgPr>
    </p:bg>
    <p:spTree>
      <p:nvGrpSpPr>
        <p:cNvPr id="1" name="Shape 1171"/>
        <p:cNvGrpSpPr/>
        <p:nvPr/>
      </p:nvGrpSpPr>
      <p:grpSpPr>
        <a:xfrm>
          <a:off x="0" y="0"/>
          <a:ext cx="0" cy="0"/>
          <a:chOff x="0" y="0"/>
          <a:chExt cx="0" cy="0"/>
        </a:xfrm>
      </p:grpSpPr>
      <p:sp>
        <p:nvSpPr>
          <p:cNvPr id="1172" name="Google Shape;1172;p151"/>
          <p:cNvSpPr txBox="1">
            <a:spLocks noGrp="1"/>
          </p:cNvSpPr>
          <p:nvPr>
            <p:ph type="body" idx="1"/>
          </p:nvPr>
        </p:nvSpPr>
        <p:spPr>
          <a:xfrm>
            <a:off x="840000" y="1825625"/>
            <a:ext cx="7982700" cy="4351200"/>
          </a:xfrm>
          <a:prstGeom prst="rect">
            <a:avLst/>
          </a:prstGeom>
          <a:noFill/>
          <a:ln>
            <a:noFill/>
          </a:ln>
        </p:spPr>
        <p:txBody>
          <a:bodyPr spcFirstLastPara="1" wrap="square" lIns="91425" tIns="45700" rIns="91425" bIns="45700" anchor="t" anchorCtr="0">
            <a:noAutofit/>
          </a:bodyPr>
          <a:lstStyle/>
          <a:p>
            <a:pPr marL="171450" lvl="0" indent="-177800" algn="l" rtl="0">
              <a:lnSpc>
                <a:spcPct val="120000"/>
              </a:lnSpc>
              <a:spcBef>
                <a:spcPts val="0"/>
              </a:spcBef>
              <a:spcAft>
                <a:spcPts val="0"/>
              </a:spcAft>
              <a:buClr>
                <a:schemeClr val="lt1"/>
              </a:buClr>
              <a:buSzPts val="2800"/>
              <a:buChar char="•"/>
            </a:pPr>
            <a:r>
              <a:rPr lang="en-US" sz="2800" dirty="0" smtClean="0">
                <a:solidFill>
                  <a:schemeClr val="lt1"/>
                </a:solidFill>
                <a:latin typeface="Gill Sans"/>
                <a:ea typeface="Gill Sans"/>
                <a:cs typeface="Gill Sans"/>
                <a:sym typeface="Gill Sans"/>
              </a:rPr>
              <a:t>Workshops</a:t>
            </a:r>
            <a:endParaRPr dirty="0"/>
          </a:p>
          <a:p>
            <a:pPr marL="514350" lvl="1" indent="-171450" algn="l" rtl="0">
              <a:lnSpc>
                <a:spcPct val="120000"/>
              </a:lnSpc>
              <a:spcBef>
                <a:spcPts val="375"/>
              </a:spcBef>
              <a:spcAft>
                <a:spcPts val="0"/>
              </a:spcAft>
              <a:buClr>
                <a:schemeClr val="lt1"/>
              </a:buClr>
              <a:buSzPts val="2400"/>
              <a:buChar char="•"/>
            </a:pPr>
            <a:r>
              <a:rPr lang="en-US" sz="2400" dirty="0" smtClean="0">
                <a:solidFill>
                  <a:schemeClr val="lt1"/>
                </a:solidFill>
                <a:latin typeface="Gill Sans"/>
                <a:ea typeface="Gill Sans"/>
                <a:cs typeface="Gill Sans"/>
                <a:sym typeface="Gill Sans"/>
              </a:rPr>
              <a:t>Advice workshop, March 15-17, 2021 </a:t>
            </a:r>
            <a:endParaRPr dirty="0"/>
          </a:p>
          <a:p>
            <a:pPr marL="514350" lvl="1" indent="-171450" algn="l" rtl="0">
              <a:lnSpc>
                <a:spcPct val="120000"/>
              </a:lnSpc>
              <a:spcBef>
                <a:spcPts val="375"/>
              </a:spcBef>
              <a:spcAft>
                <a:spcPts val="0"/>
              </a:spcAft>
              <a:buClr>
                <a:schemeClr val="lt1"/>
              </a:buClr>
              <a:buSzPts val="2400"/>
              <a:buChar char="•"/>
            </a:pPr>
            <a:r>
              <a:rPr lang="en-US" sz="2400" dirty="0" smtClean="0">
                <a:solidFill>
                  <a:schemeClr val="lt1"/>
                </a:solidFill>
                <a:latin typeface="Gill Sans"/>
                <a:ea typeface="Gill Sans"/>
                <a:cs typeface="Gill Sans"/>
                <a:sym typeface="Gill Sans"/>
              </a:rPr>
              <a:t>Final follow up one-day session with PEEC in May</a:t>
            </a:r>
            <a:endParaRPr dirty="0"/>
          </a:p>
          <a:p>
            <a:pPr marL="171450" lvl="0" indent="-177800" algn="l" rtl="0">
              <a:lnSpc>
                <a:spcPct val="120000"/>
              </a:lnSpc>
              <a:spcBef>
                <a:spcPts val="750"/>
              </a:spcBef>
              <a:spcAft>
                <a:spcPts val="0"/>
              </a:spcAft>
              <a:buClr>
                <a:schemeClr val="lt1"/>
              </a:buClr>
              <a:buSzPts val="2800"/>
              <a:buChar char="•"/>
            </a:pPr>
            <a:r>
              <a:rPr lang="en-US" sz="2800" dirty="0" smtClean="0">
                <a:solidFill>
                  <a:schemeClr val="lt1"/>
                </a:solidFill>
                <a:latin typeface="Gill Sans"/>
                <a:ea typeface="Gill Sans"/>
                <a:cs typeface="Gill Sans"/>
                <a:sym typeface="Gill Sans"/>
              </a:rPr>
              <a:t>ESP Operations</a:t>
            </a:r>
            <a:endParaRPr dirty="0"/>
          </a:p>
          <a:p>
            <a:pPr marL="514350" lvl="1" indent="-171450" algn="l" rtl="0">
              <a:lnSpc>
                <a:spcPct val="120000"/>
              </a:lnSpc>
              <a:spcBef>
                <a:spcPts val="375"/>
              </a:spcBef>
              <a:spcAft>
                <a:spcPts val="0"/>
              </a:spcAft>
              <a:buClr>
                <a:schemeClr val="lt1"/>
              </a:buClr>
              <a:buSzPts val="2400"/>
              <a:buChar char="•"/>
            </a:pPr>
            <a:r>
              <a:rPr lang="en-US" sz="2400" dirty="0" smtClean="0">
                <a:solidFill>
                  <a:schemeClr val="lt1"/>
                </a:solidFill>
                <a:latin typeface="Gill Sans"/>
                <a:sym typeface="Gill Sans"/>
              </a:rPr>
              <a:t>Annual schedule and reporting templates finalized</a:t>
            </a:r>
          </a:p>
          <a:p>
            <a:pPr marL="514350" lvl="1" indent="-171450" algn="l" rtl="0">
              <a:lnSpc>
                <a:spcPct val="120000"/>
              </a:lnSpc>
              <a:spcBef>
                <a:spcPts val="375"/>
              </a:spcBef>
              <a:spcAft>
                <a:spcPts val="0"/>
              </a:spcAft>
              <a:buClr>
                <a:schemeClr val="lt1"/>
              </a:buClr>
              <a:buSzPts val="2400"/>
              <a:buChar char="•"/>
            </a:pPr>
            <a:r>
              <a:rPr lang="en-US" sz="2400" dirty="0" smtClean="0">
                <a:solidFill>
                  <a:schemeClr val="lt1"/>
                </a:solidFill>
                <a:latin typeface="Gill Sans"/>
                <a:sym typeface="Gill Sans"/>
              </a:rPr>
              <a:t>Request for indicators (RFI) and ESP indicator submission tool developed (through AKFIN)</a:t>
            </a:r>
          </a:p>
          <a:p>
            <a:pPr marL="514350" lvl="1" indent="-171450" algn="l" rtl="0">
              <a:lnSpc>
                <a:spcPct val="120000"/>
              </a:lnSpc>
              <a:spcBef>
                <a:spcPts val="375"/>
              </a:spcBef>
              <a:spcAft>
                <a:spcPts val="0"/>
              </a:spcAft>
              <a:buClr>
                <a:schemeClr val="lt1"/>
              </a:buClr>
              <a:buSzPts val="2400"/>
              <a:buChar char="•"/>
            </a:pPr>
            <a:r>
              <a:rPr lang="en-US" sz="2400" dirty="0" smtClean="0">
                <a:solidFill>
                  <a:schemeClr val="lt1"/>
                </a:solidFill>
                <a:latin typeface="Gill Sans"/>
                <a:sym typeface="Gill Sans"/>
              </a:rPr>
              <a:t>ESP teams and contributors roles defined</a:t>
            </a:r>
            <a:endParaRPr dirty="0"/>
          </a:p>
          <a:p>
            <a:pPr marL="514350" lvl="1" indent="-171450" algn="l" rtl="0">
              <a:lnSpc>
                <a:spcPct val="120000"/>
              </a:lnSpc>
              <a:spcBef>
                <a:spcPts val="375"/>
              </a:spcBef>
              <a:spcAft>
                <a:spcPts val="0"/>
              </a:spcAft>
              <a:buClr>
                <a:schemeClr val="lt1"/>
              </a:buClr>
              <a:buSzPts val="2400"/>
              <a:buChar char="•"/>
            </a:pPr>
            <a:r>
              <a:rPr lang="en-US" sz="2400" dirty="0" smtClean="0">
                <a:solidFill>
                  <a:schemeClr val="lt1"/>
                </a:solidFill>
                <a:latin typeface="Gill Sans"/>
                <a:ea typeface="Gill Sans"/>
                <a:cs typeface="Gill Sans"/>
                <a:sym typeface="Gill Sans"/>
              </a:rPr>
              <a:t>National ESP Initiative started</a:t>
            </a:r>
            <a:endParaRPr dirty="0"/>
          </a:p>
        </p:txBody>
      </p:sp>
      <p:pic>
        <p:nvPicPr>
          <p:cNvPr id="1173" name="Google Shape;1173;p151"/>
          <p:cNvPicPr preferRelativeResize="0"/>
          <p:nvPr/>
        </p:nvPicPr>
        <p:blipFill rotWithShape="1">
          <a:blip r:embed="rId3">
            <a:alphaModFix/>
          </a:blip>
          <a:srcRect t="29225" b="50255"/>
          <a:stretch/>
        </p:blipFill>
        <p:spPr>
          <a:xfrm>
            <a:off x="0" y="0"/>
            <a:ext cx="9144002" cy="1406768"/>
          </a:xfrm>
          <a:prstGeom prst="rect">
            <a:avLst/>
          </a:prstGeom>
          <a:noFill/>
          <a:ln>
            <a:noFill/>
          </a:ln>
        </p:spPr>
      </p:pic>
      <p:sp>
        <p:nvSpPr>
          <p:cNvPr id="1174" name="Google Shape;1174;p151"/>
          <p:cNvSpPr/>
          <p:nvPr/>
        </p:nvSpPr>
        <p:spPr>
          <a:xfrm>
            <a:off x="-2" y="-1359"/>
            <a:ext cx="9144000" cy="1408200"/>
          </a:xfrm>
          <a:prstGeom prst="rect">
            <a:avLst/>
          </a:prstGeom>
          <a:solidFill>
            <a:srgbClr val="313E4F">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1175" name="Google Shape;1175;p151"/>
          <p:cNvSpPr txBox="1">
            <a:spLocks noGrp="1"/>
          </p:cNvSpPr>
          <p:nvPr>
            <p:ph type="title"/>
          </p:nvPr>
        </p:nvSpPr>
        <p:spPr>
          <a:xfrm>
            <a:off x="386043" y="365126"/>
            <a:ext cx="83718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dirty="0" smtClean="0">
                <a:latin typeface="Gill Sans"/>
                <a:ea typeface="Gill Sans"/>
                <a:cs typeface="Gill Sans"/>
                <a:sym typeface="Gill Sans"/>
              </a:rPr>
              <a:t>ESP Update Overview</a:t>
            </a:r>
            <a:endParaRPr dirty="0"/>
          </a:p>
        </p:txBody>
      </p:sp>
      <p:cxnSp>
        <p:nvCxnSpPr>
          <p:cNvPr id="1176" name="Google Shape;1176;p151"/>
          <p:cNvCxnSpPr/>
          <p:nvPr/>
        </p:nvCxnSpPr>
        <p:spPr>
          <a:xfrm>
            <a:off x="0" y="1444752"/>
            <a:ext cx="9144000" cy="0"/>
          </a:xfrm>
          <a:prstGeom prst="straightConnector1">
            <a:avLst/>
          </a:prstGeom>
          <a:noFill/>
          <a:ln w="22225" cap="flat" cmpd="sng">
            <a:solidFill>
              <a:srgbClr val="313E4F"/>
            </a:solidFill>
            <a:prstDash val="solid"/>
            <a:miter lim="800000"/>
            <a:headEnd type="none" w="sm" len="sm"/>
            <a:tailEnd type="none" w="sm" len="sm"/>
          </a:ln>
        </p:spPr>
      </p:cxnSp>
    </p:spTree>
    <p:extLst>
      <p:ext uri="{BB962C8B-B14F-4D97-AF65-F5344CB8AC3E}">
        <p14:creationId xmlns:p14="http://schemas.microsoft.com/office/powerpoint/2010/main" val="147735761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Prey size as a function of predator size</a:t>
            </a:r>
            <a:endParaRPr/>
          </a:p>
        </p:txBody>
      </p:sp>
      <p:pic>
        <p:nvPicPr>
          <p:cNvPr id="140" name="Google Shape;140;p21"/>
          <p:cNvPicPr preferRelativeResize="0"/>
          <p:nvPr/>
        </p:nvPicPr>
        <p:blipFill>
          <a:blip r:embed="rId3">
            <a:alphaModFix/>
          </a:blip>
          <a:stretch>
            <a:fillRect/>
          </a:stretch>
        </p:blipFill>
        <p:spPr>
          <a:xfrm>
            <a:off x="311700" y="1605300"/>
            <a:ext cx="8313399" cy="4417850"/>
          </a:xfrm>
          <a:prstGeom prst="rect">
            <a:avLst/>
          </a:prstGeom>
          <a:noFill/>
          <a:ln>
            <a:noFill/>
          </a:ln>
        </p:spPr>
      </p:pic>
    </p:spTree>
    <p:extLst>
      <p:ext uri="{BB962C8B-B14F-4D97-AF65-F5344CB8AC3E}">
        <p14:creationId xmlns:p14="http://schemas.microsoft.com/office/powerpoint/2010/main" val="3699535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Other predators to consider</a:t>
            </a:r>
            <a:endParaRPr/>
          </a:p>
        </p:txBody>
      </p:sp>
      <p:pic>
        <p:nvPicPr>
          <p:cNvPr id="147" name="Google Shape;147;p22"/>
          <p:cNvPicPr preferRelativeResize="0"/>
          <p:nvPr/>
        </p:nvPicPr>
        <p:blipFill>
          <a:blip r:embed="rId3">
            <a:alphaModFix/>
          </a:blip>
          <a:stretch>
            <a:fillRect/>
          </a:stretch>
        </p:blipFill>
        <p:spPr>
          <a:xfrm>
            <a:off x="628452" y="1438287"/>
            <a:ext cx="7755020" cy="4477125"/>
          </a:xfrm>
          <a:prstGeom prst="rect">
            <a:avLst/>
          </a:prstGeom>
          <a:noFill/>
          <a:ln>
            <a:noFill/>
          </a:ln>
        </p:spPr>
      </p:pic>
      <p:sp>
        <p:nvSpPr>
          <p:cNvPr id="148" name="Google Shape;148;p22"/>
          <p:cNvSpPr txBox="1"/>
          <p:nvPr/>
        </p:nvSpPr>
        <p:spPr>
          <a:xfrm>
            <a:off x="628450" y="6271575"/>
            <a:ext cx="70527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1" u="none" strike="noStrike" kern="0" cap="none" spc="0" normalizeH="0" baseline="0" noProof="0">
                <a:ln>
                  <a:noFill/>
                </a:ln>
                <a:solidFill>
                  <a:srgbClr val="000000"/>
                </a:solidFill>
                <a:effectLst/>
                <a:uLnTx/>
                <a:uFillTx/>
                <a:latin typeface="Arial"/>
                <a:cs typeface="Arial"/>
                <a:sym typeface="Arial"/>
              </a:rPr>
              <a:t>Many other predators (smallmouth flatfish, eelpouts, pollock) eat crab &lt;20mm CW</a:t>
            </a: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2"/>
          <p:cNvSpPr/>
          <p:nvPr/>
        </p:nvSpPr>
        <p:spPr>
          <a:xfrm>
            <a:off x="1040900" y="6091825"/>
            <a:ext cx="1900500" cy="2289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14446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cxnSp>
        <p:nvCxnSpPr>
          <p:cNvPr id="1383" name="Google Shape;1383;p162"/>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84" name="Google Shape;1384;p162"/>
          <p:cNvSpPr/>
          <p:nvPr/>
        </p:nvSpPr>
        <p:spPr>
          <a:xfrm>
            <a:off x="-2" y="1445792"/>
            <a:ext cx="9144000" cy="5412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orbel"/>
              <a:buNone/>
            </a:pPr>
            <a:endParaRPr sz="1800" b="0" i="0" u="none" strike="noStrike" cap="none">
              <a:solidFill>
                <a:srgbClr val="FFFFFF"/>
              </a:solidFill>
              <a:latin typeface="Corbel"/>
              <a:ea typeface="Corbel"/>
              <a:cs typeface="Corbel"/>
              <a:sym typeface="Corbel"/>
            </a:endParaRPr>
          </a:p>
        </p:txBody>
      </p:sp>
      <p:pic>
        <p:nvPicPr>
          <p:cNvPr id="1385" name="Google Shape;1385;p162"/>
          <p:cNvPicPr preferRelativeResize="0"/>
          <p:nvPr/>
        </p:nvPicPr>
        <p:blipFill rotWithShape="1">
          <a:blip r:embed="rId3">
            <a:alphaModFix/>
          </a:blip>
          <a:srcRect t="29223" b="50255"/>
          <a:stretch/>
        </p:blipFill>
        <p:spPr>
          <a:xfrm>
            <a:off x="0" y="0"/>
            <a:ext cx="9144002" cy="1406768"/>
          </a:xfrm>
          <a:prstGeom prst="rect">
            <a:avLst/>
          </a:prstGeom>
          <a:noFill/>
          <a:ln>
            <a:noFill/>
          </a:ln>
        </p:spPr>
      </p:pic>
      <p:sp>
        <p:nvSpPr>
          <p:cNvPr id="1386" name="Google Shape;1386;p162"/>
          <p:cNvSpPr/>
          <p:nvPr/>
        </p:nvSpPr>
        <p:spPr>
          <a:xfrm>
            <a:off x="-2" y="-1359"/>
            <a:ext cx="9144000" cy="1408200"/>
          </a:xfrm>
          <a:prstGeom prst="rect">
            <a:avLst/>
          </a:prstGeom>
          <a:solidFill>
            <a:srgbClr val="313E4F">
              <a:alpha val="815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orbel"/>
              <a:buNone/>
            </a:pPr>
            <a:endParaRPr sz="1800" b="0" i="0" u="none" strike="noStrike" cap="none">
              <a:solidFill>
                <a:srgbClr val="000000"/>
              </a:solidFill>
              <a:latin typeface="Corbel"/>
              <a:ea typeface="Corbel"/>
              <a:cs typeface="Corbel"/>
              <a:sym typeface="Corbel"/>
            </a:endParaRPr>
          </a:p>
        </p:txBody>
      </p:sp>
      <p:sp>
        <p:nvSpPr>
          <p:cNvPr id="1387" name="Google Shape;1387;p162"/>
          <p:cNvSpPr txBox="1">
            <a:spLocks noGrp="1"/>
          </p:cNvSpPr>
          <p:nvPr>
            <p:ph type="title"/>
          </p:nvPr>
        </p:nvSpPr>
        <p:spPr>
          <a:xfrm>
            <a:off x="557998" y="269878"/>
            <a:ext cx="8028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sz="4000" dirty="0" smtClean="0">
                <a:latin typeface="Gill Sans"/>
                <a:ea typeface="Gill Sans"/>
                <a:cs typeface="Gill Sans"/>
                <a:sym typeface="Gill Sans"/>
              </a:rPr>
              <a:t>Draft Socioeconomic </a:t>
            </a:r>
            <a:r>
              <a:rPr lang="en-US" sz="4000" dirty="0">
                <a:latin typeface="Gill Sans"/>
                <a:ea typeface="Gill Sans"/>
                <a:cs typeface="Gill Sans"/>
                <a:sym typeface="Gill Sans"/>
              </a:rPr>
              <a:t>Indicators</a:t>
            </a:r>
            <a:endParaRPr sz="4000" dirty="0">
              <a:latin typeface="Gill Sans"/>
              <a:ea typeface="Gill Sans"/>
              <a:cs typeface="Gill Sans"/>
              <a:sym typeface="Gill Sans"/>
            </a:endParaRPr>
          </a:p>
        </p:txBody>
      </p:sp>
      <p:pic>
        <p:nvPicPr>
          <p:cNvPr id="26" name="Google Shape;1401;p163"/>
          <p:cNvPicPr preferRelativeResize="0">
            <a:picLocks noChangeAspect="1"/>
          </p:cNvPicPr>
          <p:nvPr/>
        </p:nvPicPr>
        <p:blipFill rotWithShape="1">
          <a:blip r:embed="rId4">
            <a:alphaModFix/>
          </a:blip>
          <a:srcRect l="18866" r="6734"/>
          <a:stretch/>
        </p:blipFill>
        <p:spPr>
          <a:xfrm>
            <a:off x="7200" y="1941111"/>
            <a:ext cx="4670623" cy="4064503"/>
          </a:xfrm>
          <a:prstGeom prst="rect">
            <a:avLst/>
          </a:prstGeom>
          <a:noFill/>
          <a:ln>
            <a:noFill/>
          </a:ln>
        </p:spPr>
      </p:pic>
      <p:sp>
        <p:nvSpPr>
          <p:cNvPr id="1389" name="Google Shape;1389;p162"/>
          <p:cNvSpPr txBox="1"/>
          <p:nvPr/>
        </p:nvSpPr>
        <p:spPr>
          <a:xfrm>
            <a:off x="4982400" y="1843200"/>
            <a:ext cx="4185300" cy="4843730"/>
          </a:xfrm>
          <a:prstGeom prst="rect">
            <a:avLst/>
          </a:prstGeom>
          <a:noFill/>
          <a:ln>
            <a:noFill/>
          </a:ln>
        </p:spPr>
        <p:txBody>
          <a:bodyPr spcFirstLastPara="1" wrap="square" lIns="91425" tIns="91425" rIns="91425" bIns="91425" anchor="t" anchorCtr="0">
            <a:noAutofit/>
          </a:bodyPr>
          <a:lstStyle/>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Center of gravity (snow crab fishery)</a:t>
            </a:r>
            <a:endParaRPr sz="1600" dirty="0">
              <a:latin typeface="Corbel"/>
              <a:ea typeface="Corbel"/>
              <a:cs typeface="Corbel"/>
              <a:sym typeface="Corbel"/>
            </a:endParaRPr>
          </a:p>
          <a:p>
            <a:pPr marL="320040" lvl="0" indent="-193040">
              <a:lnSpc>
                <a:spcPct val="115000"/>
              </a:lnSpc>
              <a:buSzPts val="1600"/>
              <a:buFont typeface="Corbel"/>
              <a:buAutoNum type="arabicPeriod"/>
            </a:pPr>
            <a:r>
              <a:rPr lang="en-US" sz="1600" dirty="0">
                <a:latin typeface="Corbel"/>
                <a:ea typeface="Corbel"/>
                <a:cs typeface="Corbel"/>
                <a:sym typeface="Corbel"/>
              </a:rPr>
              <a:t>Catch-per-unit-effort (snow crab fishery)</a:t>
            </a:r>
            <a:endParaRPr sz="1600" dirty="0">
              <a:latin typeface="Corbel"/>
              <a:ea typeface="Corbel"/>
              <a:cs typeface="Corbel"/>
              <a:sym typeface="Corbel"/>
            </a:endParaRPr>
          </a:p>
          <a:p>
            <a:pPr marL="320040" lvl="0" indent="-193040">
              <a:lnSpc>
                <a:spcPct val="115000"/>
              </a:lnSpc>
              <a:buSzPts val="1600"/>
              <a:buFont typeface="Corbel"/>
              <a:buAutoNum type="arabicPeriod"/>
            </a:pPr>
            <a:r>
              <a:rPr lang="en-US" sz="1600" dirty="0">
                <a:latin typeface="Corbel"/>
                <a:ea typeface="Corbel"/>
                <a:cs typeface="Corbel"/>
                <a:sym typeface="Corbel"/>
              </a:rPr>
              <a:t>Total </a:t>
            </a:r>
            <a:r>
              <a:rPr lang="en-US" sz="1600" dirty="0" err="1">
                <a:latin typeface="Corbel"/>
                <a:ea typeface="Corbel"/>
                <a:cs typeface="Corbel"/>
                <a:sym typeface="Corbel"/>
              </a:rPr>
              <a:t>potlifts</a:t>
            </a:r>
            <a:r>
              <a:rPr lang="en-US" sz="1600" dirty="0">
                <a:latin typeface="Corbel"/>
                <a:ea typeface="Corbel"/>
                <a:cs typeface="Corbel"/>
                <a:sym typeface="Corbel"/>
              </a:rPr>
              <a:t> (snow crab fishery)</a:t>
            </a:r>
            <a:endParaRPr sz="1600" dirty="0">
              <a:latin typeface="Corbel"/>
              <a:ea typeface="Corbel"/>
              <a:cs typeface="Corbel"/>
              <a:sym typeface="Corbel"/>
            </a:endParaRPr>
          </a:p>
          <a:p>
            <a:pPr marL="320040" lvl="0" indent="-193040">
              <a:lnSpc>
                <a:spcPct val="115000"/>
              </a:lnSpc>
              <a:buSzPts val="1600"/>
              <a:buFont typeface="Corbel"/>
              <a:buAutoNum type="arabicPeriod"/>
            </a:pPr>
            <a:r>
              <a:rPr lang="en-US" sz="1600" dirty="0" smtClean="0">
                <a:latin typeface="Corbel"/>
                <a:ea typeface="Corbel"/>
                <a:cs typeface="Corbel"/>
                <a:sym typeface="Corbel"/>
              </a:rPr>
              <a:t>Number active </a:t>
            </a:r>
            <a:r>
              <a:rPr lang="en-US" sz="1600" dirty="0">
                <a:latin typeface="Corbel"/>
                <a:ea typeface="Corbel"/>
                <a:cs typeface="Corbel"/>
                <a:sym typeface="Corbel"/>
              </a:rPr>
              <a:t>vessels (snow crab fishery)</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Incidental catch of snow crab</a:t>
            </a:r>
          </a:p>
          <a:p>
            <a:pPr marL="320040" lvl="0" indent="-193040" algn="l" rtl="0">
              <a:lnSpc>
                <a:spcPct val="115000"/>
              </a:lnSpc>
              <a:spcBef>
                <a:spcPts val="0"/>
              </a:spcBef>
              <a:spcAft>
                <a:spcPts val="0"/>
              </a:spcAft>
              <a:buSzPts val="1600"/>
              <a:buFont typeface="Corbel"/>
              <a:buAutoNum type="arabicPeriod"/>
            </a:pPr>
            <a:endParaRPr lang="en-US" sz="1600" dirty="0" smtClean="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Ex-vessel </a:t>
            </a:r>
            <a:r>
              <a:rPr lang="en-US" sz="1600" dirty="0">
                <a:latin typeface="Corbel"/>
                <a:ea typeface="Corbel"/>
                <a:cs typeface="Corbel"/>
                <a:sym typeface="Corbel"/>
              </a:rPr>
              <a:t>value (snow crab fishery)</a:t>
            </a:r>
            <a:endParaRPr lang="en-US" sz="1600" dirty="0" smtClean="0">
              <a:latin typeface="Corbel"/>
              <a:ea typeface="Corbel"/>
              <a:cs typeface="Corbel"/>
              <a:sym typeface="Corbel"/>
            </a:endParaRPr>
          </a:p>
          <a:p>
            <a:pPr marL="320040" lvl="0" indent="-193040">
              <a:lnSpc>
                <a:spcPct val="115000"/>
              </a:lnSpc>
              <a:buSzPts val="1600"/>
              <a:buFont typeface="Corbel"/>
              <a:buAutoNum type="arabicPeriod"/>
            </a:pPr>
            <a:r>
              <a:rPr lang="en-US" sz="1600" dirty="0">
                <a:latin typeface="Corbel"/>
                <a:ea typeface="Corbel"/>
                <a:cs typeface="Corbel"/>
                <a:sym typeface="Corbel"/>
              </a:rPr>
              <a:t>Ex-vessel </a:t>
            </a:r>
            <a:r>
              <a:rPr lang="en-US" sz="1600" dirty="0" smtClean="0">
                <a:latin typeface="Corbel"/>
                <a:ea typeface="Corbel"/>
                <a:cs typeface="Corbel"/>
                <a:sym typeface="Corbel"/>
              </a:rPr>
              <a:t>price/</a:t>
            </a:r>
            <a:r>
              <a:rPr lang="en-US" sz="1600" dirty="0" err="1" smtClean="0">
                <a:latin typeface="Corbel"/>
                <a:ea typeface="Corbel"/>
                <a:cs typeface="Corbel"/>
                <a:sym typeface="Corbel"/>
              </a:rPr>
              <a:t>lb</a:t>
            </a:r>
            <a:r>
              <a:rPr lang="en-US" sz="1600" dirty="0" smtClean="0">
                <a:latin typeface="Corbel"/>
                <a:ea typeface="Corbel"/>
                <a:cs typeface="Corbel"/>
                <a:sym typeface="Corbel"/>
              </a:rPr>
              <a:t> </a:t>
            </a:r>
            <a:r>
              <a:rPr lang="en-US" sz="1600" dirty="0">
                <a:latin typeface="Corbel"/>
                <a:ea typeface="Corbel"/>
                <a:cs typeface="Corbel"/>
                <a:sym typeface="Corbel"/>
              </a:rPr>
              <a:t>(snow crab fishery) </a:t>
            </a:r>
            <a:endParaRPr lang="en-US" sz="1600" dirty="0" smtClean="0">
              <a:latin typeface="Corbel"/>
              <a:ea typeface="Corbel"/>
              <a:cs typeface="Corbel"/>
              <a:sym typeface="Corbel"/>
            </a:endParaRPr>
          </a:p>
          <a:p>
            <a:pPr marL="320040" lvl="0" indent="-193040">
              <a:lnSpc>
                <a:spcPct val="115000"/>
              </a:lnSpc>
              <a:buSzPts val="1600"/>
              <a:buFont typeface="Corbel"/>
              <a:buAutoNum type="arabicPeriod"/>
            </a:pPr>
            <a:r>
              <a:rPr lang="en-US" sz="1600" dirty="0">
                <a:latin typeface="Corbel"/>
                <a:ea typeface="Corbel"/>
                <a:cs typeface="Corbel"/>
                <a:sym typeface="Corbel"/>
              </a:rPr>
              <a:t>Ex-vessel </a:t>
            </a:r>
            <a:r>
              <a:rPr lang="en-US" sz="1600" dirty="0" smtClean="0">
                <a:latin typeface="Corbel"/>
                <a:ea typeface="Corbel"/>
                <a:cs typeface="Corbel"/>
                <a:sym typeface="Corbel"/>
              </a:rPr>
              <a:t>revenue share </a:t>
            </a:r>
            <a:r>
              <a:rPr lang="en-US" sz="1600" dirty="0">
                <a:latin typeface="Corbel"/>
                <a:ea typeface="Corbel"/>
                <a:cs typeface="Corbel"/>
                <a:sym typeface="Corbel"/>
              </a:rPr>
              <a:t>(snow crab fishery</a:t>
            </a:r>
            <a:r>
              <a:rPr lang="en-US" sz="1600" dirty="0" smtClean="0">
                <a:latin typeface="Corbel"/>
                <a:ea typeface="Corbel"/>
                <a:cs typeface="Corbel"/>
                <a:sym typeface="Corbel"/>
              </a:rPr>
              <a:t>)</a:t>
            </a:r>
          </a:p>
          <a:p>
            <a:pPr marL="320040" lvl="0" indent="-193040">
              <a:lnSpc>
                <a:spcPct val="115000"/>
              </a:lnSpc>
              <a:buSzPts val="1600"/>
              <a:buFont typeface="Corbel"/>
              <a:buAutoNum type="arabicPeriod"/>
            </a:pPr>
            <a:endParaRPr lang="en-US" sz="1600" dirty="0">
              <a:latin typeface="Corbel"/>
              <a:ea typeface="Corbel"/>
              <a:cs typeface="Corbel"/>
              <a:sym typeface="Corbel"/>
            </a:endParaRPr>
          </a:p>
          <a:p>
            <a:pPr marL="127000" lvl="0">
              <a:lnSpc>
                <a:spcPct val="115000"/>
              </a:lnSpc>
              <a:buSzPts val="1600"/>
            </a:pPr>
            <a:endParaRPr lang="en-US" sz="2000" dirty="0" smtClean="0">
              <a:latin typeface="Corbel"/>
              <a:ea typeface="Corbel"/>
              <a:cs typeface="Corbel"/>
              <a:sym typeface="Corbel"/>
            </a:endParaRPr>
          </a:p>
          <a:p>
            <a:pPr marL="127000" lvl="0">
              <a:lnSpc>
                <a:spcPct val="115000"/>
              </a:lnSpc>
              <a:buSzPts val="1600"/>
            </a:pPr>
            <a:r>
              <a:rPr lang="en-US" sz="1600" dirty="0" smtClean="0">
                <a:latin typeface="Corbel"/>
                <a:ea typeface="Corbel"/>
                <a:cs typeface="Corbel"/>
                <a:sym typeface="Corbel"/>
              </a:rPr>
              <a:t>No community indicators proposed</a:t>
            </a:r>
          </a:p>
          <a:p>
            <a:pPr marL="320040" lvl="0" indent="-193040" algn="l" rtl="0">
              <a:lnSpc>
                <a:spcPct val="115000"/>
              </a:lnSpc>
              <a:spcBef>
                <a:spcPts val="0"/>
              </a:spcBef>
              <a:spcAft>
                <a:spcPts val="0"/>
              </a:spcAft>
              <a:buSzPts val="1600"/>
              <a:buFont typeface="Corbel"/>
              <a:buAutoNum type="arabicPeriod"/>
            </a:pPr>
            <a:endParaRPr sz="1600" dirty="0">
              <a:latin typeface="Corbel"/>
              <a:ea typeface="Corbel"/>
              <a:cs typeface="Corbel"/>
              <a:sym typeface="Corbel"/>
            </a:endParaRPr>
          </a:p>
        </p:txBody>
      </p:sp>
      <p:sp>
        <p:nvSpPr>
          <p:cNvPr id="8" name="Left Brace 7"/>
          <p:cNvSpPr/>
          <p:nvPr/>
        </p:nvSpPr>
        <p:spPr>
          <a:xfrm>
            <a:off x="4687197" y="1974885"/>
            <a:ext cx="388801" cy="1358555"/>
          </a:xfrm>
          <a:prstGeom prst="leftBrace">
            <a:avLst>
              <a:gd name="adj1" fmla="val 25934"/>
              <a:gd name="adj2" fmla="val 51619"/>
            </a:avLst>
          </a:prstGeom>
          <a:noFill/>
          <a:ln w="38100">
            <a:solidFill>
              <a:srgbClr val="1702F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Left Brace 30"/>
          <p:cNvSpPr/>
          <p:nvPr/>
        </p:nvSpPr>
        <p:spPr>
          <a:xfrm>
            <a:off x="4701525" y="3578400"/>
            <a:ext cx="388801" cy="961541"/>
          </a:xfrm>
          <a:prstGeom prst="leftBrace">
            <a:avLst>
              <a:gd name="adj1" fmla="val 25934"/>
              <a:gd name="adj2" fmla="val 45524"/>
            </a:avLst>
          </a:prstGeom>
          <a:ln w="38100">
            <a:solidFill>
              <a:srgbClr val="7B615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Left Brace 31"/>
          <p:cNvSpPr/>
          <p:nvPr/>
        </p:nvSpPr>
        <p:spPr>
          <a:xfrm>
            <a:off x="4701525" y="4824000"/>
            <a:ext cx="388801" cy="709813"/>
          </a:xfrm>
          <a:prstGeom prst="leftBrace">
            <a:avLst>
              <a:gd name="adj1" fmla="val 25934"/>
              <a:gd name="adj2" fmla="val 5034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4123726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cxnSp>
        <p:nvCxnSpPr>
          <p:cNvPr id="1383" name="Google Shape;1383;p162"/>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84" name="Google Shape;1384;p162"/>
          <p:cNvSpPr/>
          <p:nvPr/>
        </p:nvSpPr>
        <p:spPr>
          <a:xfrm>
            <a:off x="-2" y="1445865"/>
            <a:ext cx="9144000" cy="5412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1385" name="Google Shape;1385;p162"/>
          <p:cNvPicPr preferRelativeResize="0"/>
          <p:nvPr/>
        </p:nvPicPr>
        <p:blipFill rotWithShape="1">
          <a:blip r:embed="rId3">
            <a:alphaModFix/>
          </a:blip>
          <a:srcRect t="29223" b="50255"/>
          <a:stretch/>
        </p:blipFill>
        <p:spPr>
          <a:xfrm>
            <a:off x="0" y="0"/>
            <a:ext cx="9144002" cy="1406768"/>
          </a:xfrm>
          <a:prstGeom prst="rect">
            <a:avLst/>
          </a:prstGeom>
          <a:noFill/>
          <a:ln>
            <a:noFill/>
          </a:ln>
        </p:spPr>
      </p:pic>
      <p:sp>
        <p:nvSpPr>
          <p:cNvPr id="1386" name="Google Shape;1386;p162"/>
          <p:cNvSpPr/>
          <p:nvPr/>
        </p:nvSpPr>
        <p:spPr>
          <a:xfrm>
            <a:off x="-2" y="-1359"/>
            <a:ext cx="9144000" cy="1408200"/>
          </a:xfrm>
          <a:prstGeom prst="rect">
            <a:avLst/>
          </a:prstGeom>
          <a:solidFill>
            <a:srgbClr val="313E4F">
              <a:alpha val="8157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1387" name="Google Shape;1387;p162"/>
          <p:cNvSpPr txBox="1">
            <a:spLocks noGrp="1"/>
          </p:cNvSpPr>
          <p:nvPr>
            <p:ph type="title"/>
          </p:nvPr>
        </p:nvSpPr>
        <p:spPr>
          <a:xfrm>
            <a:off x="609330" y="159189"/>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sz="4000" dirty="0">
                <a:latin typeface="Gill Sans"/>
                <a:ea typeface="Gill Sans"/>
                <a:cs typeface="Gill Sans"/>
                <a:sym typeface="Gill Sans"/>
              </a:rPr>
              <a:t>Draft Traffic Light Table</a:t>
            </a:r>
            <a:endParaRPr sz="4000" dirty="0">
              <a:latin typeface="Gill Sans"/>
              <a:ea typeface="Gill Sans"/>
              <a:cs typeface="Gill Sans"/>
              <a:sym typeface="Gill Sans"/>
            </a:endParaRPr>
          </a:p>
        </p:txBody>
      </p:sp>
      <p:pic>
        <p:nvPicPr>
          <p:cNvPr id="11" name="Picture 10">
            <a:extLst>
              <a:ext uri="{FF2B5EF4-FFF2-40B4-BE49-F238E27FC236}">
                <a16:creationId xmlns:a16="http://schemas.microsoft.com/office/drawing/2014/main" id="{B945E1C5-A86E-41D2-B1B8-03718D926151}"/>
              </a:ext>
            </a:extLst>
          </p:cNvPr>
          <p:cNvPicPr>
            <a:picLocks noChangeAspect="1"/>
          </p:cNvPicPr>
          <p:nvPr/>
        </p:nvPicPr>
        <p:blipFill rotWithShape="1">
          <a:blip r:embed="rId4"/>
          <a:srcRect t="8353" b="2081"/>
          <a:stretch/>
        </p:blipFill>
        <p:spPr>
          <a:xfrm>
            <a:off x="135227" y="1484890"/>
            <a:ext cx="8834907" cy="5332053"/>
          </a:xfrm>
          <a:prstGeom prst="rect">
            <a:avLst/>
          </a:prstGeom>
        </p:spPr>
      </p:pic>
    </p:spTree>
    <p:extLst>
      <p:ext uri="{BB962C8B-B14F-4D97-AF65-F5344CB8AC3E}">
        <p14:creationId xmlns:p14="http://schemas.microsoft.com/office/powerpoint/2010/main" val="142818834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3DDCFA"/>
            </a:gs>
            <a:gs pos="44000">
              <a:srgbClr val="0283AD"/>
            </a:gs>
            <a:gs pos="85000">
              <a:srgbClr val="313E4F"/>
            </a:gs>
            <a:gs pos="100000">
              <a:srgbClr val="313E4F"/>
            </a:gs>
          </a:gsLst>
          <a:lin ang="4199895" scaled="0"/>
        </a:gradFill>
        <a:effectLst/>
      </p:bgPr>
    </p:bg>
    <p:spTree>
      <p:nvGrpSpPr>
        <p:cNvPr id="1" name="Shape 1408"/>
        <p:cNvGrpSpPr/>
        <p:nvPr/>
      </p:nvGrpSpPr>
      <p:grpSpPr>
        <a:xfrm>
          <a:off x="0" y="0"/>
          <a:ext cx="0" cy="0"/>
          <a:chOff x="0" y="0"/>
          <a:chExt cx="0" cy="0"/>
        </a:xfrm>
      </p:grpSpPr>
      <p:sp>
        <p:nvSpPr>
          <p:cNvPr id="1409" name="Google Shape;1409;p165"/>
          <p:cNvSpPr txBox="1">
            <a:spLocks noGrp="1"/>
          </p:cNvSpPr>
          <p:nvPr>
            <p:ph type="body" idx="1"/>
          </p:nvPr>
        </p:nvSpPr>
        <p:spPr>
          <a:xfrm>
            <a:off x="446596" y="2282825"/>
            <a:ext cx="7879200" cy="4351200"/>
          </a:xfrm>
          <a:prstGeom prst="rect">
            <a:avLst/>
          </a:prstGeom>
          <a:noFill/>
          <a:ln>
            <a:noFill/>
          </a:ln>
        </p:spPr>
        <p:txBody>
          <a:bodyPr spcFirstLastPara="1" wrap="square" lIns="91425" tIns="45700" rIns="91425" bIns="45700" anchor="t" anchorCtr="0">
            <a:noAutofit/>
          </a:bodyPr>
          <a:lstStyle/>
          <a:p>
            <a:pPr marL="514350" lvl="0" indent="-514350" algn="l" rtl="0">
              <a:lnSpc>
                <a:spcPct val="120000"/>
              </a:lnSpc>
              <a:spcBef>
                <a:spcPts val="0"/>
              </a:spcBef>
              <a:spcAft>
                <a:spcPts val="0"/>
              </a:spcAft>
              <a:buClr>
                <a:srgbClr val="FFFFFF"/>
              </a:buClr>
              <a:buSzPts val="2800"/>
              <a:buFont typeface="Arial"/>
              <a:buAutoNum type="arabicPeriod"/>
            </a:pPr>
            <a:r>
              <a:rPr lang="en-US" dirty="0" smtClean="0">
                <a:solidFill>
                  <a:srgbClr val="FFFFFF"/>
                </a:solidFill>
                <a:latin typeface="Gill Sans"/>
                <a:ea typeface="Gill Sans"/>
                <a:cs typeface="Gill Sans"/>
                <a:sym typeface="Gill Sans"/>
              </a:rPr>
              <a:t>Is there any feedback on the Request for Indicators (RFI) approach and/or ESP schedule for crab?</a:t>
            </a:r>
            <a:endParaRPr dirty="0">
              <a:solidFill>
                <a:srgbClr val="FFFFFF"/>
              </a:solidFill>
              <a:latin typeface="Gill Sans"/>
              <a:ea typeface="Gill Sans"/>
              <a:cs typeface="Gill Sans"/>
              <a:sym typeface="Gill Sans"/>
            </a:endParaRPr>
          </a:p>
          <a:p>
            <a:pPr marL="514350" lvl="0" indent="-514350" algn="l" rtl="0">
              <a:lnSpc>
                <a:spcPct val="120000"/>
              </a:lnSpc>
              <a:spcBef>
                <a:spcPts val="750"/>
              </a:spcBef>
              <a:spcAft>
                <a:spcPts val="0"/>
              </a:spcAft>
              <a:buClr>
                <a:srgbClr val="FFFFFF"/>
              </a:buClr>
              <a:buSzPts val="2800"/>
              <a:buFont typeface="Gill Sans"/>
              <a:buAutoNum type="arabicPeriod"/>
            </a:pPr>
            <a:r>
              <a:rPr lang="en-US" dirty="0" smtClean="0">
                <a:solidFill>
                  <a:srgbClr val="FFFFFF"/>
                </a:solidFill>
                <a:latin typeface="Gill Sans"/>
                <a:ea typeface="Gill Sans"/>
                <a:cs typeface="Gill Sans"/>
                <a:sym typeface="Gill Sans"/>
              </a:rPr>
              <a:t>Are the suggested ecosystem and socioeconomic indicators appropriate for snow crab? </a:t>
            </a:r>
            <a:endParaRPr dirty="0">
              <a:solidFill>
                <a:schemeClr val="lt1"/>
              </a:solidFill>
              <a:latin typeface="Gill Sans"/>
              <a:ea typeface="Gill Sans"/>
              <a:cs typeface="Gill Sans"/>
              <a:sym typeface="Gill Sans"/>
            </a:endParaRPr>
          </a:p>
          <a:p>
            <a:pPr marL="514350" lvl="0" indent="-514350" algn="l" rtl="0">
              <a:lnSpc>
                <a:spcPct val="120000"/>
              </a:lnSpc>
              <a:spcBef>
                <a:spcPts val="750"/>
              </a:spcBef>
              <a:spcAft>
                <a:spcPts val="0"/>
              </a:spcAft>
              <a:buClr>
                <a:schemeClr val="lt1"/>
              </a:buClr>
              <a:buSzPts val="2800"/>
              <a:buFont typeface="Gill Sans"/>
              <a:buAutoNum type="arabicPeriod"/>
            </a:pPr>
            <a:r>
              <a:rPr lang="en-US" dirty="0" smtClean="0">
                <a:solidFill>
                  <a:schemeClr val="lt1"/>
                </a:solidFill>
                <a:latin typeface="Gill Sans"/>
                <a:ea typeface="Gill Sans"/>
                <a:cs typeface="Gill Sans"/>
                <a:sym typeface="Gill Sans"/>
              </a:rPr>
              <a:t>Are there any other indicators we should include in the snow crab RFI? </a:t>
            </a:r>
            <a:endParaRPr dirty="0">
              <a:solidFill>
                <a:schemeClr val="lt1"/>
              </a:solidFill>
              <a:latin typeface="Gill Sans"/>
              <a:ea typeface="Gill Sans"/>
              <a:cs typeface="Gill Sans"/>
              <a:sym typeface="Gill Sans"/>
            </a:endParaRPr>
          </a:p>
        </p:txBody>
      </p:sp>
      <p:pic>
        <p:nvPicPr>
          <p:cNvPr id="1410" name="Google Shape;1410;p165"/>
          <p:cNvPicPr preferRelativeResize="0"/>
          <p:nvPr/>
        </p:nvPicPr>
        <p:blipFill rotWithShape="1">
          <a:blip r:embed="rId3">
            <a:alphaModFix/>
          </a:blip>
          <a:srcRect t="29224" b="50255"/>
          <a:stretch/>
        </p:blipFill>
        <p:spPr>
          <a:xfrm>
            <a:off x="0" y="0"/>
            <a:ext cx="9144002" cy="1406768"/>
          </a:xfrm>
          <a:prstGeom prst="rect">
            <a:avLst/>
          </a:prstGeom>
          <a:noFill/>
          <a:ln>
            <a:noFill/>
          </a:ln>
        </p:spPr>
      </p:pic>
      <p:sp>
        <p:nvSpPr>
          <p:cNvPr id="1411" name="Google Shape;1411;p165"/>
          <p:cNvSpPr/>
          <p:nvPr/>
        </p:nvSpPr>
        <p:spPr>
          <a:xfrm>
            <a:off x="-2" y="-1359"/>
            <a:ext cx="9144000" cy="1408200"/>
          </a:xfrm>
          <a:prstGeom prst="rect">
            <a:avLst/>
          </a:prstGeom>
          <a:solidFill>
            <a:srgbClr val="313E4F">
              <a:alpha val="8157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1412" name="Google Shape;1412;p16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dirty="0" smtClean="0">
                <a:latin typeface="Gill Sans"/>
                <a:ea typeface="Gill Sans"/>
                <a:cs typeface="Gill Sans"/>
                <a:sym typeface="Gill Sans"/>
              </a:rPr>
              <a:t>Discussion</a:t>
            </a:r>
            <a:endParaRPr dirty="0">
              <a:latin typeface="Gill Sans"/>
              <a:ea typeface="Gill Sans"/>
              <a:cs typeface="Gill Sans"/>
              <a:sym typeface="Gill Sans"/>
            </a:endParaRPr>
          </a:p>
        </p:txBody>
      </p:sp>
      <p:cxnSp>
        <p:nvCxnSpPr>
          <p:cNvPr id="1413" name="Google Shape;1413;p165"/>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Tree>
    <p:extLst>
      <p:ext uri="{BB962C8B-B14F-4D97-AF65-F5344CB8AC3E}">
        <p14:creationId xmlns:p14="http://schemas.microsoft.com/office/powerpoint/2010/main" val="82599494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cxnSp>
        <p:nvCxnSpPr>
          <p:cNvPr id="1383" name="Google Shape;1383;p162"/>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84" name="Google Shape;1384;p162"/>
          <p:cNvSpPr/>
          <p:nvPr/>
        </p:nvSpPr>
        <p:spPr>
          <a:xfrm>
            <a:off x="-2" y="1445792"/>
            <a:ext cx="9144000" cy="5412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171450" indent="-177800">
              <a:lnSpc>
                <a:spcPct val="120000"/>
              </a:lnSpc>
              <a:buClr>
                <a:schemeClr val="lt1"/>
              </a:buClr>
              <a:buSzPts val="2800"/>
            </a:pPr>
            <a:r>
              <a:rPr lang="en-US" sz="1800">
                <a:solidFill>
                  <a:schemeClr val="lt1"/>
                </a:solidFill>
                <a:latin typeface="Gill Sans"/>
                <a:ea typeface="Gill Sans"/>
                <a:cs typeface="Gill Sans"/>
                <a:sym typeface="Gill Sans"/>
              </a:rPr>
              <a:t>Snow crab conceptual model </a:t>
            </a:r>
            <a:endParaRPr lang="en-US" sz="1800" dirty="0">
              <a:solidFill>
                <a:schemeClr val="lt1"/>
              </a:solidFill>
              <a:latin typeface="Gill Sans"/>
              <a:ea typeface="Gill Sans"/>
              <a:cs typeface="Gill Sans"/>
              <a:sym typeface="Gill Sans"/>
            </a:endParaRPr>
          </a:p>
        </p:txBody>
      </p:sp>
      <p:pic>
        <p:nvPicPr>
          <p:cNvPr id="1385" name="Google Shape;1385;p162"/>
          <p:cNvPicPr preferRelativeResize="0"/>
          <p:nvPr/>
        </p:nvPicPr>
        <p:blipFill rotWithShape="1">
          <a:blip r:embed="rId3">
            <a:alphaModFix/>
          </a:blip>
          <a:srcRect t="29223" b="50255"/>
          <a:stretch/>
        </p:blipFill>
        <p:spPr>
          <a:xfrm>
            <a:off x="0" y="0"/>
            <a:ext cx="9144002" cy="1406768"/>
          </a:xfrm>
          <a:prstGeom prst="rect">
            <a:avLst/>
          </a:prstGeom>
          <a:noFill/>
          <a:ln>
            <a:noFill/>
          </a:ln>
        </p:spPr>
      </p:pic>
      <p:sp>
        <p:nvSpPr>
          <p:cNvPr id="1386" name="Google Shape;1386;p162"/>
          <p:cNvSpPr/>
          <p:nvPr/>
        </p:nvSpPr>
        <p:spPr>
          <a:xfrm>
            <a:off x="-2" y="-1359"/>
            <a:ext cx="9144000" cy="1408200"/>
          </a:xfrm>
          <a:prstGeom prst="rect">
            <a:avLst/>
          </a:prstGeom>
          <a:solidFill>
            <a:srgbClr val="313E4F">
              <a:alpha val="815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orbel"/>
              <a:buNone/>
            </a:pPr>
            <a:endParaRPr sz="1800" b="0" i="0" u="none" strike="noStrike" cap="none">
              <a:solidFill>
                <a:srgbClr val="000000"/>
              </a:solidFill>
              <a:latin typeface="Corbel"/>
              <a:ea typeface="Corbel"/>
              <a:cs typeface="Corbel"/>
              <a:sym typeface="Corbel"/>
            </a:endParaRPr>
          </a:p>
        </p:txBody>
      </p:sp>
      <p:sp>
        <p:nvSpPr>
          <p:cNvPr id="1387" name="Google Shape;1387;p162"/>
          <p:cNvSpPr txBox="1">
            <a:spLocks noGrp="1"/>
          </p:cNvSpPr>
          <p:nvPr>
            <p:ph type="title"/>
          </p:nvPr>
        </p:nvSpPr>
        <p:spPr>
          <a:xfrm>
            <a:off x="365858" y="97895"/>
            <a:ext cx="8412279"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sz="4000" dirty="0" smtClean="0">
                <a:latin typeface="Gill Sans"/>
                <a:ea typeface="Gill Sans"/>
                <a:cs typeface="Gill Sans"/>
                <a:sym typeface="Gill Sans"/>
              </a:rPr>
              <a:t>Proposed Snow Crab Indicators</a:t>
            </a:r>
            <a:endParaRPr sz="4000" dirty="0">
              <a:latin typeface="Gill Sans"/>
              <a:ea typeface="Gill Sans"/>
              <a:cs typeface="Gill Sans"/>
              <a:sym typeface="Gill Sans"/>
            </a:endParaRPr>
          </a:p>
        </p:txBody>
      </p:sp>
      <p:sp>
        <p:nvSpPr>
          <p:cNvPr id="1389" name="Google Shape;1389;p162"/>
          <p:cNvSpPr txBox="1"/>
          <p:nvPr/>
        </p:nvSpPr>
        <p:spPr>
          <a:xfrm>
            <a:off x="4698662" y="1903985"/>
            <a:ext cx="4185300" cy="4843730"/>
          </a:xfrm>
          <a:prstGeom prst="rect">
            <a:avLst/>
          </a:prstGeom>
          <a:noFill/>
          <a:ln>
            <a:noFill/>
          </a:ln>
        </p:spPr>
        <p:txBody>
          <a:bodyPr spcFirstLastPara="1" wrap="square" lIns="91425" tIns="91425" rIns="91425" bIns="91425" anchor="t" anchorCtr="0">
            <a:noAutofit/>
          </a:bodyPr>
          <a:lstStyle/>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Center of Gravity (snow crab fishery)</a:t>
            </a:r>
            <a:endParaRPr sz="1500" dirty="0">
              <a:latin typeface="+mn-lt"/>
              <a:ea typeface="Corbel"/>
              <a:cs typeface="Corbel"/>
              <a:sym typeface="Corbel"/>
            </a:endParaRPr>
          </a:p>
          <a:p>
            <a:pPr marL="320040" lvl="0" indent="-193040">
              <a:lnSpc>
                <a:spcPct val="115000"/>
              </a:lnSpc>
              <a:buSzPts val="1600"/>
              <a:buFont typeface="Corbel"/>
              <a:buAutoNum type="arabicPeriod"/>
            </a:pPr>
            <a:r>
              <a:rPr lang="en-US" sz="1500" dirty="0">
                <a:latin typeface="+mn-lt"/>
                <a:ea typeface="Corbel"/>
                <a:cs typeface="Corbel"/>
                <a:sym typeface="Corbel"/>
              </a:rPr>
              <a:t>Catch-per-unit-effort (snow crab fishery)</a:t>
            </a:r>
            <a:endParaRPr sz="1500" dirty="0">
              <a:latin typeface="+mn-lt"/>
              <a:ea typeface="Corbel"/>
              <a:cs typeface="Corbel"/>
              <a:sym typeface="Corbel"/>
            </a:endParaRPr>
          </a:p>
          <a:p>
            <a:pPr marL="320040" lvl="0" indent="-193040">
              <a:lnSpc>
                <a:spcPct val="115000"/>
              </a:lnSpc>
              <a:buSzPts val="1600"/>
              <a:buFont typeface="Corbel"/>
              <a:buAutoNum type="arabicPeriod"/>
            </a:pPr>
            <a:r>
              <a:rPr lang="en-US" sz="1500" dirty="0">
                <a:latin typeface="+mn-lt"/>
                <a:ea typeface="Corbel"/>
                <a:cs typeface="Corbel"/>
                <a:sym typeface="Corbel"/>
              </a:rPr>
              <a:t>Total </a:t>
            </a:r>
            <a:r>
              <a:rPr lang="en-US" sz="1500" dirty="0" err="1">
                <a:latin typeface="+mn-lt"/>
                <a:ea typeface="Corbel"/>
                <a:cs typeface="Corbel"/>
                <a:sym typeface="Corbel"/>
              </a:rPr>
              <a:t>potlifts</a:t>
            </a:r>
            <a:r>
              <a:rPr lang="en-US" sz="1500" dirty="0">
                <a:latin typeface="+mn-lt"/>
                <a:ea typeface="Corbel"/>
                <a:cs typeface="Corbel"/>
                <a:sym typeface="Corbel"/>
              </a:rPr>
              <a:t> (snow crab fishery)</a:t>
            </a:r>
            <a:endParaRPr sz="1500" dirty="0">
              <a:latin typeface="+mn-lt"/>
              <a:ea typeface="Corbel"/>
              <a:cs typeface="Corbel"/>
              <a:sym typeface="Corbel"/>
            </a:endParaRPr>
          </a:p>
          <a:p>
            <a:pPr marL="320040" lvl="0" indent="-193040">
              <a:lnSpc>
                <a:spcPct val="115000"/>
              </a:lnSpc>
              <a:buSzPts val="1600"/>
              <a:buFont typeface="Corbel"/>
              <a:buAutoNum type="arabicPeriod"/>
            </a:pPr>
            <a:r>
              <a:rPr lang="en-US" sz="1500" dirty="0" smtClean="0">
                <a:latin typeface="+mn-lt"/>
                <a:ea typeface="Corbel"/>
                <a:cs typeface="Corbel"/>
                <a:sym typeface="Corbel"/>
              </a:rPr>
              <a:t>Number active </a:t>
            </a:r>
            <a:r>
              <a:rPr lang="en-US" sz="1500" dirty="0">
                <a:latin typeface="+mn-lt"/>
                <a:ea typeface="Corbel"/>
                <a:cs typeface="Corbel"/>
                <a:sym typeface="Corbel"/>
              </a:rPr>
              <a:t>vessels (snow crab fishery)</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Incidental catch of snow crab</a:t>
            </a:r>
          </a:p>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Ex-vessel </a:t>
            </a:r>
            <a:r>
              <a:rPr lang="en-US" sz="1500" dirty="0">
                <a:latin typeface="+mn-lt"/>
                <a:ea typeface="Corbel"/>
                <a:cs typeface="Corbel"/>
                <a:sym typeface="Corbel"/>
              </a:rPr>
              <a:t>value (snow crab fishery)</a:t>
            </a:r>
            <a:endParaRPr lang="en-US" sz="1500" dirty="0" smtClean="0">
              <a:latin typeface="+mn-lt"/>
              <a:ea typeface="Corbel"/>
              <a:cs typeface="Corbel"/>
              <a:sym typeface="Corbel"/>
            </a:endParaRPr>
          </a:p>
          <a:p>
            <a:pPr marL="320040" lvl="0" indent="-193040">
              <a:lnSpc>
                <a:spcPct val="115000"/>
              </a:lnSpc>
              <a:buSzPts val="1600"/>
              <a:buFont typeface="Corbel"/>
              <a:buAutoNum type="arabicPeriod"/>
            </a:pPr>
            <a:r>
              <a:rPr lang="en-US" sz="1500" dirty="0">
                <a:latin typeface="+mn-lt"/>
                <a:ea typeface="Corbel"/>
                <a:cs typeface="Corbel"/>
                <a:sym typeface="Corbel"/>
              </a:rPr>
              <a:t>Ex-vessel </a:t>
            </a:r>
            <a:r>
              <a:rPr lang="en-US" sz="1500" dirty="0" smtClean="0">
                <a:latin typeface="+mn-lt"/>
                <a:ea typeface="Corbel"/>
                <a:cs typeface="Corbel"/>
                <a:sym typeface="Corbel"/>
              </a:rPr>
              <a:t>price/</a:t>
            </a:r>
            <a:r>
              <a:rPr lang="en-US" sz="1500" dirty="0" err="1" smtClean="0">
                <a:latin typeface="+mn-lt"/>
                <a:ea typeface="Corbel"/>
                <a:cs typeface="Corbel"/>
                <a:sym typeface="Corbel"/>
              </a:rPr>
              <a:t>lb</a:t>
            </a:r>
            <a:r>
              <a:rPr lang="en-US" sz="1500" dirty="0" smtClean="0">
                <a:latin typeface="+mn-lt"/>
                <a:ea typeface="Corbel"/>
                <a:cs typeface="Corbel"/>
                <a:sym typeface="Corbel"/>
              </a:rPr>
              <a:t> </a:t>
            </a:r>
            <a:r>
              <a:rPr lang="en-US" sz="1500" dirty="0">
                <a:latin typeface="+mn-lt"/>
                <a:ea typeface="Corbel"/>
                <a:cs typeface="Corbel"/>
                <a:sym typeface="Corbel"/>
              </a:rPr>
              <a:t>(snow crab fishery) </a:t>
            </a:r>
            <a:endParaRPr lang="en-US" sz="1500" dirty="0" smtClean="0">
              <a:latin typeface="+mn-lt"/>
              <a:ea typeface="Corbel"/>
              <a:cs typeface="Corbel"/>
              <a:sym typeface="Corbel"/>
            </a:endParaRPr>
          </a:p>
          <a:p>
            <a:pPr marL="320040" lvl="0" indent="-193040">
              <a:lnSpc>
                <a:spcPct val="115000"/>
              </a:lnSpc>
              <a:buSzPts val="1600"/>
              <a:buFont typeface="Corbel"/>
              <a:buAutoNum type="arabicPeriod"/>
            </a:pPr>
            <a:r>
              <a:rPr lang="en-US" sz="1500" dirty="0">
                <a:latin typeface="+mn-lt"/>
                <a:ea typeface="Corbel"/>
                <a:cs typeface="Corbel"/>
                <a:sym typeface="Corbel"/>
              </a:rPr>
              <a:t>Ex-vessel </a:t>
            </a:r>
            <a:r>
              <a:rPr lang="en-US" sz="1500" dirty="0" smtClean="0">
                <a:latin typeface="+mn-lt"/>
                <a:ea typeface="Corbel"/>
                <a:cs typeface="Corbel"/>
                <a:sym typeface="Corbel"/>
              </a:rPr>
              <a:t>revenue share </a:t>
            </a:r>
            <a:r>
              <a:rPr lang="en-US" sz="1500" dirty="0">
                <a:latin typeface="+mn-lt"/>
                <a:ea typeface="Corbel"/>
                <a:cs typeface="Corbel"/>
                <a:sym typeface="Corbel"/>
              </a:rPr>
              <a:t>(snow crab fishery</a:t>
            </a:r>
            <a:r>
              <a:rPr lang="en-US" sz="1500" dirty="0" smtClean="0">
                <a:latin typeface="+mn-lt"/>
                <a:ea typeface="Corbel"/>
                <a:cs typeface="Corbel"/>
                <a:sym typeface="Corbel"/>
              </a:rPr>
              <a:t>)</a:t>
            </a:r>
          </a:p>
          <a:p>
            <a:pPr marL="320040" lvl="0" indent="-193040">
              <a:lnSpc>
                <a:spcPct val="115000"/>
              </a:lnSpc>
              <a:buSzPts val="1600"/>
              <a:buFont typeface="Corbel"/>
              <a:buAutoNum type="arabicPeriod"/>
            </a:pPr>
            <a:endParaRPr lang="en-US" sz="1600" dirty="0">
              <a:latin typeface="Corbel"/>
              <a:ea typeface="Corbel"/>
              <a:cs typeface="Corbel"/>
              <a:sym typeface="Corbel"/>
            </a:endParaRPr>
          </a:p>
          <a:p>
            <a:pPr marL="127000" lvl="0">
              <a:lnSpc>
                <a:spcPct val="115000"/>
              </a:lnSpc>
              <a:buSzPts val="1600"/>
            </a:pPr>
            <a:endParaRPr lang="en-US" sz="2000" dirty="0" smtClean="0">
              <a:latin typeface="Corbel"/>
              <a:ea typeface="Corbel"/>
              <a:cs typeface="Corbel"/>
              <a:sym typeface="Corbel"/>
            </a:endParaRPr>
          </a:p>
        </p:txBody>
      </p:sp>
      <p:sp>
        <p:nvSpPr>
          <p:cNvPr id="16" name="Google Shape;1389;p162"/>
          <p:cNvSpPr txBox="1"/>
          <p:nvPr/>
        </p:nvSpPr>
        <p:spPr>
          <a:xfrm>
            <a:off x="119299" y="1903985"/>
            <a:ext cx="4249499" cy="5170929"/>
          </a:xfrm>
          <a:prstGeom prst="rect">
            <a:avLst/>
          </a:prstGeom>
          <a:noFill/>
          <a:ln>
            <a:noFill/>
          </a:ln>
        </p:spPr>
        <p:txBody>
          <a:bodyPr spcFirstLastPara="1" wrap="square" lIns="91425" tIns="91425" rIns="91425" bIns="91425" anchor="t" anchorCtr="0">
            <a:noAutofit/>
          </a:bodyPr>
          <a:lstStyle/>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Arctic Oscillation (climate model)</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Cold pool extent (BTS)</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Sea-ice extent/retreat (satellite</a:t>
            </a:r>
            <a:r>
              <a:rPr lang="en-US" sz="1500" dirty="0">
                <a:latin typeface="+mn-lt"/>
                <a:ea typeface="Corbel"/>
                <a:cs typeface="Corbel"/>
                <a:sym typeface="Corbel"/>
              </a:rPr>
              <a:t>)</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pH </a:t>
            </a:r>
            <a:r>
              <a:rPr lang="en-US" sz="1500" dirty="0">
                <a:latin typeface="+mn-lt"/>
                <a:ea typeface="Corbel"/>
                <a:cs typeface="Corbel"/>
                <a:sym typeface="Corbel"/>
              </a:rPr>
              <a:t>index </a:t>
            </a:r>
            <a:r>
              <a:rPr lang="en-US" sz="1500" dirty="0" smtClean="0">
                <a:latin typeface="+mn-lt"/>
                <a:ea typeface="Corbel"/>
                <a:cs typeface="Corbel"/>
                <a:sym typeface="Corbel"/>
              </a:rPr>
              <a:t>(ocean model)</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a:latin typeface="+mn-lt"/>
                <a:ea typeface="Corbel"/>
                <a:cs typeface="Corbel"/>
                <a:sym typeface="Corbel"/>
              </a:rPr>
              <a:t>Production (chlorophyll </a:t>
            </a:r>
            <a:r>
              <a:rPr lang="en-US" sz="1500" i="1" dirty="0">
                <a:latin typeface="+mn-lt"/>
                <a:ea typeface="Corbel"/>
                <a:cs typeface="Corbel"/>
                <a:sym typeface="Corbel"/>
              </a:rPr>
              <a:t>a</a:t>
            </a:r>
            <a:r>
              <a:rPr lang="en-US" sz="1500" dirty="0">
                <a:latin typeface="+mn-lt"/>
                <a:ea typeface="Corbel"/>
                <a:cs typeface="Corbel"/>
                <a:sym typeface="Corbel"/>
              </a:rPr>
              <a:t>, satellite</a:t>
            </a:r>
            <a:r>
              <a:rPr lang="en-US" sz="1500" dirty="0" smtClean="0">
                <a:latin typeface="+mn-lt"/>
                <a:ea typeface="Corbel"/>
                <a:cs typeface="Corbel"/>
                <a:sym typeface="Corbel"/>
              </a:rPr>
              <a:t>)</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err="1" smtClean="0">
                <a:latin typeface="+mn-lt"/>
                <a:ea typeface="Corbel"/>
                <a:cs typeface="Corbel"/>
                <a:sym typeface="Corbel"/>
              </a:rPr>
              <a:t>Intermolt</a:t>
            </a:r>
            <a:r>
              <a:rPr lang="en-US" sz="1500" dirty="0" smtClean="0">
                <a:latin typeface="+mn-lt"/>
                <a:ea typeface="Corbel"/>
                <a:cs typeface="Corbel"/>
                <a:sym typeface="Corbel"/>
              </a:rPr>
              <a:t> duration (BTS)</a:t>
            </a:r>
          </a:p>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Settlement success (IBM)</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Hatch spring bloom overlap (BTS, sat)</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Benthic prey biomass (BTS)</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 Snow crab recruit condition (BTS)</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a:latin typeface="+mn-lt"/>
                <a:ea typeface="Corbel"/>
                <a:cs typeface="Corbel"/>
                <a:sym typeface="Corbel"/>
              </a:rPr>
              <a:t> </a:t>
            </a:r>
            <a:r>
              <a:rPr lang="en-US" sz="1500" dirty="0" smtClean="0">
                <a:latin typeface="+mn-lt"/>
                <a:ea typeface="Corbel"/>
                <a:cs typeface="Corbel"/>
                <a:sym typeface="Corbel"/>
              </a:rPr>
              <a:t>Snow crab area occupied (BTS)</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 Temperature of occupancy (BTS)</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a:latin typeface="+mn-lt"/>
                <a:ea typeface="Corbel"/>
                <a:cs typeface="Corbel"/>
                <a:sym typeface="Corbel"/>
              </a:rPr>
              <a:t> </a:t>
            </a:r>
            <a:r>
              <a:rPr lang="en-US" sz="1500" dirty="0" smtClean="0">
                <a:latin typeface="+mn-lt"/>
                <a:ea typeface="Corbel"/>
                <a:cs typeface="Corbel"/>
                <a:sym typeface="Corbel"/>
              </a:rPr>
              <a:t>Snow crab center of </a:t>
            </a:r>
            <a:r>
              <a:rPr lang="en-US" sz="1500" dirty="0" smtClean="0">
                <a:latin typeface="+mn-lt"/>
                <a:ea typeface="Corbel"/>
                <a:cs typeface="Corbel"/>
                <a:sym typeface="Corbel"/>
              </a:rPr>
              <a:t>distribution</a:t>
            </a:r>
            <a:r>
              <a:rPr lang="en-US" sz="1500" dirty="0" smtClean="0">
                <a:latin typeface="+mn-lt"/>
                <a:ea typeface="Corbel"/>
                <a:cs typeface="Corbel"/>
                <a:sym typeface="Corbel"/>
              </a:rPr>
              <a:t> </a:t>
            </a:r>
            <a:r>
              <a:rPr lang="en-US" sz="1500" dirty="0" smtClean="0">
                <a:latin typeface="+mn-lt"/>
                <a:ea typeface="Corbel"/>
                <a:cs typeface="Corbel"/>
                <a:sym typeface="Corbel"/>
              </a:rPr>
              <a:t>(BTS)</a:t>
            </a:r>
          </a:p>
          <a:p>
            <a:pPr marL="320040" lvl="0" indent="-193040" algn="l" rtl="0">
              <a:lnSpc>
                <a:spcPct val="115000"/>
              </a:lnSpc>
              <a:spcBef>
                <a:spcPts val="0"/>
              </a:spcBef>
              <a:spcAft>
                <a:spcPts val="0"/>
              </a:spcAft>
              <a:buSzPts val="1600"/>
              <a:buFont typeface="Corbel"/>
              <a:buAutoNum type="arabicPeriod"/>
            </a:pPr>
            <a:r>
              <a:rPr lang="en-US" sz="1500" dirty="0">
                <a:latin typeface="+mn-lt"/>
                <a:ea typeface="Corbel"/>
                <a:cs typeface="Corbel"/>
                <a:sym typeface="Corbel"/>
              </a:rPr>
              <a:t> </a:t>
            </a:r>
            <a:r>
              <a:rPr lang="en-US" sz="1500" dirty="0" err="1" smtClean="0">
                <a:latin typeface="+mn-lt"/>
                <a:ea typeface="Corbel"/>
                <a:cs typeface="Corbel"/>
                <a:sym typeface="Corbel"/>
              </a:rPr>
              <a:t>Pcod</a:t>
            </a:r>
            <a:r>
              <a:rPr lang="en-US" sz="1500" dirty="0" smtClean="0">
                <a:latin typeface="+mn-lt"/>
                <a:ea typeface="Corbel"/>
                <a:cs typeface="Corbel"/>
                <a:sym typeface="Corbel"/>
              </a:rPr>
              <a:t> consumption of snow crab</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 </a:t>
            </a:r>
            <a:r>
              <a:rPr lang="en-US" sz="1500" dirty="0" err="1" smtClean="0">
                <a:latin typeface="+mn-lt"/>
                <a:ea typeface="Corbel"/>
                <a:cs typeface="Corbel"/>
                <a:sym typeface="Corbel"/>
              </a:rPr>
              <a:t>Pcod</a:t>
            </a:r>
            <a:r>
              <a:rPr lang="en-US" sz="1500" dirty="0" smtClean="0">
                <a:latin typeface="+mn-lt"/>
                <a:ea typeface="Corbel"/>
                <a:cs typeface="Corbel"/>
                <a:sym typeface="Corbel"/>
              </a:rPr>
              <a:t> and snow crab overlap (BTS)</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a:latin typeface="+mn-lt"/>
                <a:ea typeface="Corbel"/>
                <a:cs typeface="Corbel"/>
                <a:sym typeface="Corbel"/>
              </a:rPr>
              <a:t> </a:t>
            </a:r>
            <a:r>
              <a:rPr lang="en-US" sz="1500" dirty="0" smtClean="0">
                <a:latin typeface="+mn-lt"/>
                <a:ea typeface="Corbel"/>
                <a:cs typeface="Corbel"/>
                <a:sym typeface="Corbel"/>
              </a:rPr>
              <a:t>Female snow crab size </a:t>
            </a:r>
            <a:r>
              <a:rPr lang="en-US" sz="1500" dirty="0" smtClean="0">
                <a:latin typeface="+mn-lt"/>
                <a:ea typeface="Corbel"/>
                <a:cs typeface="Corbel"/>
                <a:sym typeface="Corbel"/>
              </a:rPr>
              <a:t>at </a:t>
            </a:r>
            <a:r>
              <a:rPr lang="en-US" sz="1500" dirty="0" smtClean="0">
                <a:latin typeface="+mn-lt"/>
                <a:ea typeface="Corbel"/>
                <a:cs typeface="Corbel"/>
                <a:sym typeface="Corbel"/>
              </a:rPr>
              <a:t>maturity (BTS)</a:t>
            </a:r>
            <a:endParaRPr sz="1500" dirty="0">
              <a:latin typeface="+mn-lt"/>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 Male snow crab recruit biomass (BTS)</a:t>
            </a:r>
          </a:p>
          <a:p>
            <a:pPr marL="320040" lvl="0" indent="-193040" algn="l" rtl="0">
              <a:lnSpc>
                <a:spcPct val="115000"/>
              </a:lnSpc>
              <a:spcBef>
                <a:spcPts val="0"/>
              </a:spcBef>
              <a:spcAft>
                <a:spcPts val="0"/>
              </a:spcAft>
              <a:buSzPts val="1600"/>
              <a:buFont typeface="Corbel"/>
              <a:buAutoNum type="arabicPeriod"/>
            </a:pPr>
            <a:r>
              <a:rPr lang="en-US" sz="1500" dirty="0" smtClean="0">
                <a:latin typeface="+mn-lt"/>
                <a:ea typeface="Corbel"/>
                <a:cs typeface="Corbel"/>
                <a:sym typeface="Corbel"/>
              </a:rPr>
              <a:t> Snow crab disease prevalence (BTS)</a:t>
            </a:r>
          </a:p>
          <a:p>
            <a:pPr marL="320040" lvl="0" indent="-193040" algn="l" rtl="0">
              <a:lnSpc>
                <a:spcPct val="115000"/>
              </a:lnSpc>
              <a:spcBef>
                <a:spcPts val="0"/>
              </a:spcBef>
              <a:spcAft>
                <a:spcPts val="0"/>
              </a:spcAft>
              <a:buSzPts val="1600"/>
              <a:buFont typeface="Corbel"/>
              <a:buAutoNum type="arabicPeriod"/>
            </a:pPr>
            <a:endParaRPr sz="1600" dirty="0">
              <a:latin typeface="Corbel"/>
              <a:ea typeface="Corbel"/>
              <a:cs typeface="Corbel"/>
              <a:sym typeface="Corbel"/>
            </a:endParaRPr>
          </a:p>
        </p:txBody>
      </p:sp>
      <p:sp>
        <p:nvSpPr>
          <p:cNvPr id="2" name="TextBox 1"/>
          <p:cNvSpPr txBox="1"/>
          <p:nvPr/>
        </p:nvSpPr>
        <p:spPr>
          <a:xfrm>
            <a:off x="436350" y="1490259"/>
            <a:ext cx="3257550" cy="369332"/>
          </a:xfrm>
          <a:prstGeom prst="rect">
            <a:avLst/>
          </a:prstGeom>
          <a:noFill/>
        </p:spPr>
        <p:txBody>
          <a:bodyPr wrap="square" rtlCol="0">
            <a:spAutoFit/>
          </a:bodyPr>
          <a:lstStyle/>
          <a:p>
            <a:r>
              <a:rPr lang="en-US" sz="1800" b="1" u="sng" dirty="0" smtClean="0"/>
              <a:t>Ecosystem Indicators</a:t>
            </a:r>
            <a:endParaRPr lang="en-US" sz="1800" b="1" u="sng" dirty="0"/>
          </a:p>
        </p:txBody>
      </p:sp>
      <p:sp>
        <p:nvSpPr>
          <p:cNvPr id="10" name="TextBox 9"/>
          <p:cNvSpPr txBox="1"/>
          <p:nvPr/>
        </p:nvSpPr>
        <p:spPr>
          <a:xfrm>
            <a:off x="5162537" y="1490259"/>
            <a:ext cx="3257550" cy="369332"/>
          </a:xfrm>
          <a:prstGeom prst="rect">
            <a:avLst/>
          </a:prstGeom>
          <a:noFill/>
        </p:spPr>
        <p:txBody>
          <a:bodyPr wrap="square" rtlCol="0">
            <a:spAutoFit/>
          </a:bodyPr>
          <a:lstStyle/>
          <a:p>
            <a:r>
              <a:rPr lang="en-US" sz="1800" b="1" u="sng" dirty="0" smtClean="0"/>
              <a:t>Socioeconomic Indicators</a:t>
            </a:r>
            <a:endParaRPr lang="en-US" sz="1800" b="1" u="sng" dirty="0"/>
          </a:p>
        </p:txBody>
      </p:sp>
    </p:spTree>
    <p:extLst>
      <p:ext uri="{BB962C8B-B14F-4D97-AF65-F5344CB8AC3E}">
        <p14:creationId xmlns:p14="http://schemas.microsoft.com/office/powerpoint/2010/main" val="119208242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pic>
        <p:nvPicPr>
          <p:cNvPr id="1452" name="Google Shape;1452;p169"/>
          <p:cNvPicPr preferRelativeResize="0"/>
          <p:nvPr/>
        </p:nvPicPr>
        <p:blipFill>
          <a:blip r:embed="rId3">
            <a:alphaModFix/>
          </a:blip>
          <a:stretch>
            <a:fillRect/>
          </a:stretch>
        </p:blipFill>
        <p:spPr>
          <a:xfrm>
            <a:off x="0" y="0"/>
            <a:ext cx="9143997" cy="6857998"/>
          </a:xfrm>
          <a:prstGeom prst="rect">
            <a:avLst/>
          </a:prstGeom>
          <a:noFill/>
          <a:ln>
            <a:noFill/>
          </a:ln>
        </p:spPr>
      </p:pic>
      <p:sp>
        <p:nvSpPr>
          <p:cNvPr id="1453" name="Google Shape;1453;p169"/>
          <p:cNvSpPr/>
          <p:nvPr/>
        </p:nvSpPr>
        <p:spPr>
          <a:xfrm rot="5400000">
            <a:off x="3796501" y="1503538"/>
            <a:ext cx="6867600" cy="3827400"/>
          </a:xfrm>
          <a:prstGeom prst="rect">
            <a:avLst/>
          </a:prstGeom>
          <a:solidFill>
            <a:srgbClr val="313E4F">
              <a:alpha val="647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orbel"/>
              <a:buNone/>
            </a:pPr>
            <a:endParaRPr sz="1800" b="0" i="0" u="none" strike="noStrike" cap="none">
              <a:solidFill>
                <a:srgbClr val="000000"/>
              </a:solidFill>
              <a:latin typeface="Corbel"/>
              <a:ea typeface="Corbel"/>
              <a:cs typeface="Corbel"/>
              <a:sym typeface="Corbel"/>
            </a:endParaRPr>
          </a:p>
        </p:txBody>
      </p:sp>
      <p:sp>
        <p:nvSpPr>
          <p:cNvPr id="1454" name="Google Shape;1454;p169"/>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EDEDED"/>
              </a:buClr>
              <a:buSzPts val="4400"/>
              <a:buFont typeface="Gill Sans"/>
              <a:buNone/>
            </a:pPr>
            <a:r>
              <a:rPr lang="en-US">
                <a:latin typeface="Gill Sans"/>
                <a:ea typeface="Gill Sans"/>
                <a:cs typeface="Gill Sans"/>
                <a:sym typeface="Gill Sans"/>
              </a:rPr>
              <a:t>Questions?</a:t>
            </a:r>
            <a:endParaRPr>
              <a:latin typeface="Gill Sans"/>
              <a:ea typeface="Gill Sans"/>
              <a:cs typeface="Gill Sans"/>
              <a:sym typeface="Gill Sans"/>
            </a:endParaRPr>
          </a:p>
        </p:txBody>
      </p:sp>
      <p:cxnSp>
        <p:nvCxnSpPr>
          <p:cNvPr id="1455" name="Google Shape;1455;p169"/>
          <p:cNvCxnSpPr/>
          <p:nvPr/>
        </p:nvCxnSpPr>
        <p:spPr>
          <a:xfrm>
            <a:off x="5282403" y="0"/>
            <a:ext cx="0" cy="6858000"/>
          </a:xfrm>
          <a:prstGeom prst="straightConnector1">
            <a:avLst/>
          </a:prstGeom>
          <a:noFill/>
          <a:ln w="22225" cap="flat" cmpd="sng">
            <a:solidFill>
              <a:srgbClr val="313E4F"/>
            </a:solidFill>
            <a:prstDash val="solid"/>
            <a:miter lim="800000"/>
            <a:headEnd type="none" w="sm" len="sm"/>
            <a:tailEnd type="none" w="sm" len="sm"/>
          </a:ln>
        </p:spPr>
      </p:cxnSp>
    </p:spTree>
    <p:extLst>
      <p:ext uri="{BB962C8B-B14F-4D97-AF65-F5344CB8AC3E}">
        <p14:creationId xmlns:p14="http://schemas.microsoft.com/office/powerpoint/2010/main" val="267504757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16233"/>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Total consumption of all prey by cod</a:t>
            </a:r>
            <a:endParaRPr/>
          </a:p>
        </p:txBody>
      </p:sp>
      <p:pic>
        <p:nvPicPr>
          <p:cNvPr id="62" name="Google Shape;62;p14"/>
          <p:cNvPicPr preferRelativeResize="0"/>
          <p:nvPr/>
        </p:nvPicPr>
        <p:blipFill>
          <a:blip r:embed="rId3">
            <a:alphaModFix/>
          </a:blip>
          <a:stretch>
            <a:fillRect/>
          </a:stretch>
        </p:blipFill>
        <p:spPr>
          <a:xfrm>
            <a:off x="696475" y="677125"/>
            <a:ext cx="4723424" cy="2076851"/>
          </a:xfrm>
          <a:prstGeom prst="rect">
            <a:avLst/>
          </a:prstGeom>
          <a:noFill/>
          <a:ln>
            <a:noFill/>
          </a:ln>
        </p:spPr>
      </p:pic>
      <p:pic>
        <p:nvPicPr>
          <p:cNvPr id="63" name="Google Shape;63;p14"/>
          <p:cNvPicPr preferRelativeResize="0"/>
          <p:nvPr/>
        </p:nvPicPr>
        <p:blipFill>
          <a:blip r:embed="rId4">
            <a:alphaModFix/>
          </a:blip>
          <a:stretch>
            <a:fillRect/>
          </a:stretch>
        </p:blipFill>
        <p:spPr>
          <a:xfrm>
            <a:off x="572650" y="2604001"/>
            <a:ext cx="4851398" cy="2133123"/>
          </a:xfrm>
          <a:prstGeom prst="rect">
            <a:avLst/>
          </a:prstGeom>
          <a:noFill/>
          <a:ln>
            <a:noFill/>
          </a:ln>
        </p:spPr>
      </p:pic>
      <p:pic>
        <p:nvPicPr>
          <p:cNvPr id="64" name="Google Shape;64;p14"/>
          <p:cNvPicPr preferRelativeResize="0"/>
          <p:nvPr/>
        </p:nvPicPr>
        <p:blipFill>
          <a:blip r:embed="rId5">
            <a:alphaModFix/>
          </a:blip>
          <a:stretch>
            <a:fillRect/>
          </a:stretch>
        </p:blipFill>
        <p:spPr>
          <a:xfrm>
            <a:off x="667900" y="4668285"/>
            <a:ext cx="4752000" cy="2089415"/>
          </a:xfrm>
          <a:prstGeom prst="rect">
            <a:avLst/>
          </a:prstGeom>
          <a:noFill/>
          <a:ln>
            <a:noFill/>
          </a:ln>
        </p:spPr>
      </p:pic>
      <p:sp>
        <p:nvSpPr>
          <p:cNvPr id="65" name="Google Shape;65;p14"/>
          <p:cNvSpPr txBox="1"/>
          <p:nvPr/>
        </p:nvSpPr>
        <p:spPr>
          <a:xfrm>
            <a:off x="5608750" y="1646200"/>
            <a:ext cx="34119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Survey numbers (by 1cm cod size bins)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4"/>
          <p:cNvSpPr txBox="1"/>
          <p:nvPr/>
        </p:nvSpPr>
        <p:spPr>
          <a:xfrm>
            <a:off x="5555925" y="3679850"/>
            <a:ext cx="34119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Survey biomass N * a</a:t>
            </a:r>
            <a:r>
              <a:rPr kumimoji="0" lang="en" sz="1400" b="0" i="0" u="none" strike="noStrike" kern="0" cap="none" spc="0" normalizeH="0" baseline="-25000" noProof="0">
                <a:ln>
                  <a:noFill/>
                </a:ln>
                <a:solidFill>
                  <a:srgbClr val="000000"/>
                </a:solidFill>
                <a:effectLst/>
                <a:uLnTx/>
                <a:uFillTx/>
                <a:latin typeface="Arial"/>
                <a:cs typeface="Arial"/>
                <a:sym typeface="Arial"/>
              </a:rPr>
              <a:t>w</a:t>
            </a:r>
            <a:r>
              <a:rPr kumimoji="0" lang="en" sz="1400" b="0" i="0" u="none" strike="noStrike" kern="0" cap="none" spc="0" normalizeH="0" baseline="0" noProof="0">
                <a:ln>
                  <a:noFill/>
                </a:ln>
                <a:solidFill>
                  <a:srgbClr val="000000"/>
                </a:solidFill>
                <a:effectLst/>
                <a:uLnTx/>
                <a:uFillTx/>
                <a:latin typeface="Arial"/>
                <a:cs typeface="Arial"/>
                <a:sym typeface="Arial"/>
              </a:rPr>
              <a:t>L</a:t>
            </a:r>
            <a:r>
              <a:rPr kumimoji="0" lang="en" sz="1400" b="0" i="0" u="none" strike="noStrike" kern="0" cap="none" spc="0" normalizeH="0" baseline="30000" noProof="0">
                <a:ln>
                  <a:noFill/>
                </a:ln>
                <a:solidFill>
                  <a:srgbClr val="000000"/>
                </a:solidFill>
                <a:effectLst/>
                <a:uLnTx/>
                <a:uFillTx/>
                <a:latin typeface="Arial"/>
                <a:cs typeface="Arial"/>
                <a:sym typeface="Arial"/>
              </a:rPr>
              <a:t>bw</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14"/>
          <p:cNvSpPr txBox="1"/>
          <p:nvPr/>
        </p:nvSpPr>
        <p:spPr>
          <a:xfrm>
            <a:off x="5477450" y="5627975"/>
            <a:ext cx="35433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Consumption N * a</a:t>
            </a:r>
            <a:r>
              <a:rPr kumimoji="0" lang="en" sz="1400" b="0" i="0" u="none" strike="noStrike" kern="0" cap="none" spc="0" normalizeH="0" baseline="-25000" noProof="0">
                <a:ln>
                  <a:noFill/>
                </a:ln>
                <a:solidFill>
                  <a:srgbClr val="000000"/>
                </a:solidFill>
                <a:effectLst/>
                <a:uLnTx/>
                <a:uFillTx/>
                <a:latin typeface="Arial"/>
                <a:cs typeface="Arial"/>
                <a:sym typeface="Arial"/>
              </a:rPr>
              <a:t>c</a:t>
            </a:r>
            <a:r>
              <a:rPr kumimoji="0" lang="en" sz="1400" b="0" i="0" u="none" strike="noStrike" kern="0" cap="none" spc="0" normalizeH="0" baseline="0" noProof="0">
                <a:ln>
                  <a:noFill/>
                </a:ln>
                <a:solidFill>
                  <a:srgbClr val="000000"/>
                </a:solidFill>
                <a:effectLst/>
                <a:uLnTx/>
                <a:uFillTx/>
                <a:latin typeface="Arial"/>
                <a:cs typeface="Arial"/>
                <a:sym typeface="Arial"/>
              </a:rPr>
              <a:t>(a</a:t>
            </a:r>
            <a:r>
              <a:rPr kumimoji="0" lang="en" sz="1400" b="0" i="0" u="none" strike="noStrike" kern="0" cap="none" spc="0" normalizeH="0" baseline="-25000" noProof="0">
                <a:ln>
                  <a:noFill/>
                </a:ln>
                <a:solidFill>
                  <a:srgbClr val="000000"/>
                </a:solidFill>
                <a:effectLst/>
                <a:uLnTx/>
                <a:uFillTx/>
                <a:latin typeface="Arial"/>
                <a:cs typeface="Arial"/>
                <a:sym typeface="Arial"/>
              </a:rPr>
              <a:t>w</a:t>
            </a:r>
            <a:r>
              <a:rPr kumimoji="0" lang="en" sz="1400" b="0" i="0" u="none" strike="noStrike" kern="0" cap="none" spc="0" normalizeH="0" baseline="0" noProof="0">
                <a:ln>
                  <a:noFill/>
                </a:ln>
                <a:solidFill>
                  <a:srgbClr val="000000"/>
                </a:solidFill>
                <a:effectLst/>
                <a:uLnTx/>
                <a:uFillTx/>
                <a:latin typeface="Arial"/>
                <a:cs typeface="Arial"/>
                <a:sym typeface="Arial"/>
              </a:rPr>
              <a:t>L</a:t>
            </a:r>
            <a:r>
              <a:rPr kumimoji="0" lang="en" sz="1400" b="0" i="0" u="none" strike="noStrike" kern="0" cap="none" spc="0" normalizeH="0" baseline="30000" noProof="0">
                <a:ln>
                  <a:noFill/>
                </a:ln>
                <a:solidFill>
                  <a:srgbClr val="000000"/>
                </a:solidFill>
                <a:effectLst/>
                <a:uLnTx/>
                <a:uFillTx/>
                <a:latin typeface="Arial"/>
                <a:cs typeface="Arial"/>
                <a:sym typeface="Arial"/>
              </a:rPr>
              <a:t>bw</a:t>
            </a:r>
            <a:r>
              <a:rPr kumimoji="0" lang="en" sz="1400" b="0" i="0" u="none" strike="noStrike" kern="0" cap="none" spc="0" normalizeH="0" baseline="0" noProof="0">
                <a:ln>
                  <a:noFill/>
                </a:ln>
                <a:solidFill>
                  <a:srgbClr val="000000"/>
                </a:solidFill>
                <a:effectLst/>
                <a:uLnTx/>
                <a:uFillTx/>
                <a:latin typeface="Arial"/>
                <a:cs typeface="Arial"/>
                <a:sym typeface="Arial"/>
              </a:rPr>
              <a:t>)</a:t>
            </a:r>
            <a:r>
              <a:rPr kumimoji="0" lang="en" sz="1400" b="0" i="0" u="none" strike="noStrike" kern="0" cap="none" spc="0" normalizeH="0" baseline="30000" noProof="0">
                <a:ln>
                  <a:noFill/>
                </a:ln>
                <a:solidFill>
                  <a:srgbClr val="000000"/>
                </a:solidFill>
                <a:effectLst/>
                <a:uLnTx/>
                <a:uFillTx/>
                <a:latin typeface="Arial"/>
                <a:cs typeface="Arial"/>
                <a:sym typeface="Arial"/>
              </a:rPr>
              <a:t>bc</a:t>
            </a:r>
            <a:r>
              <a:rPr kumimoji="0" lang="en" sz="1400" b="0" i="0" u="none" strike="noStrike" kern="0" cap="none" spc="0" normalizeH="0" baseline="0" noProof="0">
                <a:ln>
                  <a:noFill/>
                </a:ln>
                <a:solidFill>
                  <a:srgbClr val="000000"/>
                </a:solidFill>
                <a:effectLst/>
                <a:uLnTx/>
                <a:uFillTx/>
                <a:latin typeface="Arial"/>
                <a:cs typeface="Arial"/>
                <a:sym typeface="Arial"/>
              </a:rPr>
              <a:t> * f(gear temp)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8527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Cod diets by cod length</a:t>
            </a:r>
            <a:endParaRPr/>
          </a:p>
        </p:txBody>
      </p:sp>
      <p:pic>
        <p:nvPicPr>
          <p:cNvPr id="74" name="Google Shape;74;p15"/>
          <p:cNvPicPr preferRelativeResize="0"/>
          <p:nvPr/>
        </p:nvPicPr>
        <p:blipFill>
          <a:blip r:embed="rId3">
            <a:alphaModFix/>
          </a:blip>
          <a:stretch>
            <a:fillRect/>
          </a:stretch>
        </p:blipFill>
        <p:spPr>
          <a:xfrm>
            <a:off x="653550" y="1536625"/>
            <a:ext cx="7680825" cy="5120550"/>
          </a:xfrm>
          <a:prstGeom prst="rect">
            <a:avLst/>
          </a:prstGeom>
          <a:noFill/>
          <a:ln>
            <a:noFill/>
          </a:ln>
        </p:spPr>
      </p:pic>
    </p:spTree>
    <p:extLst>
      <p:ext uri="{BB962C8B-B14F-4D97-AF65-F5344CB8AC3E}">
        <p14:creationId xmlns:p14="http://schemas.microsoft.com/office/powerpoint/2010/main" val="1282831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Cod diets by cod length</a:t>
            </a:r>
            <a:endParaRPr/>
          </a:p>
        </p:txBody>
      </p:sp>
      <p:pic>
        <p:nvPicPr>
          <p:cNvPr id="81" name="Google Shape;81;p16"/>
          <p:cNvPicPr preferRelativeResize="0"/>
          <p:nvPr/>
        </p:nvPicPr>
        <p:blipFill>
          <a:blip r:embed="rId3">
            <a:alphaModFix/>
          </a:blip>
          <a:stretch>
            <a:fillRect/>
          </a:stretch>
        </p:blipFill>
        <p:spPr>
          <a:xfrm>
            <a:off x="653550" y="1536625"/>
            <a:ext cx="7680825" cy="5120550"/>
          </a:xfrm>
          <a:prstGeom prst="rect">
            <a:avLst/>
          </a:prstGeom>
          <a:noFill/>
          <a:ln>
            <a:noFill/>
          </a:ln>
        </p:spPr>
      </p:pic>
      <p:pic>
        <p:nvPicPr>
          <p:cNvPr id="82" name="Google Shape;82;p16"/>
          <p:cNvPicPr preferRelativeResize="0"/>
          <p:nvPr/>
        </p:nvPicPr>
        <p:blipFill rotWithShape="1">
          <a:blip r:embed="rId4">
            <a:alphaModFix/>
          </a:blip>
          <a:srcRect t="9313"/>
          <a:stretch/>
        </p:blipFill>
        <p:spPr>
          <a:xfrm>
            <a:off x="653525" y="2013900"/>
            <a:ext cx="7680851" cy="4643275"/>
          </a:xfrm>
          <a:prstGeom prst="rect">
            <a:avLst/>
          </a:prstGeom>
          <a:noFill/>
          <a:ln>
            <a:noFill/>
          </a:ln>
        </p:spPr>
      </p:pic>
      <p:sp>
        <p:nvSpPr>
          <p:cNvPr id="83" name="Google Shape;83;p16"/>
          <p:cNvSpPr txBox="1"/>
          <p:nvPr/>
        </p:nvSpPr>
        <p:spPr>
          <a:xfrm>
            <a:off x="1860725" y="1370200"/>
            <a:ext cx="10557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1" u="none" strike="noStrike" kern="0" cap="none" spc="0" normalizeH="0" baseline="0" noProof="0">
                <a:ln>
                  <a:noFill/>
                </a:ln>
                <a:solidFill>
                  <a:srgbClr val="000000"/>
                </a:solidFill>
                <a:effectLst/>
                <a:uLnTx/>
                <a:uFillTx/>
                <a:latin typeface="Arial"/>
                <a:cs typeface="Arial"/>
                <a:sym typeface="Arial"/>
              </a:rPr>
              <a:t>planktivorous</a:t>
            </a:r>
            <a:endParaRPr kumimoji="0" sz="1000" b="1" i="1"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16"/>
          <p:cNvSpPr txBox="1"/>
          <p:nvPr/>
        </p:nvSpPr>
        <p:spPr>
          <a:xfrm>
            <a:off x="3734600" y="1370200"/>
            <a:ext cx="10557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1" u="none" strike="noStrike" kern="0" cap="none" spc="0" normalizeH="0" baseline="0" noProof="0">
                <a:ln>
                  <a:noFill/>
                </a:ln>
                <a:solidFill>
                  <a:srgbClr val="000000"/>
                </a:solidFill>
                <a:effectLst/>
                <a:uLnTx/>
                <a:uFillTx/>
                <a:latin typeface="Arial"/>
                <a:cs typeface="Arial"/>
                <a:sym typeface="Arial"/>
              </a:rPr>
              <a:t>benthivorous</a:t>
            </a:r>
            <a:endParaRPr kumimoji="0" sz="1000" b="1" i="1"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16"/>
          <p:cNvSpPr txBox="1"/>
          <p:nvPr/>
        </p:nvSpPr>
        <p:spPr>
          <a:xfrm>
            <a:off x="5608475" y="1370188"/>
            <a:ext cx="10557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1" u="none" strike="noStrike" kern="0" cap="none" spc="0" normalizeH="0" baseline="0" noProof="0">
                <a:ln>
                  <a:noFill/>
                </a:ln>
                <a:solidFill>
                  <a:srgbClr val="000000"/>
                </a:solidFill>
                <a:effectLst/>
                <a:uLnTx/>
                <a:uFillTx/>
                <a:latin typeface="Arial"/>
                <a:cs typeface="Arial"/>
                <a:sym typeface="Arial"/>
              </a:rPr>
              <a:t>piscivorous</a:t>
            </a:r>
            <a:endParaRPr kumimoji="0" sz="1000" b="1" i="1"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9521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3DDCFA"/>
            </a:gs>
            <a:gs pos="44000">
              <a:srgbClr val="0283AD"/>
            </a:gs>
            <a:gs pos="85000">
              <a:srgbClr val="313E4F"/>
            </a:gs>
            <a:gs pos="100000">
              <a:srgbClr val="313E4F"/>
            </a:gs>
          </a:gsLst>
          <a:lin ang="4199895" scaled="0"/>
        </a:gradFill>
        <a:effectLst/>
      </p:bgPr>
    </p:bg>
    <p:spTree>
      <p:nvGrpSpPr>
        <p:cNvPr id="1" name="Shape 1334"/>
        <p:cNvGrpSpPr/>
        <p:nvPr/>
      </p:nvGrpSpPr>
      <p:grpSpPr>
        <a:xfrm>
          <a:off x="0" y="0"/>
          <a:ext cx="0" cy="0"/>
          <a:chOff x="0" y="0"/>
          <a:chExt cx="0" cy="0"/>
        </a:xfrm>
      </p:grpSpPr>
      <p:cxnSp>
        <p:nvCxnSpPr>
          <p:cNvPr id="1335" name="Google Shape;1335;p160"/>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36" name="Google Shape;1336;p160"/>
          <p:cNvSpPr/>
          <p:nvPr/>
        </p:nvSpPr>
        <p:spPr>
          <a:xfrm>
            <a:off x="-2" y="1445865"/>
            <a:ext cx="9144000" cy="5412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orbel"/>
              <a:buNone/>
            </a:pPr>
            <a:endParaRPr sz="1800" b="0" i="0" u="none" strike="noStrike" cap="none">
              <a:solidFill>
                <a:srgbClr val="FFFFFF"/>
              </a:solidFill>
              <a:latin typeface="Corbel"/>
              <a:ea typeface="Corbel"/>
              <a:cs typeface="Corbel"/>
              <a:sym typeface="Corbel"/>
            </a:endParaRPr>
          </a:p>
        </p:txBody>
      </p:sp>
      <p:pic>
        <p:nvPicPr>
          <p:cNvPr id="1337" name="Google Shape;1337;p160"/>
          <p:cNvPicPr preferRelativeResize="0"/>
          <p:nvPr/>
        </p:nvPicPr>
        <p:blipFill rotWithShape="1">
          <a:blip r:embed="rId3">
            <a:alphaModFix/>
          </a:blip>
          <a:srcRect t="29223" b="50255"/>
          <a:stretch/>
        </p:blipFill>
        <p:spPr>
          <a:xfrm>
            <a:off x="0" y="0"/>
            <a:ext cx="9144002" cy="1406768"/>
          </a:xfrm>
          <a:prstGeom prst="rect">
            <a:avLst/>
          </a:prstGeom>
          <a:noFill/>
          <a:ln>
            <a:noFill/>
          </a:ln>
        </p:spPr>
      </p:pic>
      <p:sp>
        <p:nvSpPr>
          <p:cNvPr id="1338" name="Google Shape;1338;p160"/>
          <p:cNvSpPr/>
          <p:nvPr/>
        </p:nvSpPr>
        <p:spPr>
          <a:xfrm>
            <a:off x="-2" y="-1359"/>
            <a:ext cx="9144000" cy="1408200"/>
          </a:xfrm>
          <a:prstGeom prst="rect">
            <a:avLst/>
          </a:prstGeom>
          <a:solidFill>
            <a:srgbClr val="313E4F">
              <a:alpha val="815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orbel"/>
              <a:buNone/>
            </a:pPr>
            <a:endParaRPr sz="1800" b="0" i="0" u="none" strike="noStrike" cap="none">
              <a:solidFill>
                <a:srgbClr val="000000"/>
              </a:solidFill>
              <a:latin typeface="Corbel"/>
              <a:ea typeface="Corbel"/>
              <a:cs typeface="Corbel"/>
              <a:sym typeface="Corbel"/>
            </a:endParaRPr>
          </a:p>
        </p:txBody>
      </p:sp>
      <p:sp>
        <p:nvSpPr>
          <p:cNvPr id="1339" name="Google Shape;1339;p160"/>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a:latin typeface="Gill Sans"/>
                <a:ea typeface="Gill Sans"/>
                <a:cs typeface="Gill Sans"/>
                <a:sym typeface="Gill Sans"/>
              </a:rPr>
              <a:t>ESP Timeline</a:t>
            </a:r>
            <a:endParaRPr>
              <a:latin typeface="Gill Sans"/>
              <a:ea typeface="Gill Sans"/>
              <a:cs typeface="Gill Sans"/>
              <a:sym typeface="Gill Sans"/>
            </a:endParaRPr>
          </a:p>
        </p:txBody>
      </p:sp>
      <p:sp>
        <p:nvSpPr>
          <p:cNvPr id="1340" name="Google Shape;1340;p160"/>
          <p:cNvSpPr txBox="1"/>
          <p:nvPr/>
        </p:nvSpPr>
        <p:spPr>
          <a:xfrm>
            <a:off x="77750" y="57925"/>
            <a:ext cx="2673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rgbClr val="D8D8D8"/>
                </a:solidFill>
              </a:rPr>
              <a:t>C = Crab, G = Groundfish</a:t>
            </a:r>
            <a:endParaRPr sz="1700">
              <a:solidFill>
                <a:srgbClr val="D8D8D8"/>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5013" b="6351"/>
          <a:stretch/>
        </p:blipFill>
        <p:spPr>
          <a:xfrm>
            <a:off x="-4" y="1455465"/>
            <a:ext cx="9144000" cy="53928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5255850" y="858450"/>
            <a:ext cx="3507900" cy="137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Location matters - </a:t>
            </a:r>
            <a:endParaRPr/>
          </a:p>
          <a:p>
            <a:pPr marL="0" lvl="0" indent="0" algn="l" rtl="0">
              <a:spcBef>
                <a:spcPts val="0"/>
              </a:spcBef>
              <a:spcAft>
                <a:spcPts val="0"/>
              </a:spcAft>
              <a:buNone/>
            </a:pPr>
            <a:r>
              <a:rPr lang="en"/>
              <a:t>N versus S middle domains</a:t>
            </a:r>
            <a:endParaRPr/>
          </a:p>
        </p:txBody>
      </p:sp>
      <p:pic>
        <p:nvPicPr>
          <p:cNvPr id="92" name="Google Shape;92;p17"/>
          <p:cNvPicPr preferRelativeResize="0"/>
          <p:nvPr/>
        </p:nvPicPr>
        <p:blipFill>
          <a:blip r:embed="rId3">
            <a:alphaModFix/>
          </a:blip>
          <a:stretch>
            <a:fillRect/>
          </a:stretch>
        </p:blipFill>
        <p:spPr>
          <a:xfrm>
            <a:off x="1" y="0"/>
            <a:ext cx="5324276" cy="3549525"/>
          </a:xfrm>
          <a:prstGeom prst="rect">
            <a:avLst/>
          </a:prstGeom>
          <a:noFill/>
          <a:ln>
            <a:noFill/>
          </a:ln>
        </p:spPr>
      </p:pic>
      <p:pic>
        <p:nvPicPr>
          <p:cNvPr id="93" name="Google Shape;93;p17"/>
          <p:cNvPicPr preferRelativeResize="0"/>
          <p:nvPr/>
        </p:nvPicPr>
        <p:blipFill>
          <a:blip r:embed="rId4">
            <a:alphaModFix/>
          </a:blip>
          <a:stretch>
            <a:fillRect/>
          </a:stretch>
        </p:blipFill>
        <p:spPr>
          <a:xfrm>
            <a:off x="4149738" y="3549525"/>
            <a:ext cx="4994261" cy="3329500"/>
          </a:xfrm>
          <a:prstGeom prst="rect">
            <a:avLst/>
          </a:prstGeom>
          <a:noFill/>
          <a:ln>
            <a:noFill/>
          </a:ln>
        </p:spPr>
      </p:pic>
      <p:pic>
        <p:nvPicPr>
          <p:cNvPr id="94" name="Google Shape;94;p17"/>
          <p:cNvPicPr preferRelativeResize="0"/>
          <p:nvPr/>
        </p:nvPicPr>
        <p:blipFill rotWithShape="1">
          <a:blip r:embed="rId5">
            <a:alphaModFix/>
          </a:blip>
          <a:srcRect l="16729" t="16834" r="24259" b="3869"/>
          <a:stretch/>
        </p:blipFill>
        <p:spPr>
          <a:xfrm>
            <a:off x="578775" y="3549525"/>
            <a:ext cx="3507900" cy="3129862"/>
          </a:xfrm>
          <a:prstGeom prst="rect">
            <a:avLst/>
          </a:prstGeom>
          <a:noFill/>
          <a:ln>
            <a:noFill/>
          </a:ln>
        </p:spPr>
      </p:pic>
      <p:cxnSp>
        <p:nvCxnSpPr>
          <p:cNvPr id="95" name="Google Shape;95;p17"/>
          <p:cNvCxnSpPr/>
          <p:nvPr/>
        </p:nvCxnSpPr>
        <p:spPr>
          <a:xfrm rot="10800000">
            <a:off x="1897100" y="3356375"/>
            <a:ext cx="9000" cy="1830000"/>
          </a:xfrm>
          <a:prstGeom prst="straightConnector1">
            <a:avLst/>
          </a:prstGeom>
          <a:noFill/>
          <a:ln w="38100" cap="flat" cmpd="sng">
            <a:solidFill>
              <a:schemeClr val="accent5"/>
            </a:solidFill>
            <a:prstDash val="solid"/>
            <a:round/>
            <a:headEnd type="none" w="med" len="med"/>
            <a:tailEnd type="triangle" w="med" len="med"/>
          </a:ln>
        </p:spPr>
      </p:cxnSp>
      <p:cxnSp>
        <p:nvCxnSpPr>
          <p:cNvPr id="96" name="Google Shape;96;p17"/>
          <p:cNvCxnSpPr/>
          <p:nvPr/>
        </p:nvCxnSpPr>
        <p:spPr>
          <a:xfrm rot="10800000" flipH="1">
            <a:off x="2460400" y="5690900"/>
            <a:ext cx="1720200" cy="186600"/>
          </a:xfrm>
          <a:prstGeom prst="straightConnector1">
            <a:avLst/>
          </a:prstGeom>
          <a:noFill/>
          <a:ln w="38100" cap="flat" cmpd="sng">
            <a:solidFill>
              <a:schemeClr val="accent5"/>
            </a:solidFill>
            <a:prstDash val="solid"/>
            <a:round/>
            <a:headEnd type="none" w="med" len="med"/>
            <a:tailEnd type="triangle" w="med" len="med"/>
          </a:ln>
        </p:spPr>
      </p:cxnSp>
    </p:spTree>
    <p:extLst>
      <p:ext uri="{BB962C8B-B14F-4D97-AF65-F5344CB8AC3E}">
        <p14:creationId xmlns:p14="http://schemas.microsoft.com/office/powerpoint/2010/main" val="1549634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311700" y="140175"/>
            <a:ext cx="5604900" cy="76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Trends in total EBS consumption </a:t>
            </a:r>
            <a:endParaRPr/>
          </a:p>
          <a:p>
            <a:pPr marL="0" lvl="0" indent="0" algn="l" rtl="0">
              <a:spcBef>
                <a:spcPts val="0"/>
              </a:spcBef>
              <a:spcAft>
                <a:spcPts val="0"/>
              </a:spcAft>
              <a:buNone/>
            </a:pPr>
            <a:r>
              <a:rPr lang="en"/>
              <a:t>by stratum and cod length </a:t>
            </a:r>
            <a:endParaRPr/>
          </a:p>
        </p:txBody>
      </p:sp>
      <p:pic>
        <p:nvPicPr>
          <p:cNvPr id="103" name="Google Shape;103;p18"/>
          <p:cNvPicPr preferRelativeResize="0"/>
          <p:nvPr/>
        </p:nvPicPr>
        <p:blipFill rotWithShape="1">
          <a:blip r:embed="rId3">
            <a:alphaModFix/>
          </a:blip>
          <a:srcRect l="10395" t="30996" r="25829" b="22614"/>
          <a:stretch/>
        </p:blipFill>
        <p:spPr>
          <a:xfrm>
            <a:off x="121587" y="4261250"/>
            <a:ext cx="5527927" cy="2135899"/>
          </a:xfrm>
          <a:prstGeom prst="rect">
            <a:avLst/>
          </a:prstGeom>
          <a:noFill/>
          <a:ln>
            <a:noFill/>
          </a:ln>
        </p:spPr>
      </p:pic>
      <p:pic>
        <p:nvPicPr>
          <p:cNvPr id="104" name="Google Shape;104;p18"/>
          <p:cNvPicPr preferRelativeResize="0"/>
          <p:nvPr/>
        </p:nvPicPr>
        <p:blipFill rotWithShape="1">
          <a:blip r:embed="rId4">
            <a:alphaModFix/>
          </a:blip>
          <a:srcRect l="16732" t="16831" r="26375" b="8295"/>
          <a:stretch/>
        </p:blipFill>
        <p:spPr>
          <a:xfrm>
            <a:off x="5822500" y="2363075"/>
            <a:ext cx="3321499" cy="2902301"/>
          </a:xfrm>
          <a:prstGeom prst="rect">
            <a:avLst/>
          </a:prstGeom>
          <a:noFill/>
          <a:ln>
            <a:noFill/>
          </a:ln>
        </p:spPr>
      </p:pic>
      <p:pic>
        <p:nvPicPr>
          <p:cNvPr id="105" name="Google Shape;105;p18"/>
          <p:cNvPicPr preferRelativeResize="0"/>
          <p:nvPr/>
        </p:nvPicPr>
        <p:blipFill rotWithShape="1">
          <a:blip r:embed="rId5">
            <a:alphaModFix/>
          </a:blip>
          <a:srcRect l="28045" t="21334" r="6212" b="31734"/>
          <a:stretch/>
        </p:blipFill>
        <p:spPr>
          <a:xfrm>
            <a:off x="121575" y="1536625"/>
            <a:ext cx="5527948" cy="2091682"/>
          </a:xfrm>
          <a:prstGeom prst="rect">
            <a:avLst/>
          </a:prstGeom>
          <a:noFill/>
          <a:ln>
            <a:noFill/>
          </a:ln>
        </p:spPr>
      </p:pic>
      <p:sp>
        <p:nvSpPr>
          <p:cNvPr id="106" name="Google Shape;106;p18"/>
          <p:cNvSpPr txBox="1"/>
          <p:nvPr/>
        </p:nvSpPr>
        <p:spPr>
          <a:xfrm>
            <a:off x="3077550" y="3558050"/>
            <a:ext cx="33435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1" u="none" strike="noStrike" kern="0" cap="none" spc="0" normalizeH="0" baseline="0" noProof="0">
                <a:ln>
                  <a:noFill/>
                </a:ln>
                <a:solidFill>
                  <a:srgbClr val="000000"/>
                </a:solidFill>
                <a:effectLst/>
                <a:uLnTx/>
                <a:uFillTx/>
                <a:latin typeface="Arial"/>
                <a:cs typeface="Arial"/>
                <a:sym typeface="Arial"/>
              </a:rPr>
              <a:t>Benthivorous cod (30-60cm fl)</a:t>
            </a: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8"/>
          <p:cNvSpPr txBox="1"/>
          <p:nvPr/>
        </p:nvSpPr>
        <p:spPr>
          <a:xfrm>
            <a:off x="3351250" y="6320950"/>
            <a:ext cx="36435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1" u="none" strike="noStrike" kern="0" cap="none" spc="0" normalizeH="0" baseline="0" noProof="0">
                <a:ln>
                  <a:noFill/>
                </a:ln>
                <a:solidFill>
                  <a:srgbClr val="000000"/>
                </a:solidFill>
                <a:effectLst/>
                <a:uLnTx/>
                <a:uFillTx/>
                <a:latin typeface="Arial"/>
                <a:cs typeface="Arial"/>
                <a:sym typeface="Arial"/>
              </a:rPr>
              <a:t>Piscivorous cod (60-85cm fl)</a:t>
            </a:r>
            <a:endParaRPr kumimoji="0" sz="1400" b="0" i="1"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8"/>
          <p:cNvSpPr txBox="1"/>
          <p:nvPr/>
        </p:nvSpPr>
        <p:spPr>
          <a:xfrm>
            <a:off x="1170700" y="1140950"/>
            <a:ext cx="4651800" cy="3849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00" b="0" i="1" u="none" strike="noStrike" kern="0" cap="none" spc="0" normalizeH="0" baseline="0" noProof="0">
                <a:ln>
                  <a:noFill/>
                </a:ln>
                <a:solidFill>
                  <a:srgbClr val="000000"/>
                </a:solidFill>
                <a:effectLst/>
                <a:uLnTx/>
                <a:uFillTx/>
                <a:latin typeface="Arial"/>
                <a:cs typeface="Arial"/>
                <a:sym typeface="Arial"/>
              </a:rPr>
              <a:t>1985								      2019</a:t>
            </a:r>
            <a:endParaRPr kumimoji="0" sz="1300" b="0" i="1" u="none" strike="noStrike" kern="0" cap="none" spc="0" normalizeH="0" baseline="0" noProof="0">
              <a:ln>
                <a:noFill/>
              </a:ln>
              <a:solidFill>
                <a:srgbClr val="000000"/>
              </a:solidFill>
              <a:effectLst/>
              <a:uLnTx/>
              <a:uFillTx/>
              <a:latin typeface="Arial"/>
              <a:cs typeface="Arial"/>
              <a:sym typeface="Arial"/>
            </a:endParaRPr>
          </a:p>
        </p:txBody>
      </p:sp>
      <p:cxnSp>
        <p:nvCxnSpPr>
          <p:cNvPr id="109" name="Google Shape;109;p18"/>
          <p:cNvCxnSpPr/>
          <p:nvPr/>
        </p:nvCxnSpPr>
        <p:spPr>
          <a:xfrm>
            <a:off x="1760725" y="1346175"/>
            <a:ext cx="3343500" cy="900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3522541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6" name="Google Shape;116;p19"/>
          <p:cNvPicPr preferRelativeResize="0"/>
          <p:nvPr/>
        </p:nvPicPr>
        <p:blipFill>
          <a:blip r:embed="rId3">
            <a:alphaModFix/>
          </a:blip>
          <a:stretch>
            <a:fillRect/>
          </a:stretch>
        </p:blipFill>
        <p:spPr>
          <a:xfrm>
            <a:off x="3917300" y="3373525"/>
            <a:ext cx="5226701" cy="3484475"/>
          </a:xfrm>
          <a:prstGeom prst="rect">
            <a:avLst/>
          </a:prstGeom>
          <a:noFill/>
          <a:ln>
            <a:noFill/>
          </a:ln>
        </p:spPr>
      </p:pic>
      <p:pic>
        <p:nvPicPr>
          <p:cNvPr id="117" name="Google Shape;117;p19"/>
          <p:cNvPicPr preferRelativeResize="0"/>
          <p:nvPr/>
        </p:nvPicPr>
        <p:blipFill>
          <a:blip r:embed="rId4">
            <a:alphaModFix/>
          </a:blip>
          <a:stretch>
            <a:fillRect/>
          </a:stretch>
        </p:blipFill>
        <p:spPr>
          <a:xfrm>
            <a:off x="0" y="0"/>
            <a:ext cx="5060299" cy="3373525"/>
          </a:xfrm>
          <a:prstGeom prst="rect">
            <a:avLst/>
          </a:prstGeom>
          <a:noFill/>
          <a:ln>
            <a:noFill/>
          </a:ln>
        </p:spPr>
      </p:pic>
      <p:pic>
        <p:nvPicPr>
          <p:cNvPr id="118" name="Google Shape;118;p19"/>
          <p:cNvPicPr preferRelativeResize="0"/>
          <p:nvPr/>
        </p:nvPicPr>
        <p:blipFill rotWithShape="1">
          <a:blip r:embed="rId5">
            <a:alphaModFix/>
          </a:blip>
          <a:srcRect l="16729" t="16834" r="24259" b="3869"/>
          <a:stretch/>
        </p:blipFill>
        <p:spPr>
          <a:xfrm>
            <a:off x="578775" y="3549525"/>
            <a:ext cx="3507900" cy="3129862"/>
          </a:xfrm>
          <a:prstGeom prst="rect">
            <a:avLst/>
          </a:prstGeom>
          <a:noFill/>
          <a:ln>
            <a:noFill/>
          </a:ln>
        </p:spPr>
      </p:pic>
      <p:sp>
        <p:nvSpPr>
          <p:cNvPr id="119" name="Google Shape;119;p19"/>
          <p:cNvSpPr txBox="1">
            <a:spLocks noGrp="1"/>
          </p:cNvSpPr>
          <p:nvPr>
            <p:ph type="title"/>
          </p:nvPr>
        </p:nvSpPr>
        <p:spPr>
          <a:xfrm>
            <a:off x="5255850" y="858450"/>
            <a:ext cx="3507900" cy="137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Time x predator size matters </a:t>
            </a:r>
            <a:endParaRPr/>
          </a:p>
          <a:p>
            <a:pPr marL="0" lvl="0" indent="0" algn="l" rtl="0">
              <a:spcBef>
                <a:spcPts val="0"/>
              </a:spcBef>
              <a:spcAft>
                <a:spcPts val="0"/>
              </a:spcAft>
              <a:buNone/>
            </a:pPr>
            <a:r>
              <a:rPr lang="en"/>
              <a:t>(N middle domain)</a:t>
            </a:r>
            <a:endParaRPr/>
          </a:p>
        </p:txBody>
      </p:sp>
      <p:cxnSp>
        <p:nvCxnSpPr>
          <p:cNvPr id="120" name="Google Shape;120;p19"/>
          <p:cNvCxnSpPr/>
          <p:nvPr/>
        </p:nvCxnSpPr>
        <p:spPr>
          <a:xfrm rot="10800000">
            <a:off x="1897100" y="3356375"/>
            <a:ext cx="9000" cy="1830000"/>
          </a:xfrm>
          <a:prstGeom prst="straightConnector1">
            <a:avLst/>
          </a:prstGeom>
          <a:noFill/>
          <a:ln w="38100" cap="flat" cmpd="sng">
            <a:solidFill>
              <a:schemeClr val="accent5"/>
            </a:solidFill>
            <a:prstDash val="solid"/>
            <a:round/>
            <a:headEnd type="none" w="med" len="med"/>
            <a:tailEnd type="triangle" w="med" len="med"/>
          </a:ln>
        </p:spPr>
      </p:cxnSp>
      <p:cxnSp>
        <p:nvCxnSpPr>
          <p:cNvPr id="121" name="Google Shape;121;p19"/>
          <p:cNvCxnSpPr/>
          <p:nvPr/>
        </p:nvCxnSpPr>
        <p:spPr>
          <a:xfrm>
            <a:off x="1931750" y="5263325"/>
            <a:ext cx="2043600" cy="94200"/>
          </a:xfrm>
          <a:prstGeom prst="straightConnector1">
            <a:avLst/>
          </a:prstGeom>
          <a:noFill/>
          <a:ln w="38100" cap="flat" cmpd="sng">
            <a:solidFill>
              <a:schemeClr val="accent5"/>
            </a:solidFill>
            <a:prstDash val="solid"/>
            <a:round/>
            <a:headEnd type="none" w="med" len="med"/>
            <a:tailEnd type="triangle" w="med" len="med"/>
          </a:ln>
        </p:spPr>
      </p:cxnSp>
      <p:sp>
        <p:nvSpPr>
          <p:cNvPr id="122" name="Google Shape;122;p19"/>
          <p:cNvSpPr txBox="1"/>
          <p:nvPr/>
        </p:nvSpPr>
        <p:spPr>
          <a:xfrm>
            <a:off x="3445300" y="13425"/>
            <a:ext cx="33771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30-60cm cod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19"/>
          <p:cNvSpPr txBox="1"/>
          <p:nvPr/>
        </p:nvSpPr>
        <p:spPr>
          <a:xfrm>
            <a:off x="7489975" y="3278425"/>
            <a:ext cx="31368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60-85cm cod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12398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cxnSp>
        <p:nvCxnSpPr>
          <p:cNvPr id="1383" name="Google Shape;1383;p162"/>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84" name="Google Shape;1384;p162"/>
          <p:cNvSpPr/>
          <p:nvPr/>
        </p:nvSpPr>
        <p:spPr>
          <a:xfrm>
            <a:off x="-2" y="1445865"/>
            <a:ext cx="9144000" cy="5412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1385" name="Google Shape;1385;p162"/>
          <p:cNvPicPr preferRelativeResize="0"/>
          <p:nvPr/>
        </p:nvPicPr>
        <p:blipFill rotWithShape="1">
          <a:blip r:embed="rId3">
            <a:alphaModFix/>
          </a:blip>
          <a:srcRect t="29223" b="50255"/>
          <a:stretch/>
        </p:blipFill>
        <p:spPr>
          <a:xfrm>
            <a:off x="0" y="0"/>
            <a:ext cx="9144002" cy="1406768"/>
          </a:xfrm>
          <a:prstGeom prst="rect">
            <a:avLst/>
          </a:prstGeom>
          <a:noFill/>
          <a:ln>
            <a:noFill/>
          </a:ln>
        </p:spPr>
      </p:pic>
      <p:sp>
        <p:nvSpPr>
          <p:cNvPr id="1386" name="Google Shape;1386;p162"/>
          <p:cNvSpPr/>
          <p:nvPr/>
        </p:nvSpPr>
        <p:spPr>
          <a:xfrm>
            <a:off x="-2" y="-1359"/>
            <a:ext cx="9144000" cy="1408200"/>
          </a:xfrm>
          <a:prstGeom prst="rect">
            <a:avLst/>
          </a:prstGeom>
          <a:solidFill>
            <a:srgbClr val="313E4F">
              <a:alpha val="8157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1387" name="Google Shape;1387;p162"/>
          <p:cNvSpPr txBox="1">
            <a:spLocks noGrp="1"/>
          </p:cNvSpPr>
          <p:nvPr>
            <p:ph type="title"/>
          </p:nvPr>
        </p:nvSpPr>
        <p:spPr>
          <a:xfrm>
            <a:off x="546100" y="150735"/>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sz="4000" dirty="0" smtClean="0">
                <a:latin typeface="Gill Sans"/>
                <a:ea typeface="Gill Sans"/>
                <a:cs typeface="Gill Sans"/>
                <a:sym typeface="Gill Sans"/>
              </a:rPr>
              <a:t>Indicator time series</a:t>
            </a:r>
            <a:endParaRPr sz="4000" dirty="0">
              <a:latin typeface="Gill Sans"/>
              <a:ea typeface="Gill Sans"/>
              <a:cs typeface="Gill Sans"/>
              <a:sym typeface="Gill San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064" y="1629552"/>
            <a:ext cx="2583587" cy="516717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70" y="1568278"/>
            <a:ext cx="2644861" cy="5289722"/>
          </a:xfrm>
          <a:prstGeom prst="rect">
            <a:avLst/>
          </a:prstGeom>
        </p:spPr>
      </p:pic>
    </p:spTree>
    <p:extLst>
      <p:ext uri="{BB962C8B-B14F-4D97-AF65-F5344CB8AC3E}">
        <p14:creationId xmlns:p14="http://schemas.microsoft.com/office/powerpoint/2010/main" val="177253375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cxnSp>
        <p:nvCxnSpPr>
          <p:cNvPr id="1383" name="Google Shape;1383;p162"/>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84" name="Google Shape;1384;p162"/>
          <p:cNvSpPr/>
          <p:nvPr/>
        </p:nvSpPr>
        <p:spPr>
          <a:xfrm>
            <a:off x="-2" y="1406768"/>
            <a:ext cx="9144000" cy="548947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1385" name="Google Shape;1385;p162"/>
          <p:cNvPicPr preferRelativeResize="0"/>
          <p:nvPr/>
        </p:nvPicPr>
        <p:blipFill rotWithShape="1">
          <a:blip r:embed="rId3">
            <a:alphaModFix/>
          </a:blip>
          <a:srcRect t="29223" b="50255"/>
          <a:stretch/>
        </p:blipFill>
        <p:spPr>
          <a:xfrm>
            <a:off x="0" y="0"/>
            <a:ext cx="9144002" cy="1406768"/>
          </a:xfrm>
          <a:prstGeom prst="rect">
            <a:avLst/>
          </a:prstGeom>
          <a:noFill/>
          <a:ln>
            <a:noFill/>
          </a:ln>
        </p:spPr>
      </p:pic>
      <p:sp>
        <p:nvSpPr>
          <p:cNvPr id="1386" name="Google Shape;1386;p162"/>
          <p:cNvSpPr/>
          <p:nvPr/>
        </p:nvSpPr>
        <p:spPr>
          <a:xfrm>
            <a:off x="-2" y="-1359"/>
            <a:ext cx="9144000" cy="1408200"/>
          </a:xfrm>
          <a:prstGeom prst="rect">
            <a:avLst/>
          </a:prstGeom>
          <a:solidFill>
            <a:srgbClr val="313E4F">
              <a:alpha val="8157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1387" name="Google Shape;1387;p162"/>
          <p:cNvSpPr txBox="1">
            <a:spLocks noGrp="1"/>
          </p:cNvSpPr>
          <p:nvPr>
            <p:ph type="title"/>
          </p:nvPr>
        </p:nvSpPr>
        <p:spPr>
          <a:xfrm>
            <a:off x="715871" y="139678"/>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sz="4000" dirty="0" smtClean="0">
                <a:latin typeface="Gill Sans"/>
                <a:ea typeface="Gill Sans"/>
                <a:cs typeface="Gill Sans"/>
                <a:sym typeface="Gill Sans"/>
              </a:rPr>
              <a:t>Indicator time series</a:t>
            </a:r>
            <a:endParaRPr sz="4000" dirty="0">
              <a:latin typeface="Gill Sans"/>
              <a:ea typeface="Gill Sans"/>
              <a:cs typeface="Gill Sans"/>
              <a:sym typeface="Gill San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483" y="1531894"/>
            <a:ext cx="2686555" cy="537311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9221" y="1484890"/>
            <a:ext cx="2705676" cy="5411352"/>
          </a:xfrm>
          <a:prstGeom prst="rect">
            <a:avLst/>
          </a:prstGeom>
        </p:spPr>
      </p:pic>
    </p:spTree>
    <p:extLst>
      <p:ext uri="{BB962C8B-B14F-4D97-AF65-F5344CB8AC3E}">
        <p14:creationId xmlns:p14="http://schemas.microsoft.com/office/powerpoint/2010/main" val="8101659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3DDCFA"/>
            </a:gs>
            <a:gs pos="44000">
              <a:srgbClr val="0283AD"/>
            </a:gs>
            <a:gs pos="85000">
              <a:srgbClr val="313E4F"/>
            </a:gs>
            <a:gs pos="100000">
              <a:srgbClr val="313E4F"/>
            </a:gs>
          </a:gsLst>
          <a:lin ang="4199895" scaled="0"/>
        </a:gradFill>
        <a:effectLst/>
      </p:bgPr>
    </p:bg>
    <p:spTree>
      <p:nvGrpSpPr>
        <p:cNvPr id="1" name="Shape 1370"/>
        <p:cNvGrpSpPr/>
        <p:nvPr/>
      </p:nvGrpSpPr>
      <p:grpSpPr>
        <a:xfrm>
          <a:off x="0" y="0"/>
          <a:ext cx="0" cy="0"/>
          <a:chOff x="0" y="0"/>
          <a:chExt cx="0" cy="0"/>
        </a:xfrm>
      </p:grpSpPr>
      <p:pic>
        <p:nvPicPr>
          <p:cNvPr id="1371" name="Google Shape;1371;p162"/>
          <p:cNvPicPr preferRelativeResize="0"/>
          <p:nvPr/>
        </p:nvPicPr>
        <p:blipFill rotWithShape="1">
          <a:blip r:embed="rId3">
            <a:alphaModFix/>
          </a:blip>
          <a:srcRect t="29224" b="50255"/>
          <a:stretch/>
        </p:blipFill>
        <p:spPr>
          <a:xfrm>
            <a:off x="0" y="0"/>
            <a:ext cx="9144002" cy="1406768"/>
          </a:xfrm>
          <a:prstGeom prst="rect">
            <a:avLst/>
          </a:prstGeom>
          <a:noFill/>
          <a:ln>
            <a:noFill/>
          </a:ln>
        </p:spPr>
      </p:pic>
      <p:sp>
        <p:nvSpPr>
          <p:cNvPr id="1372" name="Google Shape;1372;p162"/>
          <p:cNvSpPr/>
          <p:nvPr/>
        </p:nvSpPr>
        <p:spPr>
          <a:xfrm>
            <a:off x="-2" y="-1359"/>
            <a:ext cx="9144000" cy="1408200"/>
          </a:xfrm>
          <a:prstGeom prst="rect">
            <a:avLst/>
          </a:prstGeom>
          <a:solidFill>
            <a:srgbClr val="313E4F">
              <a:alpha val="815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000000"/>
              </a:solidFill>
              <a:latin typeface="Corbel"/>
              <a:ea typeface="Corbel"/>
              <a:cs typeface="Corbel"/>
              <a:sym typeface="Corbel"/>
            </a:endParaRPr>
          </a:p>
        </p:txBody>
      </p:sp>
      <p:sp>
        <p:nvSpPr>
          <p:cNvPr id="1373" name="Google Shape;1373;p162"/>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EDEDED"/>
              </a:buClr>
              <a:buSzPts val="4400"/>
              <a:buFont typeface="Gill Sans"/>
              <a:buNone/>
            </a:pPr>
            <a:r>
              <a:rPr lang="en-US">
                <a:latin typeface="Gill Sans"/>
                <a:ea typeface="Gill Sans"/>
                <a:cs typeface="Gill Sans"/>
                <a:sym typeface="Gill Sans"/>
              </a:rPr>
              <a:t>Request for Indicators (RFI)</a:t>
            </a:r>
            <a:endParaRPr/>
          </a:p>
        </p:txBody>
      </p:sp>
      <p:cxnSp>
        <p:nvCxnSpPr>
          <p:cNvPr id="1374" name="Google Shape;1374;p162"/>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75" name="Google Shape;1375;p162"/>
          <p:cNvSpPr txBox="1">
            <a:spLocks noGrp="1"/>
          </p:cNvSpPr>
          <p:nvPr>
            <p:ph type="body" idx="1"/>
          </p:nvPr>
        </p:nvSpPr>
        <p:spPr>
          <a:xfrm>
            <a:off x="514824" y="1825625"/>
            <a:ext cx="5014775" cy="43512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lt1"/>
              </a:buClr>
              <a:buSzPts val="2800"/>
              <a:buNone/>
            </a:pPr>
            <a:r>
              <a:rPr lang="en-US" sz="2800" dirty="0" smtClean="0">
                <a:solidFill>
                  <a:schemeClr val="lt1"/>
                </a:solidFill>
                <a:latin typeface="Gill Sans"/>
                <a:ea typeface="Gill Sans"/>
                <a:cs typeface="Gill Sans"/>
                <a:sym typeface="Gill Sans"/>
              </a:rPr>
              <a:t>Request </a:t>
            </a:r>
            <a:r>
              <a:rPr lang="en-US" sz="2800" dirty="0">
                <a:solidFill>
                  <a:schemeClr val="lt1"/>
                </a:solidFill>
                <a:latin typeface="Gill Sans"/>
                <a:ea typeface="Gill Sans"/>
                <a:cs typeface="Gill Sans"/>
                <a:sym typeface="Gill Sans"/>
              </a:rPr>
              <a:t>Jan, Review Feb</a:t>
            </a:r>
            <a:endParaRPr baseline="30000" dirty="0"/>
          </a:p>
          <a:p>
            <a:pPr marL="514350" lvl="0" indent="-514350" algn="l" rtl="0">
              <a:lnSpc>
                <a:spcPct val="120000"/>
              </a:lnSpc>
              <a:spcBef>
                <a:spcPts val="750"/>
              </a:spcBef>
              <a:spcAft>
                <a:spcPts val="0"/>
              </a:spcAft>
              <a:buClr>
                <a:schemeClr val="lt1"/>
              </a:buClr>
              <a:buSzPts val="2600"/>
              <a:buFont typeface="Corbel"/>
              <a:buAutoNum type="arabicParenR"/>
            </a:pPr>
            <a:r>
              <a:rPr lang="en-US" sz="2600" dirty="0">
                <a:solidFill>
                  <a:schemeClr val="lt1"/>
                </a:solidFill>
                <a:latin typeface="Gill Sans"/>
                <a:ea typeface="Gill Sans"/>
                <a:cs typeface="Gill Sans"/>
                <a:sym typeface="Gill Sans"/>
              </a:rPr>
              <a:t>Description: process, cycle</a:t>
            </a:r>
            <a:endParaRPr dirty="0"/>
          </a:p>
          <a:p>
            <a:pPr marL="514350" lvl="0" indent="-514350" algn="l" rtl="0">
              <a:lnSpc>
                <a:spcPct val="120000"/>
              </a:lnSpc>
              <a:spcBef>
                <a:spcPts val="750"/>
              </a:spcBef>
              <a:spcAft>
                <a:spcPts val="0"/>
              </a:spcAft>
              <a:buClr>
                <a:schemeClr val="lt1"/>
              </a:buClr>
              <a:buSzPts val="2600"/>
              <a:buFont typeface="Corbel"/>
              <a:buAutoNum type="arabicParenR"/>
            </a:pPr>
            <a:r>
              <a:rPr lang="en-US" sz="2600" dirty="0">
                <a:solidFill>
                  <a:schemeClr val="lt1"/>
                </a:solidFill>
                <a:latin typeface="Gill Sans"/>
                <a:ea typeface="Gill Sans"/>
                <a:cs typeface="Gill Sans"/>
                <a:sym typeface="Gill Sans"/>
              </a:rPr>
              <a:t>Request: stock ecosystem and socioeconomic needs</a:t>
            </a:r>
            <a:endParaRPr dirty="0"/>
          </a:p>
          <a:p>
            <a:pPr marL="514350" lvl="0" indent="-514350" algn="l" rtl="0">
              <a:lnSpc>
                <a:spcPct val="120000"/>
              </a:lnSpc>
              <a:spcBef>
                <a:spcPts val="750"/>
              </a:spcBef>
              <a:spcAft>
                <a:spcPts val="0"/>
              </a:spcAft>
              <a:buClr>
                <a:schemeClr val="lt1"/>
              </a:buClr>
              <a:buSzPts val="2600"/>
              <a:buFont typeface="Corbel"/>
              <a:buAutoNum type="arabicParenR"/>
            </a:pPr>
            <a:r>
              <a:rPr lang="en-US" sz="2600" dirty="0">
                <a:solidFill>
                  <a:schemeClr val="lt1"/>
                </a:solidFill>
                <a:latin typeface="Gill Sans"/>
                <a:ea typeface="Gill Sans"/>
                <a:cs typeface="Gill Sans"/>
                <a:sym typeface="Gill Sans"/>
              </a:rPr>
              <a:t>Contributions: data fields and submission instructions</a:t>
            </a:r>
            <a:endParaRPr dirty="0"/>
          </a:p>
          <a:p>
            <a:pPr marL="514350" lvl="0" indent="-514350" algn="l" rtl="0">
              <a:lnSpc>
                <a:spcPct val="120000"/>
              </a:lnSpc>
              <a:spcBef>
                <a:spcPts val="750"/>
              </a:spcBef>
              <a:spcAft>
                <a:spcPts val="0"/>
              </a:spcAft>
              <a:buClr>
                <a:schemeClr val="lt1"/>
              </a:buClr>
              <a:buSzPts val="2600"/>
              <a:buFont typeface="Corbel"/>
              <a:buAutoNum type="arabicParenR"/>
            </a:pPr>
            <a:r>
              <a:rPr lang="en-US" sz="2600" dirty="0">
                <a:solidFill>
                  <a:schemeClr val="lt1"/>
                </a:solidFill>
                <a:latin typeface="Gill Sans"/>
                <a:ea typeface="Gill Sans"/>
                <a:cs typeface="Gill Sans"/>
                <a:sym typeface="Gill Sans"/>
              </a:rPr>
              <a:t>Review and Responsibilities: teams &amp; contributor roles, use and credit</a:t>
            </a:r>
            <a:endParaRPr dirty="0"/>
          </a:p>
        </p:txBody>
      </p:sp>
      <p:pic>
        <p:nvPicPr>
          <p:cNvPr id="1376" name="Google Shape;1376;p162"/>
          <p:cNvPicPr preferRelativeResize="0"/>
          <p:nvPr/>
        </p:nvPicPr>
        <p:blipFill rotWithShape="1">
          <a:blip r:embed="rId4">
            <a:alphaModFix/>
          </a:blip>
          <a:srcRect l="6902" t="3134" r="7104" b="2986"/>
          <a:stretch/>
        </p:blipFill>
        <p:spPr>
          <a:xfrm>
            <a:off x="5709600" y="1843201"/>
            <a:ext cx="3225600" cy="45648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pic>
        <p:nvPicPr>
          <p:cNvPr id="1452" name="Google Shape;1452;p169"/>
          <p:cNvPicPr preferRelativeResize="0"/>
          <p:nvPr/>
        </p:nvPicPr>
        <p:blipFill>
          <a:blip r:embed="rId3">
            <a:alphaModFix/>
          </a:blip>
          <a:stretch>
            <a:fillRect/>
          </a:stretch>
        </p:blipFill>
        <p:spPr>
          <a:xfrm>
            <a:off x="0" y="0"/>
            <a:ext cx="9143997" cy="6857998"/>
          </a:xfrm>
          <a:prstGeom prst="rect">
            <a:avLst/>
          </a:prstGeom>
          <a:noFill/>
          <a:ln>
            <a:noFill/>
          </a:ln>
        </p:spPr>
      </p:pic>
      <p:sp>
        <p:nvSpPr>
          <p:cNvPr id="1453" name="Google Shape;1453;p169"/>
          <p:cNvSpPr/>
          <p:nvPr/>
        </p:nvSpPr>
        <p:spPr>
          <a:xfrm rot="5400000">
            <a:off x="3796501" y="1503538"/>
            <a:ext cx="6867600" cy="3827400"/>
          </a:xfrm>
          <a:prstGeom prst="rect">
            <a:avLst/>
          </a:prstGeom>
          <a:solidFill>
            <a:srgbClr val="313E4F">
              <a:alpha val="647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orbel"/>
              <a:buNone/>
            </a:pPr>
            <a:endParaRPr sz="1800" b="0" i="0" u="none" strike="noStrike" cap="none">
              <a:solidFill>
                <a:srgbClr val="000000"/>
              </a:solidFill>
              <a:latin typeface="Corbel"/>
              <a:ea typeface="Corbel"/>
              <a:cs typeface="Corbel"/>
              <a:sym typeface="Corbel"/>
            </a:endParaRPr>
          </a:p>
        </p:txBody>
      </p:sp>
      <p:sp>
        <p:nvSpPr>
          <p:cNvPr id="1454" name="Google Shape;1454;p169"/>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EDEDED"/>
              </a:buClr>
              <a:buSzPts val="4400"/>
              <a:buFont typeface="Gill Sans"/>
              <a:buNone/>
            </a:pPr>
            <a:r>
              <a:rPr lang="en-US">
                <a:latin typeface="Gill Sans"/>
                <a:ea typeface="Gill Sans"/>
                <a:cs typeface="Gill Sans"/>
                <a:sym typeface="Gill Sans"/>
              </a:rPr>
              <a:t>Questions?</a:t>
            </a:r>
            <a:endParaRPr>
              <a:latin typeface="Gill Sans"/>
              <a:ea typeface="Gill Sans"/>
              <a:cs typeface="Gill Sans"/>
              <a:sym typeface="Gill Sans"/>
            </a:endParaRPr>
          </a:p>
        </p:txBody>
      </p:sp>
      <p:cxnSp>
        <p:nvCxnSpPr>
          <p:cNvPr id="1455" name="Google Shape;1455;p169"/>
          <p:cNvCxnSpPr/>
          <p:nvPr/>
        </p:nvCxnSpPr>
        <p:spPr>
          <a:xfrm>
            <a:off x="5282403" y="0"/>
            <a:ext cx="0" cy="6858000"/>
          </a:xfrm>
          <a:prstGeom prst="straightConnector1">
            <a:avLst/>
          </a:prstGeom>
          <a:noFill/>
          <a:ln w="22225" cap="flat" cmpd="sng">
            <a:solidFill>
              <a:srgbClr val="313E4F"/>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pic>
        <p:nvPicPr>
          <p:cNvPr id="1681" name="Google Shape;1681;p189"/>
          <p:cNvPicPr preferRelativeResize="0"/>
          <p:nvPr/>
        </p:nvPicPr>
        <p:blipFill rotWithShape="1">
          <a:blip r:embed="rId3">
            <a:alphaModFix/>
          </a:blip>
          <a:srcRect r="9584"/>
          <a:stretch/>
        </p:blipFill>
        <p:spPr>
          <a:xfrm>
            <a:off x="0" y="594"/>
            <a:ext cx="9162106" cy="6857406"/>
          </a:xfrm>
          <a:prstGeom prst="rect">
            <a:avLst/>
          </a:prstGeom>
          <a:noFill/>
          <a:ln>
            <a:noFill/>
          </a:ln>
        </p:spPr>
      </p:pic>
      <p:sp>
        <p:nvSpPr>
          <p:cNvPr id="1682" name="Google Shape;1682;p189"/>
          <p:cNvSpPr/>
          <p:nvPr/>
        </p:nvSpPr>
        <p:spPr>
          <a:xfrm>
            <a:off x="4572000" y="0"/>
            <a:ext cx="4572000" cy="6858000"/>
          </a:xfrm>
          <a:prstGeom prst="rect">
            <a:avLst/>
          </a:prstGeom>
          <a:solidFill>
            <a:srgbClr val="313E4F">
              <a:alpha val="647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latin typeface="Corbel"/>
              <a:ea typeface="Corbel"/>
              <a:cs typeface="Corbel"/>
              <a:sym typeface="Corbel"/>
            </a:endParaRPr>
          </a:p>
        </p:txBody>
      </p:sp>
      <p:grpSp>
        <p:nvGrpSpPr>
          <p:cNvPr id="1684" name="Google Shape;1684;p189"/>
          <p:cNvGrpSpPr/>
          <p:nvPr/>
        </p:nvGrpSpPr>
        <p:grpSpPr>
          <a:xfrm>
            <a:off x="-8790" y="4074804"/>
            <a:ext cx="9152790" cy="1409705"/>
            <a:chOff x="-8792" y="3877406"/>
            <a:chExt cx="9152790" cy="1409705"/>
          </a:xfrm>
        </p:grpSpPr>
        <p:sp>
          <p:nvSpPr>
            <p:cNvPr id="1685" name="Google Shape;1685;p189"/>
            <p:cNvSpPr/>
            <p:nvPr/>
          </p:nvSpPr>
          <p:spPr>
            <a:xfrm>
              <a:off x="-2" y="3920150"/>
              <a:ext cx="9144000" cy="1330800"/>
            </a:xfrm>
            <a:prstGeom prst="rect">
              <a:avLst/>
            </a:prstGeom>
            <a:solidFill>
              <a:srgbClr val="313E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latin typeface="Corbel"/>
                <a:ea typeface="Corbel"/>
                <a:cs typeface="Corbel"/>
                <a:sym typeface="Corbel"/>
              </a:endParaRPr>
            </a:p>
          </p:txBody>
        </p:sp>
        <p:cxnSp>
          <p:nvCxnSpPr>
            <p:cNvPr id="1686" name="Google Shape;1686;p189"/>
            <p:cNvCxnSpPr/>
            <p:nvPr/>
          </p:nvCxnSpPr>
          <p:spPr>
            <a:xfrm>
              <a:off x="-8792" y="3877406"/>
              <a:ext cx="9144000" cy="0"/>
            </a:xfrm>
            <a:prstGeom prst="straightConnector1">
              <a:avLst/>
            </a:prstGeom>
            <a:noFill/>
            <a:ln w="22225" cap="flat" cmpd="sng">
              <a:solidFill>
                <a:srgbClr val="313E4F"/>
              </a:solidFill>
              <a:prstDash val="solid"/>
              <a:miter lim="800000"/>
              <a:headEnd type="none" w="sm" len="sm"/>
              <a:tailEnd type="none" w="sm" len="sm"/>
            </a:ln>
          </p:spPr>
        </p:cxnSp>
        <p:cxnSp>
          <p:nvCxnSpPr>
            <p:cNvPr id="1687" name="Google Shape;1687;p189"/>
            <p:cNvCxnSpPr/>
            <p:nvPr/>
          </p:nvCxnSpPr>
          <p:spPr>
            <a:xfrm>
              <a:off x="-5858" y="5287111"/>
              <a:ext cx="9144000" cy="0"/>
            </a:xfrm>
            <a:prstGeom prst="straightConnector1">
              <a:avLst/>
            </a:prstGeom>
            <a:noFill/>
            <a:ln w="22225" cap="flat" cmpd="sng">
              <a:solidFill>
                <a:srgbClr val="313E4F"/>
              </a:solidFill>
              <a:prstDash val="solid"/>
              <a:miter lim="800000"/>
              <a:headEnd type="none" w="sm" len="sm"/>
              <a:tailEnd type="none" w="sm" len="sm"/>
            </a:ln>
          </p:spPr>
        </p:cxnSp>
      </p:grpSp>
      <p:pic>
        <p:nvPicPr>
          <p:cNvPr id="1689" name="Google Shape;1689;p189"/>
          <p:cNvPicPr preferRelativeResize="0"/>
          <p:nvPr/>
        </p:nvPicPr>
        <p:blipFill rotWithShape="1">
          <a:blip r:embed="rId4">
            <a:alphaModFix/>
          </a:blip>
          <a:srcRect/>
          <a:stretch/>
        </p:blipFill>
        <p:spPr>
          <a:xfrm>
            <a:off x="6229186" y="5751924"/>
            <a:ext cx="2688880" cy="938419"/>
          </a:xfrm>
          <a:prstGeom prst="rect">
            <a:avLst/>
          </a:prstGeom>
          <a:noFill/>
          <a:ln>
            <a:noFill/>
          </a:ln>
        </p:spPr>
      </p:pic>
      <p:sp>
        <p:nvSpPr>
          <p:cNvPr id="12" name="Title 1"/>
          <p:cNvSpPr>
            <a:spLocks noGrp="1"/>
          </p:cNvSpPr>
          <p:nvPr>
            <p:ph type="ctrTitle"/>
          </p:nvPr>
        </p:nvSpPr>
        <p:spPr>
          <a:xfrm>
            <a:off x="4740784" y="695051"/>
            <a:ext cx="4337276" cy="3089028"/>
          </a:xfrm>
        </p:spPr>
        <p:txBody>
          <a:bodyPr wrap="square">
            <a:noAutofit/>
          </a:bodyPr>
          <a:lstStyle/>
          <a:p>
            <a:pPr algn="l"/>
            <a:r>
              <a:rPr lang="en-US" sz="4000" dirty="0">
                <a:solidFill>
                  <a:srgbClr val="80E7FC"/>
                </a:solidFill>
                <a:latin typeface="Gill Sans"/>
                <a:cs typeface="Arial" panose="020B0604020202020204" pitchFamily="34" charset="0"/>
              </a:rPr>
              <a:t>E</a:t>
            </a:r>
            <a:r>
              <a:rPr lang="en-US" sz="4000" dirty="0">
                <a:latin typeface="Gill Sans"/>
                <a:cs typeface="Arial" panose="020B0604020202020204" pitchFamily="34" charset="0"/>
              </a:rPr>
              <a:t>cosystem &amp;</a:t>
            </a:r>
            <a:br>
              <a:rPr lang="en-US" sz="4000" dirty="0">
                <a:latin typeface="Gill Sans"/>
                <a:cs typeface="Arial" panose="020B0604020202020204" pitchFamily="34" charset="0"/>
              </a:rPr>
            </a:br>
            <a:r>
              <a:rPr lang="en-US" sz="4000" dirty="0">
                <a:solidFill>
                  <a:srgbClr val="80E7FC"/>
                </a:solidFill>
                <a:latin typeface="Gill Sans"/>
                <a:cs typeface="Arial" panose="020B0604020202020204" pitchFamily="34" charset="0"/>
              </a:rPr>
              <a:t>S</a:t>
            </a:r>
            <a:r>
              <a:rPr lang="en-US" sz="4000" dirty="0">
                <a:latin typeface="Gill Sans"/>
                <a:cs typeface="Arial" panose="020B0604020202020204" pitchFamily="34" charset="0"/>
              </a:rPr>
              <a:t>ocioeconomic </a:t>
            </a:r>
            <a:br>
              <a:rPr lang="en-US" sz="4000" dirty="0">
                <a:latin typeface="Gill Sans"/>
                <a:cs typeface="Arial" panose="020B0604020202020204" pitchFamily="34" charset="0"/>
              </a:rPr>
            </a:br>
            <a:r>
              <a:rPr lang="en-US" sz="4000" dirty="0">
                <a:solidFill>
                  <a:srgbClr val="80E7FC"/>
                </a:solidFill>
                <a:latin typeface="Gill Sans"/>
                <a:cs typeface="Arial" panose="020B0604020202020204" pitchFamily="34" charset="0"/>
              </a:rPr>
              <a:t>P</a:t>
            </a:r>
            <a:r>
              <a:rPr lang="en-US" sz="4000" dirty="0">
                <a:latin typeface="Gill Sans"/>
                <a:cs typeface="Arial" panose="020B0604020202020204" pitchFamily="34" charset="0"/>
              </a:rPr>
              <a:t>rofile</a:t>
            </a:r>
            <a:br>
              <a:rPr lang="en-US" sz="4000" dirty="0">
                <a:latin typeface="Gill Sans"/>
                <a:cs typeface="Arial" panose="020B0604020202020204" pitchFamily="34" charset="0"/>
              </a:rPr>
            </a:br>
            <a:r>
              <a:rPr lang="en-US" sz="1200" dirty="0">
                <a:latin typeface="Gill Sans"/>
                <a:cs typeface="Arial" panose="020B0604020202020204" pitchFamily="34" charset="0"/>
              </a:rPr>
              <a:t> </a:t>
            </a:r>
            <a:br>
              <a:rPr lang="en-US" sz="1200" dirty="0">
                <a:latin typeface="Gill Sans"/>
                <a:cs typeface="Arial" panose="020B0604020202020204" pitchFamily="34" charset="0"/>
              </a:rPr>
            </a:br>
            <a:r>
              <a:rPr lang="en-US" sz="3200" dirty="0" smtClean="0">
                <a:latin typeface="Gill Sans"/>
                <a:cs typeface="Arial" panose="020B0604020202020204" pitchFamily="34" charset="0"/>
              </a:rPr>
              <a:t>Snow Crab Request for Indicators (RFI) </a:t>
            </a:r>
            <a:endParaRPr lang="en-US" sz="4800" dirty="0">
              <a:latin typeface="Gill Sans"/>
              <a:cs typeface="Arial" panose="020B0604020202020204" pitchFamily="34" charset="0"/>
            </a:endParaRPr>
          </a:p>
        </p:txBody>
      </p:sp>
      <p:sp>
        <p:nvSpPr>
          <p:cNvPr id="13" name="Subtitle 2"/>
          <p:cNvSpPr txBox="1">
            <a:spLocks/>
          </p:cNvSpPr>
          <p:nvPr/>
        </p:nvSpPr>
        <p:spPr>
          <a:xfrm>
            <a:off x="266147" y="3951736"/>
            <a:ext cx="8602916" cy="1662423"/>
          </a:xfrm>
          <a:prstGeom prst="rect">
            <a:avLst/>
          </a:prstGeom>
        </p:spPr>
        <p:txBody>
          <a:bodyPr vert="horz" lIns="91440" tIns="45720" rIns="91440" bIns="45720" rtlCol="0" anchor="ctr">
            <a:normAutofit/>
          </a:bodyPr>
          <a:lstStyle>
            <a:lvl1pPr marL="0" indent="0" algn="r" defTabSz="685800" rtl="0" eaLnBrk="1" latinLnBrk="0" hangingPunct="1">
              <a:lnSpc>
                <a:spcPct val="90000"/>
              </a:lnSpc>
              <a:spcBef>
                <a:spcPts val="750"/>
              </a:spcBef>
              <a:buFont typeface="Arial" panose="020B0604020202020204" pitchFamily="34" charset="0"/>
              <a:buNone/>
              <a:defRPr sz="24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lgn="ctr">
              <a:lnSpc>
                <a:spcPct val="100000"/>
              </a:lnSpc>
              <a:buClrTx/>
              <a:defRPr/>
            </a:pPr>
            <a:r>
              <a:rPr lang="en-US" dirty="0" smtClean="0">
                <a:solidFill>
                  <a:srgbClr val="94D7E4"/>
                </a:solidFill>
                <a:latin typeface="+mn-lt"/>
                <a:ea typeface="Gill Sans"/>
                <a:cs typeface="Gill Sans"/>
                <a:sym typeface="Gill Sans"/>
              </a:rPr>
              <a:t>Erin </a:t>
            </a:r>
            <a:r>
              <a:rPr lang="en-US" dirty="0" err="1">
                <a:solidFill>
                  <a:srgbClr val="94D7E4"/>
                </a:solidFill>
                <a:latin typeface="+mn-lt"/>
                <a:ea typeface="Gill Sans"/>
                <a:cs typeface="Gill Sans"/>
                <a:sym typeface="Gill Sans"/>
              </a:rPr>
              <a:t>Fedewa</a:t>
            </a:r>
            <a:r>
              <a:rPr lang="en-US" dirty="0">
                <a:solidFill>
                  <a:srgbClr val="94D7E4"/>
                </a:solidFill>
                <a:latin typeface="+mn-lt"/>
                <a:ea typeface="Gill Sans"/>
                <a:cs typeface="Gill Sans"/>
                <a:sym typeface="Gill Sans"/>
              </a:rPr>
              <a:t> and Brian </a:t>
            </a:r>
            <a:r>
              <a:rPr lang="en-US" dirty="0" smtClean="0">
                <a:solidFill>
                  <a:srgbClr val="94D7E4"/>
                </a:solidFill>
                <a:latin typeface="+mn-lt"/>
                <a:ea typeface="Gill Sans"/>
                <a:cs typeface="Gill Sans"/>
                <a:sym typeface="Gill Sans"/>
              </a:rPr>
              <a:t>Garber-</a:t>
            </a:r>
            <a:r>
              <a:rPr lang="en-US" dirty="0" err="1" smtClean="0">
                <a:solidFill>
                  <a:srgbClr val="94D7E4"/>
                </a:solidFill>
                <a:latin typeface="+mn-lt"/>
                <a:ea typeface="Gill Sans"/>
                <a:cs typeface="Gill Sans"/>
                <a:sym typeface="Gill Sans"/>
              </a:rPr>
              <a:t>Yonts</a:t>
            </a:r>
            <a:endParaRPr lang="en-US" dirty="0" smtClean="0">
              <a:solidFill>
                <a:srgbClr val="94D7E4"/>
              </a:solidFill>
              <a:latin typeface="+mn-lt"/>
              <a:ea typeface="Gill Sans"/>
              <a:cs typeface="Gill Sans"/>
              <a:sym typeface="Gill Sans"/>
            </a:endParaRPr>
          </a:p>
          <a:p>
            <a:pPr algn="ctr">
              <a:lnSpc>
                <a:spcPct val="100000"/>
              </a:lnSpc>
              <a:buClrTx/>
              <a:defRPr/>
            </a:pPr>
            <a:r>
              <a:rPr lang="en-US" sz="1700" i="1" dirty="0" smtClean="0">
                <a:gradFill flip="none" rotWithShape="1">
                  <a:gsLst>
                    <a:gs pos="15000">
                      <a:srgbClr val="94D7E4"/>
                    </a:gs>
                    <a:gs pos="73000">
                      <a:srgbClr val="94D7E4">
                        <a:lumMod val="60000"/>
                        <a:lumOff val="40000"/>
                      </a:srgbClr>
                    </a:gs>
                    <a:gs pos="0">
                      <a:srgbClr val="94D7E4">
                        <a:lumMod val="90000"/>
                        <a:lumOff val="10000"/>
                      </a:srgbClr>
                    </a:gs>
                    <a:gs pos="100000">
                      <a:srgbClr val="94D7E4">
                        <a:lumMod val="0"/>
                        <a:lumOff val="100000"/>
                      </a:srgbClr>
                    </a:gs>
                  </a:gsLst>
                  <a:lin ang="16200000" scaled="1"/>
                  <a:tileRect/>
                </a:gradFill>
                <a:latin typeface="+mn-lt"/>
              </a:rPr>
              <a:t>ESP </a:t>
            </a:r>
            <a:r>
              <a:rPr lang="en-US" sz="1700" i="1" dirty="0">
                <a:gradFill flip="none" rotWithShape="1">
                  <a:gsLst>
                    <a:gs pos="15000">
                      <a:srgbClr val="94D7E4"/>
                    </a:gs>
                    <a:gs pos="73000">
                      <a:srgbClr val="94D7E4">
                        <a:lumMod val="60000"/>
                        <a:lumOff val="40000"/>
                      </a:srgbClr>
                    </a:gs>
                    <a:gs pos="0">
                      <a:srgbClr val="94D7E4">
                        <a:lumMod val="90000"/>
                        <a:lumOff val="10000"/>
                      </a:srgbClr>
                    </a:gs>
                    <a:gs pos="100000">
                      <a:srgbClr val="94D7E4">
                        <a:lumMod val="0"/>
                        <a:lumOff val="100000"/>
                      </a:srgbClr>
                    </a:gs>
                  </a:gsLst>
                  <a:lin ang="16200000" scaled="1"/>
                  <a:tileRect/>
                </a:gradFill>
                <a:latin typeface="+mn-lt"/>
              </a:rPr>
              <a:t>Contributors: </a:t>
            </a:r>
            <a:r>
              <a:rPr lang="en-US" sz="1700" i="1" dirty="0" err="1" smtClean="0">
                <a:gradFill flip="none" rotWithShape="1">
                  <a:gsLst>
                    <a:gs pos="15000">
                      <a:srgbClr val="94D7E4"/>
                    </a:gs>
                    <a:gs pos="73000">
                      <a:srgbClr val="94D7E4">
                        <a:lumMod val="60000"/>
                        <a:lumOff val="40000"/>
                      </a:srgbClr>
                    </a:gs>
                    <a:gs pos="0">
                      <a:srgbClr val="94D7E4">
                        <a:lumMod val="90000"/>
                        <a:lumOff val="10000"/>
                      </a:srgbClr>
                    </a:gs>
                    <a:gs pos="100000">
                      <a:srgbClr val="94D7E4">
                        <a:lumMod val="0"/>
                        <a:lumOff val="100000"/>
                      </a:srgbClr>
                    </a:gs>
                  </a:gsLst>
                  <a:lin ang="16200000" scaled="1"/>
                  <a:tileRect/>
                </a:gradFill>
                <a:latin typeface="+mn-lt"/>
              </a:rPr>
              <a:t>Kerim</a:t>
            </a:r>
            <a:r>
              <a:rPr lang="en-US" sz="1700" i="1" dirty="0" smtClean="0">
                <a:gradFill flip="none" rotWithShape="1">
                  <a:gsLst>
                    <a:gs pos="15000">
                      <a:srgbClr val="94D7E4"/>
                    </a:gs>
                    <a:gs pos="73000">
                      <a:srgbClr val="94D7E4">
                        <a:lumMod val="60000"/>
                        <a:lumOff val="40000"/>
                      </a:srgbClr>
                    </a:gs>
                    <a:gs pos="0">
                      <a:srgbClr val="94D7E4">
                        <a:lumMod val="90000"/>
                        <a:lumOff val="10000"/>
                      </a:srgbClr>
                    </a:gs>
                    <a:gs pos="100000">
                      <a:srgbClr val="94D7E4">
                        <a:lumMod val="0"/>
                        <a:lumOff val="100000"/>
                      </a:srgbClr>
                    </a:gs>
                  </a:gsLst>
                  <a:lin ang="16200000" scaled="1"/>
                  <a:tileRect/>
                </a:gradFill>
                <a:latin typeface="+mn-lt"/>
              </a:rPr>
              <a:t> Aydin, Buck Stockhausen, </a:t>
            </a:r>
            <a:r>
              <a:rPr lang="en-US" sz="1700" i="1" dirty="0" err="1" smtClean="0">
                <a:gradFill flip="none" rotWithShape="1">
                  <a:gsLst>
                    <a:gs pos="15000">
                      <a:srgbClr val="94D7E4"/>
                    </a:gs>
                    <a:gs pos="73000">
                      <a:srgbClr val="94D7E4">
                        <a:lumMod val="60000"/>
                        <a:lumOff val="40000"/>
                      </a:srgbClr>
                    </a:gs>
                    <a:gs pos="0">
                      <a:srgbClr val="94D7E4">
                        <a:lumMod val="90000"/>
                        <a:lumOff val="10000"/>
                      </a:srgbClr>
                    </a:gs>
                    <a:gs pos="100000">
                      <a:srgbClr val="94D7E4">
                        <a:lumMod val="0"/>
                        <a:lumOff val="100000"/>
                      </a:srgbClr>
                    </a:gs>
                  </a:gsLst>
                  <a:lin ang="16200000" scaled="1"/>
                  <a:tileRect/>
                </a:gradFill>
                <a:latin typeface="+mn-lt"/>
              </a:rPr>
              <a:t>Kalei</a:t>
            </a:r>
            <a:r>
              <a:rPr lang="en-US" sz="1700" i="1" dirty="0" smtClean="0">
                <a:gradFill flip="none" rotWithShape="1">
                  <a:gsLst>
                    <a:gs pos="15000">
                      <a:srgbClr val="94D7E4"/>
                    </a:gs>
                    <a:gs pos="73000">
                      <a:srgbClr val="94D7E4">
                        <a:lumMod val="60000"/>
                        <a:lumOff val="40000"/>
                      </a:srgbClr>
                    </a:gs>
                    <a:gs pos="0">
                      <a:srgbClr val="94D7E4">
                        <a:lumMod val="90000"/>
                        <a:lumOff val="10000"/>
                      </a:srgbClr>
                    </a:gs>
                    <a:gs pos="100000">
                      <a:srgbClr val="94D7E4">
                        <a:lumMod val="0"/>
                        <a:lumOff val="100000"/>
                      </a:srgbClr>
                    </a:gs>
                  </a:gsLst>
                  <a:lin ang="16200000" scaled="1"/>
                  <a:tileRect/>
                </a:gradFill>
                <a:latin typeface="+mn-lt"/>
              </a:rPr>
              <a:t> </a:t>
            </a:r>
            <a:r>
              <a:rPr lang="en-US" sz="1700" i="1" dirty="0" err="1">
                <a:gradFill flip="none" rotWithShape="1">
                  <a:gsLst>
                    <a:gs pos="15000">
                      <a:srgbClr val="94D7E4"/>
                    </a:gs>
                    <a:gs pos="73000">
                      <a:srgbClr val="94D7E4">
                        <a:lumMod val="60000"/>
                        <a:lumOff val="40000"/>
                      </a:srgbClr>
                    </a:gs>
                    <a:gs pos="0">
                      <a:srgbClr val="94D7E4">
                        <a:lumMod val="90000"/>
                        <a:lumOff val="10000"/>
                      </a:srgbClr>
                    </a:gs>
                    <a:gs pos="100000">
                      <a:srgbClr val="94D7E4">
                        <a:lumMod val="0"/>
                        <a:lumOff val="100000"/>
                      </a:srgbClr>
                    </a:gs>
                  </a:gsLst>
                  <a:lin ang="16200000" scaled="1"/>
                  <a:tileRect/>
                </a:gradFill>
                <a:latin typeface="+mn-lt"/>
              </a:rPr>
              <a:t>Shotwell</a:t>
            </a:r>
            <a:r>
              <a:rPr lang="en-US" sz="1700" i="1" dirty="0" smtClean="0">
                <a:gradFill flip="none" rotWithShape="1">
                  <a:gsLst>
                    <a:gs pos="15000">
                      <a:srgbClr val="94D7E4"/>
                    </a:gs>
                    <a:gs pos="73000">
                      <a:srgbClr val="94D7E4">
                        <a:lumMod val="60000"/>
                        <a:lumOff val="40000"/>
                      </a:srgbClr>
                    </a:gs>
                    <a:gs pos="0">
                      <a:srgbClr val="94D7E4">
                        <a:lumMod val="90000"/>
                        <a:lumOff val="10000"/>
                      </a:srgbClr>
                    </a:gs>
                    <a:gs pos="100000">
                      <a:srgbClr val="94D7E4">
                        <a:lumMod val="0"/>
                        <a:lumOff val="100000"/>
                      </a:srgbClr>
                    </a:gs>
                  </a:gsLst>
                  <a:lin ang="16200000" scaled="1"/>
                  <a:tileRect/>
                </a:gradFill>
                <a:latin typeface="+mn-lt"/>
              </a:rPr>
              <a:t>,</a:t>
            </a:r>
            <a:r>
              <a:rPr lang="en-US" sz="1700" i="1" dirty="0" smtClean="0">
                <a:latin typeface="+mn-lt"/>
              </a:rPr>
              <a:t>, </a:t>
            </a:r>
            <a:r>
              <a:rPr lang="en-US" sz="1700" i="1" dirty="0">
                <a:latin typeface="+mn-lt"/>
              </a:rPr>
              <a:t>Kelly Kearny, Mike </a:t>
            </a:r>
            <a:r>
              <a:rPr lang="en-US" sz="1700" i="1" dirty="0" err="1">
                <a:latin typeface="+mn-lt"/>
              </a:rPr>
              <a:t>Litzow</a:t>
            </a:r>
            <a:r>
              <a:rPr lang="en-US" sz="1700" i="1" dirty="0" smtClean="0">
                <a:latin typeface="+mn-lt"/>
              </a:rPr>
              <a:t>, Jens </a:t>
            </a:r>
            <a:r>
              <a:rPr lang="en-US" sz="1700" i="1" dirty="0">
                <a:latin typeface="+mn-lt"/>
              </a:rPr>
              <a:t>Nielsen, Darren Pilcher, Jon </a:t>
            </a:r>
            <a:r>
              <a:rPr lang="en-US" sz="1700" i="1" dirty="0" err="1" smtClean="0">
                <a:latin typeface="+mn-lt"/>
              </a:rPr>
              <a:t>Richar</a:t>
            </a:r>
            <a:r>
              <a:rPr lang="en-US" sz="1700" i="1" dirty="0" smtClean="0">
                <a:latin typeface="+mn-lt"/>
              </a:rPr>
              <a:t>, Pam Jensen and </a:t>
            </a:r>
            <a:r>
              <a:rPr lang="en-US" sz="1700" i="1" dirty="0">
                <a:latin typeface="+mn-lt"/>
              </a:rPr>
              <a:t>Jordan Watson, </a:t>
            </a:r>
            <a:endParaRPr kumimoji="0" lang="en-US" sz="2000" b="0" i="1" u="none" strike="noStrike" kern="1200" cap="none" spc="0" normalizeH="0" baseline="0" noProof="0" dirty="0">
              <a:ln>
                <a:noFill/>
              </a:ln>
              <a:gradFill flip="none" rotWithShape="1">
                <a:gsLst>
                  <a:gs pos="15000">
                    <a:srgbClr val="94D7E4"/>
                  </a:gs>
                  <a:gs pos="73000">
                    <a:srgbClr val="94D7E4">
                      <a:lumMod val="60000"/>
                      <a:lumOff val="40000"/>
                    </a:srgbClr>
                  </a:gs>
                  <a:gs pos="0">
                    <a:srgbClr val="94D7E4">
                      <a:lumMod val="90000"/>
                      <a:lumOff val="10000"/>
                    </a:srgbClr>
                  </a:gs>
                  <a:gs pos="100000">
                    <a:srgbClr val="94D7E4">
                      <a:lumMod val="0"/>
                      <a:lumOff val="100000"/>
                    </a:srgbClr>
                  </a:gs>
                </a:gsLst>
                <a:lin ang="16200000" scaled="1"/>
                <a:tileRect/>
              </a:gradFill>
              <a:effectLst/>
              <a:uLnTx/>
              <a:uFillTx/>
              <a:latin typeface="+mn-lt"/>
              <a:sym typeface="Arial"/>
            </a:endParaRPr>
          </a:p>
        </p:txBody>
      </p:sp>
    </p:spTree>
    <p:extLst>
      <p:ext uri="{BB962C8B-B14F-4D97-AF65-F5344CB8AC3E}">
        <p14:creationId xmlns:p14="http://schemas.microsoft.com/office/powerpoint/2010/main" val="26573785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3DDCFA"/>
            </a:gs>
            <a:gs pos="44000">
              <a:srgbClr val="0283AD"/>
            </a:gs>
            <a:gs pos="85000">
              <a:srgbClr val="313E4F"/>
            </a:gs>
            <a:gs pos="100000">
              <a:srgbClr val="313E4F"/>
            </a:gs>
          </a:gsLst>
          <a:lin ang="4199895" scaled="0"/>
        </a:gradFill>
        <a:effectLst/>
      </p:bgPr>
    </p:bg>
    <p:spTree>
      <p:nvGrpSpPr>
        <p:cNvPr id="1" name="Shape 1171"/>
        <p:cNvGrpSpPr/>
        <p:nvPr/>
      </p:nvGrpSpPr>
      <p:grpSpPr>
        <a:xfrm>
          <a:off x="0" y="0"/>
          <a:ext cx="0" cy="0"/>
          <a:chOff x="0" y="0"/>
          <a:chExt cx="0" cy="0"/>
        </a:xfrm>
      </p:grpSpPr>
      <p:sp>
        <p:nvSpPr>
          <p:cNvPr id="1172" name="Google Shape;1172;p151"/>
          <p:cNvSpPr txBox="1">
            <a:spLocks noGrp="1"/>
          </p:cNvSpPr>
          <p:nvPr>
            <p:ph type="body" idx="1"/>
          </p:nvPr>
        </p:nvSpPr>
        <p:spPr>
          <a:xfrm>
            <a:off x="484400" y="1838325"/>
            <a:ext cx="7982700" cy="4351200"/>
          </a:xfrm>
          <a:prstGeom prst="rect">
            <a:avLst/>
          </a:prstGeom>
          <a:noFill/>
          <a:ln>
            <a:noFill/>
          </a:ln>
        </p:spPr>
        <p:txBody>
          <a:bodyPr spcFirstLastPara="1" wrap="square" lIns="91425" tIns="45700" rIns="91425" bIns="45700" anchor="t" anchorCtr="0">
            <a:noAutofit/>
          </a:bodyPr>
          <a:lstStyle/>
          <a:p>
            <a:pPr marL="171450" lvl="0" indent="-177800" algn="l" rtl="0">
              <a:lnSpc>
                <a:spcPct val="120000"/>
              </a:lnSpc>
              <a:spcBef>
                <a:spcPts val="0"/>
              </a:spcBef>
              <a:spcAft>
                <a:spcPts val="0"/>
              </a:spcAft>
              <a:buClr>
                <a:schemeClr val="lt1"/>
              </a:buClr>
              <a:buSzPts val="2800"/>
              <a:buChar char="•"/>
            </a:pPr>
            <a:r>
              <a:rPr lang="en-US" sz="2800" dirty="0" smtClean="0">
                <a:solidFill>
                  <a:schemeClr val="lt1"/>
                </a:solidFill>
                <a:latin typeface="Gill Sans"/>
                <a:ea typeface="Gill Sans"/>
                <a:cs typeface="Gill Sans"/>
                <a:sym typeface="Gill Sans"/>
              </a:rPr>
              <a:t>Review draft RFI for snow crab</a:t>
            </a:r>
          </a:p>
          <a:p>
            <a:pPr marL="628650" lvl="1" indent="-177800">
              <a:lnSpc>
                <a:spcPct val="120000"/>
              </a:lnSpc>
              <a:spcBef>
                <a:spcPts val="0"/>
              </a:spcBef>
              <a:buClr>
                <a:schemeClr val="lt1"/>
              </a:buClr>
              <a:buSzPts val="2800"/>
            </a:pPr>
            <a:r>
              <a:rPr lang="en-US" sz="2400" dirty="0">
                <a:solidFill>
                  <a:schemeClr val="lt1"/>
                </a:solidFill>
                <a:latin typeface="Gill Sans"/>
                <a:ea typeface="Gill Sans"/>
                <a:cs typeface="Gill Sans"/>
                <a:sym typeface="Gill Sans"/>
              </a:rPr>
              <a:t>Snow crab conceptual model </a:t>
            </a:r>
            <a:endParaRPr lang="en-US" sz="2800" dirty="0" smtClean="0">
              <a:solidFill>
                <a:schemeClr val="lt1"/>
              </a:solidFill>
              <a:latin typeface="Gill Sans"/>
              <a:ea typeface="Gill Sans"/>
              <a:cs typeface="Gill Sans"/>
              <a:sym typeface="Gill Sans"/>
            </a:endParaRPr>
          </a:p>
          <a:p>
            <a:pPr marL="628650" lvl="1" indent="-177800">
              <a:lnSpc>
                <a:spcPct val="120000"/>
              </a:lnSpc>
              <a:spcBef>
                <a:spcPts val="0"/>
              </a:spcBef>
              <a:buClr>
                <a:schemeClr val="lt1"/>
              </a:buClr>
              <a:buSzPts val="2800"/>
            </a:pPr>
            <a:r>
              <a:rPr lang="en-US" sz="2400" dirty="0" smtClean="0">
                <a:solidFill>
                  <a:schemeClr val="lt1"/>
                </a:solidFill>
                <a:latin typeface="Gill Sans"/>
                <a:ea typeface="Gill Sans"/>
                <a:cs typeface="Gill Sans"/>
                <a:sym typeface="Gill Sans"/>
              </a:rPr>
              <a:t>Proposed ecosystem indicators </a:t>
            </a:r>
          </a:p>
          <a:p>
            <a:pPr marL="628650" lvl="1" indent="-177800">
              <a:lnSpc>
                <a:spcPct val="120000"/>
              </a:lnSpc>
              <a:spcBef>
                <a:spcPts val="0"/>
              </a:spcBef>
              <a:buClr>
                <a:schemeClr val="lt1"/>
              </a:buClr>
              <a:buSzPts val="2800"/>
            </a:pPr>
            <a:r>
              <a:rPr lang="en-US" sz="2400" dirty="0" smtClean="0">
                <a:solidFill>
                  <a:schemeClr val="lt1"/>
                </a:solidFill>
                <a:latin typeface="Gill Sans"/>
                <a:ea typeface="Gill Sans"/>
                <a:cs typeface="Gill Sans"/>
                <a:sym typeface="Gill Sans"/>
              </a:rPr>
              <a:t>Focused discussion on select ecosystem indicators</a:t>
            </a:r>
          </a:p>
          <a:p>
            <a:pPr marL="628650" lvl="1" indent="-177800">
              <a:lnSpc>
                <a:spcPct val="120000"/>
              </a:lnSpc>
              <a:spcBef>
                <a:spcPts val="0"/>
              </a:spcBef>
              <a:buClr>
                <a:schemeClr val="lt1"/>
              </a:buClr>
              <a:buSzPts val="2800"/>
            </a:pPr>
            <a:r>
              <a:rPr lang="en-US" sz="2400" dirty="0" smtClean="0">
                <a:solidFill>
                  <a:schemeClr val="lt1"/>
                </a:solidFill>
                <a:latin typeface="Gill Sans"/>
                <a:ea typeface="Gill Sans"/>
                <a:cs typeface="Gill Sans"/>
                <a:sym typeface="Gill Sans"/>
              </a:rPr>
              <a:t>Proposed socioeconomic indicators</a:t>
            </a:r>
          </a:p>
          <a:p>
            <a:pPr marL="628650" lvl="1" indent="-177800">
              <a:lnSpc>
                <a:spcPct val="120000"/>
              </a:lnSpc>
              <a:spcBef>
                <a:spcPts val="0"/>
              </a:spcBef>
              <a:buClr>
                <a:schemeClr val="lt1"/>
              </a:buClr>
              <a:buSzPts val="2800"/>
            </a:pPr>
            <a:r>
              <a:rPr lang="en-US" sz="2400" dirty="0" smtClean="0">
                <a:solidFill>
                  <a:schemeClr val="lt1"/>
                </a:solidFill>
                <a:latin typeface="Gill Sans"/>
                <a:ea typeface="Gill Sans"/>
                <a:cs typeface="Gill Sans"/>
                <a:sym typeface="Gill Sans"/>
              </a:rPr>
              <a:t>Traffic </a:t>
            </a:r>
            <a:r>
              <a:rPr lang="en-US" sz="2400" dirty="0" smtClean="0">
                <a:solidFill>
                  <a:schemeClr val="lt1"/>
                </a:solidFill>
                <a:latin typeface="Gill Sans"/>
                <a:ea typeface="Gill Sans"/>
                <a:cs typeface="Gill Sans"/>
                <a:sym typeface="Gill Sans"/>
              </a:rPr>
              <a:t>light indicator summary </a:t>
            </a:r>
          </a:p>
          <a:p>
            <a:pPr marL="450850" lvl="1" indent="0">
              <a:lnSpc>
                <a:spcPct val="120000"/>
              </a:lnSpc>
              <a:spcBef>
                <a:spcPts val="0"/>
              </a:spcBef>
              <a:buClr>
                <a:schemeClr val="lt1"/>
              </a:buClr>
              <a:buSzPts val="2800"/>
              <a:buNone/>
            </a:pPr>
            <a:endParaRPr lang="en-US" sz="2400" dirty="0" smtClean="0">
              <a:solidFill>
                <a:schemeClr val="lt1"/>
              </a:solidFill>
              <a:latin typeface="Gill Sans"/>
              <a:ea typeface="Gill Sans"/>
              <a:cs typeface="Gill Sans"/>
              <a:sym typeface="Gill Sans"/>
            </a:endParaRPr>
          </a:p>
          <a:p>
            <a:pPr marL="171450" lvl="0" indent="-177800" algn="l" rtl="0">
              <a:lnSpc>
                <a:spcPct val="120000"/>
              </a:lnSpc>
              <a:spcBef>
                <a:spcPts val="0"/>
              </a:spcBef>
              <a:spcAft>
                <a:spcPts val="0"/>
              </a:spcAft>
              <a:buClr>
                <a:schemeClr val="lt1"/>
              </a:buClr>
              <a:buSzPts val="2800"/>
              <a:buChar char="•"/>
            </a:pPr>
            <a:r>
              <a:rPr lang="en-US" sz="2800" dirty="0" smtClean="0">
                <a:solidFill>
                  <a:schemeClr val="lt1"/>
                </a:solidFill>
                <a:latin typeface="Gill Sans"/>
                <a:ea typeface="Gill Sans"/>
                <a:cs typeface="Gill Sans"/>
                <a:sym typeface="Gill Sans"/>
              </a:rPr>
              <a:t>CPT discussion on ESP timing and proposed indicators</a:t>
            </a:r>
          </a:p>
          <a:p>
            <a:pPr marL="342900" lvl="1" indent="0" algn="l" rtl="0">
              <a:lnSpc>
                <a:spcPct val="120000"/>
              </a:lnSpc>
              <a:spcBef>
                <a:spcPts val="375"/>
              </a:spcBef>
              <a:spcAft>
                <a:spcPts val="0"/>
              </a:spcAft>
              <a:buClr>
                <a:schemeClr val="lt1"/>
              </a:buClr>
              <a:buSzPts val="2400"/>
              <a:buNone/>
            </a:pPr>
            <a:endParaRPr dirty="0"/>
          </a:p>
        </p:txBody>
      </p:sp>
      <p:pic>
        <p:nvPicPr>
          <p:cNvPr id="1173" name="Google Shape;1173;p151"/>
          <p:cNvPicPr preferRelativeResize="0"/>
          <p:nvPr/>
        </p:nvPicPr>
        <p:blipFill rotWithShape="1">
          <a:blip r:embed="rId3">
            <a:alphaModFix/>
          </a:blip>
          <a:srcRect t="29225" b="50255"/>
          <a:stretch/>
        </p:blipFill>
        <p:spPr>
          <a:xfrm>
            <a:off x="0" y="0"/>
            <a:ext cx="9144002" cy="1406768"/>
          </a:xfrm>
          <a:prstGeom prst="rect">
            <a:avLst/>
          </a:prstGeom>
          <a:noFill/>
          <a:ln>
            <a:noFill/>
          </a:ln>
        </p:spPr>
      </p:pic>
      <p:sp>
        <p:nvSpPr>
          <p:cNvPr id="1174" name="Google Shape;1174;p151"/>
          <p:cNvSpPr/>
          <p:nvPr/>
        </p:nvSpPr>
        <p:spPr>
          <a:xfrm>
            <a:off x="-2" y="-1359"/>
            <a:ext cx="9144000" cy="1408200"/>
          </a:xfrm>
          <a:prstGeom prst="rect">
            <a:avLst/>
          </a:prstGeom>
          <a:solidFill>
            <a:srgbClr val="313E4F">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1175" name="Google Shape;1175;p151"/>
          <p:cNvSpPr txBox="1">
            <a:spLocks noGrp="1"/>
          </p:cNvSpPr>
          <p:nvPr>
            <p:ph type="title"/>
          </p:nvPr>
        </p:nvSpPr>
        <p:spPr>
          <a:xfrm>
            <a:off x="386043" y="365126"/>
            <a:ext cx="83718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dirty="0" smtClean="0">
                <a:latin typeface="Gill Sans"/>
                <a:ea typeface="Gill Sans"/>
                <a:cs typeface="Gill Sans"/>
                <a:sym typeface="Gill Sans"/>
              </a:rPr>
              <a:t>Overview</a:t>
            </a:r>
            <a:endParaRPr dirty="0"/>
          </a:p>
        </p:txBody>
      </p:sp>
      <p:cxnSp>
        <p:nvCxnSpPr>
          <p:cNvPr id="1176" name="Google Shape;1176;p151"/>
          <p:cNvCxnSpPr/>
          <p:nvPr/>
        </p:nvCxnSpPr>
        <p:spPr>
          <a:xfrm>
            <a:off x="0" y="1444752"/>
            <a:ext cx="9144000" cy="0"/>
          </a:xfrm>
          <a:prstGeom prst="straightConnector1">
            <a:avLst/>
          </a:prstGeom>
          <a:noFill/>
          <a:ln w="22225" cap="flat" cmpd="sng">
            <a:solidFill>
              <a:srgbClr val="313E4F"/>
            </a:solidFill>
            <a:prstDash val="solid"/>
            <a:miter lim="800000"/>
            <a:headEnd type="none" w="sm" len="sm"/>
            <a:tailEnd type="none" w="sm" len="sm"/>
          </a:ln>
        </p:spPr>
      </p:cxnSp>
    </p:spTree>
    <p:extLst>
      <p:ext uri="{BB962C8B-B14F-4D97-AF65-F5344CB8AC3E}">
        <p14:creationId xmlns:p14="http://schemas.microsoft.com/office/powerpoint/2010/main" val="104257419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3DDCFA"/>
            </a:gs>
            <a:gs pos="44000">
              <a:srgbClr val="0283AD"/>
            </a:gs>
            <a:gs pos="85000">
              <a:srgbClr val="313E4F"/>
            </a:gs>
            <a:gs pos="100000">
              <a:srgbClr val="313E4F"/>
            </a:gs>
          </a:gsLst>
          <a:lin ang="4199895" scaled="0"/>
        </a:gradFill>
        <a:effectLst/>
      </p:bgPr>
    </p:bg>
    <p:spTree>
      <p:nvGrpSpPr>
        <p:cNvPr id="1" name="Shape 1336"/>
        <p:cNvGrpSpPr/>
        <p:nvPr/>
      </p:nvGrpSpPr>
      <p:grpSpPr>
        <a:xfrm>
          <a:off x="0" y="0"/>
          <a:ext cx="0" cy="0"/>
          <a:chOff x="0" y="0"/>
          <a:chExt cx="0" cy="0"/>
        </a:xfrm>
      </p:grpSpPr>
      <p:cxnSp>
        <p:nvCxnSpPr>
          <p:cNvPr id="1337" name="Google Shape;1337;p158"/>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38" name="Google Shape;1338;p158"/>
          <p:cNvSpPr/>
          <p:nvPr/>
        </p:nvSpPr>
        <p:spPr>
          <a:xfrm>
            <a:off x="-2" y="1445865"/>
            <a:ext cx="9144000" cy="5412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FFFFFF"/>
              </a:solidFill>
              <a:effectLst/>
              <a:uLnTx/>
              <a:uFillTx/>
              <a:latin typeface="Corbel"/>
              <a:ea typeface="Corbel"/>
              <a:cs typeface="Corbel"/>
              <a:sym typeface="Corbel"/>
            </a:endParaRPr>
          </a:p>
        </p:txBody>
      </p:sp>
      <p:pic>
        <p:nvPicPr>
          <p:cNvPr id="1339" name="Google Shape;1339;p158"/>
          <p:cNvPicPr preferRelativeResize="0"/>
          <p:nvPr/>
        </p:nvPicPr>
        <p:blipFill rotWithShape="1">
          <a:blip r:embed="rId3">
            <a:alphaModFix/>
          </a:blip>
          <a:srcRect t="29224" b="50255"/>
          <a:stretch/>
        </p:blipFill>
        <p:spPr>
          <a:xfrm>
            <a:off x="0" y="0"/>
            <a:ext cx="9144002" cy="1406768"/>
          </a:xfrm>
          <a:prstGeom prst="rect">
            <a:avLst/>
          </a:prstGeom>
          <a:noFill/>
          <a:ln>
            <a:noFill/>
          </a:ln>
        </p:spPr>
      </p:pic>
      <p:sp>
        <p:nvSpPr>
          <p:cNvPr id="1340" name="Google Shape;1340;p158"/>
          <p:cNvSpPr/>
          <p:nvPr/>
        </p:nvSpPr>
        <p:spPr>
          <a:xfrm>
            <a:off x="-2" y="-1359"/>
            <a:ext cx="9144000" cy="1408200"/>
          </a:xfrm>
          <a:prstGeom prst="rect">
            <a:avLst/>
          </a:prstGeom>
          <a:solidFill>
            <a:srgbClr val="313E4F">
              <a:alpha val="8157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orbel"/>
              <a:buNone/>
              <a:tabLst/>
              <a:defRPr/>
            </a:pPr>
            <a:endParaRPr kumimoji="0" sz="18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1341" name="Google Shape;1341;p158"/>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dirty="0" smtClean="0">
                <a:latin typeface="Gill Sans"/>
                <a:ea typeface="Gill Sans"/>
                <a:cs typeface="Gill Sans"/>
                <a:sym typeface="Gill Sans"/>
              </a:rPr>
              <a:t>Conceptual Model</a:t>
            </a:r>
            <a:endParaRPr dirty="0">
              <a:latin typeface="Gill Sans"/>
              <a:ea typeface="Gill Sans"/>
              <a:cs typeface="Gill Sans"/>
              <a:sym typeface="Gill Sans"/>
            </a:endParaRPr>
          </a:p>
        </p:txBody>
      </p:sp>
      <p:pic>
        <p:nvPicPr>
          <p:cNvPr id="2" name="Picture 1"/>
          <p:cNvPicPr>
            <a:picLocks noChangeAspect="1"/>
          </p:cNvPicPr>
          <p:nvPr/>
        </p:nvPicPr>
        <p:blipFill>
          <a:blip r:embed="rId4"/>
          <a:stretch>
            <a:fillRect/>
          </a:stretch>
        </p:blipFill>
        <p:spPr>
          <a:xfrm>
            <a:off x="218682" y="555465"/>
            <a:ext cx="8925318" cy="6066046"/>
          </a:xfrm>
          <a:prstGeom prst="rect">
            <a:avLst/>
          </a:prstGeom>
        </p:spPr>
      </p:pic>
    </p:spTree>
    <p:extLst>
      <p:ext uri="{BB962C8B-B14F-4D97-AF65-F5344CB8AC3E}">
        <p14:creationId xmlns:p14="http://schemas.microsoft.com/office/powerpoint/2010/main" val="1485350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cxnSp>
        <p:nvCxnSpPr>
          <p:cNvPr id="1383" name="Google Shape;1383;p162"/>
          <p:cNvCxnSpPr/>
          <p:nvPr/>
        </p:nvCxnSpPr>
        <p:spPr>
          <a:xfrm>
            <a:off x="0" y="1445865"/>
            <a:ext cx="9144000" cy="0"/>
          </a:xfrm>
          <a:prstGeom prst="straightConnector1">
            <a:avLst/>
          </a:prstGeom>
          <a:noFill/>
          <a:ln w="22225" cap="flat" cmpd="sng">
            <a:solidFill>
              <a:srgbClr val="313E4F"/>
            </a:solidFill>
            <a:prstDash val="solid"/>
            <a:miter lim="800000"/>
            <a:headEnd type="none" w="sm" len="sm"/>
            <a:tailEnd type="none" w="sm" len="sm"/>
          </a:ln>
        </p:spPr>
      </p:cxnSp>
      <p:sp>
        <p:nvSpPr>
          <p:cNvPr id="1384" name="Google Shape;1384;p162"/>
          <p:cNvSpPr/>
          <p:nvPr/>
        </p:nvSpPr>
        <p:spPr>
          <a:xfrm>
            <a:off x="-2" y="1445792"/>
            <a:ext cx="9144000" cy="5412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orbel"/>
              <a:buNone/>
            </a:pPr>
            <a:endParaRPr sz="1800" b="0" i="0" u="none" strike="noStrike" cap="none">
              <a:solidFill>
                <a:srgbClr val="FFFFFF"/>
              </a:solidFill>
              <a:latin typeface="Corbel"/>
              <a:ea typeface="Corbel"/>
              <a:cs typeface="Corbel"/>
              <a:sym typeface="Corbel"/>
            </a:endParaRPr>
          </a:p>
        </p:txBody>
      </p:sp>
      <p:pic>
        <p:nvPicPr>
          <p:cNvPr id="1385" name="Google Shape;1385;p162"/>
          <p:cNvPicPr preferRelativeResize="0"/>
          <p:nvPr/>
        </p:nvPicPr>
        <p:blipFill rotWithShape="1">
          <a:blip r:embed="rId3">
            <a:alphaModFix/>
          </a:blip>
          <a:srcRect t="29223" b="50255"/>
          <a:stretch/>
        </p:blipFill>
        <p:spPr>
          <a:xfrm>
            <a:off x="0" y="0"/>
            <a:ext cx="9144002" cy="1406768"/>
          </a:xfrm>
          <a:prstGeom prst="rect">
            <a:avLst/>
          </a:prstGeom>
          <a:noFill/>
          <a:ln>
            <a:noFill/>
          </a:ln>
        </p:spPr>
      </p:pic>
      <p:sp>
        <p:nvSpPr>
          <p:cNvPr id="1386" name="Google Shape;1386;p162"/>
          <p:cNvSpPr/>
          <p:nvPr/>
        </p:nvSpPr>
        <p:spPr>
          <a:xfrm>
            <a:off x="-2" y="-1359"/>
            <a:ext cx="9144000" cy="1408200"/>
          </a:xfrm>
          <a:prstGeom prst="rect">
            <a:avLst/>
          </a:prstGeom>
          <a:solidFill>
            <a:srgbClr val="313E4F">
              <a:alpha val="815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orbel"/>
              <a:buNone/>
            </a:pPr>
            <a:endParaRPr sz="1800" b="0" i="0" u="none" strike="noStrike" cap="none">
              <a:solidFill>
                <a:srgbClr val="000000"/>
              </a:solidFill>
              <a:latin typeface="Corbel"/>
              <a:ea typeface="Corbel"/>
              <a:cs typeface="Corbel"/>
              <a:sym typeface="Corbel"/>
            </a:endParaRPr>
          </a:p>
        </p:txBody>
      </p:sp>
      <p:sp>
        <p:nvSpPr>
          <p:cNvPr id="1387" name="Google Shape;1387;p162"/>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DEDED"/>
              </a:buClr>
              <a:buSzPts val="4400"/>
              <a:buFont typeface="Gill Sans"/>
              <a:buNone/>
            </a:pPr>
            <a:r>
              <a:rPr lang="en-US" dirty="0" smtClean="0">
                <a:latin typeface="Gill Sans"/>
                <a:ea typeface="Gill Sans"/>
                <a:cs typeface="Gill Sans"/>
                <a:sym typeface="Gill Sans"/>
              </a:rPr>
              <a:t>Draft Ecosystem </a:t>
            </a:r>
            <a:r>
              <a:rPr lang="en-US" dirty="0">
                <a:latin typeface="Gill Sans"/>
                <a:ea typeface="Gill Sans"/>
                <a:cs typeface="Gill Sans"/>
                <a:sym typeface="Gill Sans"/>
              </a:rPr>
              <a:t>Indicators</a:t>
            </a:r>
            <a:endParaRPr dirty="0">
              <a:latin typeface="Gill Sans"/>
              <a:ea typeface="Gill Sans"/>
              <a:cs typeface="Gill Sans"/>
              <a:sym typeface="Gill Sans"/>
            </a:endParaRPr>
          </a:p>
        </p:txBody>
      </p:sp>
      <p:pic>
        <p:nvPicPr>
          <p:cNvPr id="2" name="Picture 1"/>
          <p:cNvPicPr>
            <a:picLocks noChangeAspect="1"/>
          </p:cNvPicPr>
          <p:nvPr/>
        </p:nvPicPr>
        <p:blipFill rotWithShape="1">
          <a:blip r:embed="rId4"/>
          <a:srcRect l="17972" r="8381"/>
          <a:stretch/>
        </p:blipFill>
        <p:spPr>
          <a:xfrm>
            <a:off x="0" y="1944695"/>
            <a:ext cx="4514400" cy="4088593"/>
          </a:xfrm>
          <a:prstGeom prst="rect">
            <a:avLst/>
          </a:prstGeom>
        </p:spPr>
      </p:pic>
      <p:grpSp>
        <p:nvGrpSpPr>
          <p:cNvPr id="6" name="Group 5"/>
          <p:cNvGrpSpPr/>
          <p:nvPr/>
        </p:nvGrpSpPr>
        <p:grpSpPr>
          <a:xfrm>
            <a:off x="4745549" y="1427977"/>
            <a:ext cx="4297650" cy="5344420"/>
            <a:chOff x="4846349" y="1427977"/>
            <a:chExt cx="4297650" cy="5344420"/>
          </a:xfrm>
        </p:grpSpPr>
        <p:sp>
          <p:nvSpPr>
            <p:cNvPr id="19" name="TextBox 18"/>
            <p:cNvSpPr txBox="1"/>
            <p:nvPr/>
          </p:nvSpPr>
          <p:spPr>
            <a:xfrm>
              <a:off x="4932000" y="6187622"/>
              <a:ext cx="416400" cy="584775"/>
            </a:xfrm>
            <a:prstGeom prst="rect">
              <a:avLst/>
            </a:prstGeom>
            <a:noFill/>
          </p:spPr>
          <p:txBody>
            <a:bodyPr wrap="square" rtlCol="0">
              <a:spAutoFit/>
            </a:bodyPr>
            <a:lstStyle/>
            <a:p>
              <a:pPr algn="ctr"/>
              <a:r>
                <a:rPr lang="en-US" sz="3200" b="1" dirty="0" smtClean="0"/>
                <a:t>-</a:t>
              </a:r>
              <a:endParaRPr lang="en-US" sz="3200" b="1" dirty="0"/>
            </a:p>
          </p:txBody>
        </p:sp>
        <p:grpSp>
          <p:nvGrpSpPr>
            <p:cNvPr id="5" name="Group 4"/>
            <p:cNvGrpSpPr/>
            <p:nvPr/>
          </p:nvGrpSpPr>
          <p:grpSpPr>
            <a:xfrm>
              <a:off x="4846349" y="1427977"/>
              <a:ext cx="4297650" cy="5258953"/>
              <a:chOff x="4846349" y="1427977"/>
              <a:chExt cx="4297650" cy="5258953"/>
            </a:xfrm>
          </p:grpSpPr>
          <p:sp>
            <p:nvSpPr>
              <p:cNvPr id="1389" name="Google Shape;1389;p162"/>
              <p:cNvSpPr txBox="1"/>
              <p:nvPr/>
            </p:nvSpPr>
            <p:spPr>
              <a:xfrm>
                <a:off x="5119200" y="1516001"/>
                <a:ext cx="4024799" cy="5170929"/>
              </a:xfrm>
              <a:prstGeom prst="rect">
                <a:avLst/>
              </a:prstGeom>
              <a:noFill/>
              <a:ln>
                <a:noFill/>
              </a:ln>
            </p:spPr>
            <p:txBody>
              <a:bodyPr spcFirstLastPara="1" wrap="square" lIns="91425" tIns="91425" rIns="91425" bIns="91425" anchor="t" anchorCtr="0">
                <a:noAutofit/>
              </a:bodyPr>
              <a:lstStyle/>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Arctic Oscillation (climate model)</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Cold pool extent (BTS)</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Sea-ice extent/retreat (satellite</a:t>
                </a:r>
                <a:r>
                  <a:rPr lang="en-US" sz="1600" dirty="0">
                    <a:latin typeface="Corbel"/>
                    <a:ea typeface="Corbel"/>
                    <a:cs typeface="Corbel"/>
                    <a:sym typeface="Corbel"/>
                  </a:rPr>
                  <a:t>)</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pH </a:t>
                </a:r>
                <a:r>
                  <a:rPr lang="en-US" sz="1600" dirty="0">
                    <a:latin typeface="Corbel"/>
                    <a:ea typeface="Corbel"/>
                    <a:cs typeface="Corbel"/>
                    <a:sym typeface="Corbel"/>
                  </a:rPr>
                  <a:t>index </a:t>
                </a:r>
                <a:r>
                  <a:rPr lang="en-US" sz="1600" dirty="0" smtClean="0">
                    <a:latin typeface="Corbel"/>
                    <a:ea typeface="Corbel"/>
                    <a:cs typeface="Corbel"/>
                    <a:sym typeface="Corbel"/>
                  </a:rPr>
                  <a:t>(ocean model)</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a:latin typeface="Corbel"/>
                    <a:ea typeface="Corbel"/>
                    <a:cs typeface="Corbel"/>
                    <a:sym typeface="Corbel"/>
                  </a:rPr>
                  <a:t>Production (chlorophyll </a:t>
                </a:r>
                <a:r>
                  <a:rPr lang="en-US" sz="1600" i="1" dirty="0">
                    <a:latin typeface="Corbel"/>
                    <a:ea typeface="Corbel"/>
                    <a:cs typeface="Corbel"/>
                    <a:sym typeface="Corbel"/>
                  </a:rPr>
                  <a:t>a</a:t>
                </a:r>
                <a:r>
                  <a:rPr lang="en-US" sz="1600" dirty="0">
                    <a:latin typeface="Corbel"/>
                    <a:ea typeface="Corbel"/>
                    <a:cs typeface="Corbel"/>
                    <a:sym typeface="Corbel"/>
                  </a:rPr>
                  <a:t>, satellite</a:t>
                </a:r>
                <a:r>
                  <a:rPr lang="en-US" sz="1600" dirty="0" smtClean="0">
                    <a:latin typeface="Corbel"/>
                    <a:ea typeface="Corbel"/>
                    <a:cs typeface="Corbel"/>
                    <a:sym typeface="Corbel"/>
                  </a:rPr>
                  <a:t>)</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err="1" smtClean="0">
                    <a:latin typeface="Corbel"/>
                    <a:ea typeface="Corbel"/>
                    <a:cs typeface="Corbel"/>
                    <a:sym typeface="Corbel"/>
                  </a:rPr>
                  <a:t>Intermolt</a:t>
                </a:r>
                <a:r>
                  <a:rPr lang="en-US" sz="1600" dirty="0" smtClean="0">
                    <a:latin typeface="Corbel"/>
                    <a:ea typeface="Corbel"/>
                    <a:cs typeface="Corbel"/>
                    <a:sym typeface="Corbel"/>
                  </a:rPr>
                  <a:t> duration (BTS)</a:t>
                </a:r>
              </a:p>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Settlement success (IBM)</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Hatch spring bloom overlap (BTS, sat)</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Benthic prey biomass (BTS)</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 Snow crab recruit condition (BTS)</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a:latin typeface="Corbel"/>
                    <a:ea typeface="Corbel"/>
                    <a:cs typeface="Corbel"/>
                    <a:sym typeface="Corbel"/>
                  </a:rPr>
                  <a:t> </a:t>
                </a:r>
                <a:r>
                  <a:rPr lang="en-US" sz="1600" dirty="0" smtClean="0">
                    <a:latin typeface="Corbel"/>
                    <a:ea typeface="Corbel"/>
                    <a:cs typeface="Corbel"/>
                    <a:sym typeface="Corbel"/>
                  </a:rPr>
                  <a:t>Snow crab area occupied (BTS)</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 Temperature of occupancy (BTS)</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a:latin typeface="Corbel"/>
                    <a:ea typeface="Corbel"/>
                    <a:cs typeface="Corbel"/>
                    <a:sym typeface="Corbel"/>
                  </a:rPr>
                  <a:t> </a:t>
                </a:r>
                <a:r>
                  <a:rPr lang="en-US" sz="1600" dirty="0" smtClean="0">
                    <a:latin typeface="Corbel"/>
                    <a:ea typeface="Corbel"/>
                    <a:cs typeface="Corbel"/>
                    <a:sym typeface="Corbel"/>
                  </a:rPr>
                  <a:t>Snow crab center of </a:t>
                </a:r>
                <a:r>
                  <a:rPr lang="en-US" sz="1600" dirty="0" smtClean="0">
                    <a:latin typeface="Corbel"/>
                    <a:ea typeface="Corbel"/>
                    <a:cs typeface="Corbel"/>
                    <a:sym typeface="Corbel"/>
                  </a:rPr>
                  <a:t>distribution</a:t>
                </a:r>
                <a:r>
                  <a:rPr lang="en-US" sz="1600" dirty="0" smtClean="0">
                    <a:latin typeface="Corbel"/>
                    <a:ea typeface="Corbel"/>
                    <a:cs typeface="Corbel"/>
                    <a:sym typeface="Corbel"/>
                  </a:rPr>
                  <a:t> </a:t>
                </a:r>
                <a:r>
                  <a:rPr lang="en-US" sz="1600" dirty="0" smtClean="0">
                    <a:latin typeface="Corbel"/>
                    <a:ea typeface="Corbel"/>
                    <a:cs typeface="Corbel"/>
                    <a:sym typeface="Corbel"/>
                  </a:rPr>
                  <a:t>(BTS)</a:t>
                </a:r>
              </a:p>
              <a:p>
                <a:pPr marL="320040" lvl="0" indent="-193040" algn="l" rtl="0">
                  <a:lnSpc>
                    <a:spcPct val="115000"/>
                  </a:lnSpc>
                  <a:spcBef>
                    <a:spcPts val="0"/>
                  </a:spcBef>
                  <a:spcAft>
                    <a:spcPts val="0"/>
                  </a:spcAft>
                  <a:buSzPts val="1600"/>
                  <a:buFont typeface="Corbel"/>
                  <a:buAutoNum type="arabicPeriod"/>
                </a:pPr>
                <a:r>
                  <a:rPr lang="en-US" sz="1600" dirty="0">
                    <a:latin typeface="Corbel"/>
                    <a:ea typeface="Corbel"/>
                    <a:cs typeface="Corbel"/>
                    <a:sym typeface="Corbel"/>
                  </a:rPr>
                  <a:t> </a:t>
                </a:r>
                <a:r>
                  <a:rPr lang="en-US" sz="1600" dirty="0" err="1" smtClean="0">
                    <a:latin typeface="Corbel"/>
                    <a:ea typeface="Corbel"/>
                    <a:cs typeface="Corbel"/>
                    <a:sym typeface="Corbel"/>
                  </a:rPr>
                  <a:t>Pcod</a:t>
                </a:r>
                <a:r>
                  <a:rPr lang="en-US" sz="1600" dirty="0" smtClean="0">
                    <a:latin typeface="Corbel"/>
                    <a:ea typeface="Corbel"/>
                    <a:cs typeface="Corbel"/>
                    <a:sym typeface="Corbel"/>
                  </a:rPr>
                  <a:t> consumption of snow crab</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 </a:t>
                </a:r>
                <a:r>
                  <a:rPr lang="en-US" sz="1600" dirty="0" err="1" smtClean="0">
                    <a:latin typeface="Corbel"/>
                    <a:ea typeface="Corbel"/>
                    <a:cs typeface="Corbel"/>
                    <a:sym typeface="Corbel"/>
                  </a:rPr>
                  <a:t>Pcod</a:t>
                </a:r>
                <a:r>
                  <a:rPr lang="en-US" sz="1600" dirty="0">
                    <a:latin typeface="Corbel"/>
                    <a:ea typeface="Corbel"/>
                    <a:cs typeface="Corbel"/>
                    <a:sym typeface="Corbel"/>
                  </a:rPr>
                  <a:t>-</a:t>
                </a:r>
                <a:r>
                  <a:rPr lang="en-US" sz="1600" dirty="0" smtClean="0">
                    <a:latin typeface="Corbel"/>
                    <a:ea typeface="Corbel"/>
                    <a:cs typeface="Corbel"/>
                    <a:sym typeface="Corbel"/>
                  </a:rPr>
                  <a:t>snow crab </a:t>
                </a:r>
                <a:r>
                  <a:rPr lang="en-US" sz="1600" dirty="0" smtClean="0">
                    <a:latin typeface="Corbel"/>
                    <a:ea typeface="Corbel"/>
                    <a:cs typeface="Corbel"/>
                    <a:sym typeface="Corbel"/>
                  </a:rPr>
                  <a:t>spatial overlap </a:t>
                </a:r>
                <a:r>
                  <a:rPr lang="en-US" sz="1600" dirty="0" smtClean="0">
                    <a:latin typeface="Corbel"/>
                    <a:ea typeface="Corbel"/>
                    <a:cs typeface="Corbel"/>
                    <a:sym typeface="Corbel"/>
                  </a:rPr>
                  <a:t>(BTS)</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a:latin typeface="Corbel"/>
                    <a:ea typeface="Corbel"/>
                    <a:cs typeface="Corbel"/>
                    <a:sym typeface="Corbel"/>
                  </a:rPr>
                  <a:t> </a:t>
                </a:r>
                <a:r>
                  <a:rPr lang="en-US" sz="1600" dirty="0" smtClean="0">
                    <a:latin typeface="Corbel"/>
                    <a:ea typeface="Corbel"/>
                    <a:cs typeface="Corbel"/>
                    <a:sym typeface="Corbel"/>
                  </a:rPr>
                  <a:t>Female snow crab size at maturity (BTS)</a:t>
                </a:r>
                <a:endParaRPr sz="1600" dirty="0">
                  <a:latin typeface="Corbel"/>
                  <a:ea typeface="Corbel"/>
                  <a:cs typeface="Corbel"/>
                  <a:sym typeface="Corbel"/>
                </a:endParaRPr>
              </a:p>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 Male snow crab recruit biomass (BTS)</a:t>
                </a:r>
              </a:p>
              <a:p>
                <a:pPr marL="320040" lvl="0" indent="-193040" algn="l" rtl="0">
                  <a:lnSpc>
                    <a:spcPct val="115000"/>
                  </a:lnSpc>
                  <a:spcBef>
                    <a:spcPts val="0"/>
                  </a:spcBef>
                  <a:spcAft>
                    <a:spcPts val="0"/>
                  </a:spcAft>
                  <a:buSzPts val="1600"/>
                  <a:buFont typeface="Corbel"/>
                  <a:buAutoNum type="arabicPeriod"/>
                </a:pPr>
                <a:r>
                  <a:rPr lang="en-US" sz="1600" dirty="0" smtClean="0">
                    <a:latin typeface="Corbel"/>
                    <a:ea typeface="Corbel"/>
                    <a:cs typeface="Corbel"/>
                    <a:sym typeface="Corbel"/>
                  </a:rPr>
                  <a:t> Snow crab disease prevalence (BTS)</a:t>
                </a:r>
              </a:p>
              <a:p>
                <a:pPr marL="320040" lvl="0" indent="-193040" algn="l" rtl="0">
                  <a:lnSpc>
                    <a:spcPct val="115000"/>
                  </a:lnSpc>
                  <a:spcBef>
                    <a:spcPts val="0"/>
                  </a:spcBef>
                  <a:spcAft>
                    <a:spcPts val="0"/>
                  </a:spcAft>
                  <a:buSzPts val="1600"/>
                  <a:buFont typeface="Corbel"/>
                  <a:buAutoNum type="arabicPeriod"/>
                </a:pPr>
                <a:endParaRPr sz="1600" dirty="0">
                  <a:latin typeface="Corbel"/>
                  <a:ea typeface="Corbel"/>
                  <a:cs typeface="Corbel"/>
                  <a:sym typeface="Corbel"/>
                </a:endParaRPr>
              </a:p>
            </p:txBody>
          </p:sp>
          <p:sp>
            <p:nvSpPr>
              <p:cNvPr id="3" name="TextBox 2"/>
              <p:cNvSpPr txBox="1"/>
              <p:nvPr/>
            </p:nvSpPr>
            <p:spPr>
              <a:xfrm>
                <a:off x="4863000" y="5723587"/>
                <a:ext cx="568800" cy="461665"/>
              </a:xfrm>
              <a:prstGeom prst="rect">
                <a:avLst/>
              </a:prstGeom>
              <a:noFill/>
            </p:spPr>
            <p:txBody>
              <a:bodyPr wrap="square" rtlCol="0">
                <a:spAutoFit/>
              </a:bodyPr>
              <a:lstStyle/>
              <a:p>
                <a:pPr algn="ctr"/>
                <a:r>
                  <a:rPr lang="en-US" sz="2400" b="1" dirty="0" smtClean="0"/>
                  <a:t>+</a:t>
                </a:r>
                <a:endParaRPr lang="en-US" sz="2400" b="1" dirty="0"/>
              </a:p>
            </p:txBody>
          </p:sp>
          <p:sp>
            <p:nvSpPr>
              <p:cNvPr id="11" name="TextBox 10"/>
              <p:cNvSpPr txBox="1"/>
              <p:nvPr/>
            </p:nvSpPr>
            <p:spPr>
              <a:xfrm>
                <a:off x="4932000" y="5084400"/>
                <a:ext cx="416400" cy="584775"/>
              </a:xfrm>
              <a:prstGeom prst="rect">
                <a:avLst/>
              </a:prstGeom>
              <a:noFill/>
            </p:spPr>
            <p:txBody>
              <a:bodyPr wrap="square" rtlCol="0">
                <a:spAutoFit/>
              </a:bodyPr>
              <a:lstStyle/>
              <a:p>
                <a:pPr algn="ctr"/>
                <a:r>
                  <a:rPr lang="en-US" sz="3200" b="1" dirty="0" smtClean="0"/>
                  <a:t>-</a:t>
                </a:r>
                <a:endParaRPr lang="en-US" sz="3200" b="1" dirty="0"/>
              </a:p>
            </p:txBody>
          </p:sp>
          <p:sp>
            <p:nvSpPr>
              <p:cNvPr id="12" name="TextBox 11"/>
              <p:cNvSpPr txBox="1"/>
              <p:nvPr/>
            </p:nvSpPr>
            <p:spPr>
              <a:xfrm>
                <a:off x="4924800" y="1427977"/>
                <a:ext cx="416400" cy="584775"/>
              </a:xfrm>
              <a:prstGeom prst="rect">
                <a:avLst/>
              </a:prstGeom>
              <a:noFill/>
            </p:spPr>
            <p:txBody>
              <a:bodyPr wrap="square" rtlCol="0">
                <a:spAutoFit/>
              </a:bodyPr>
              <a:lstStyle/>
              <a:p>
                <a:pPr algn="ctr"/>
                <a:r>
                  <a:rPr lang="en-US" sz="3200" b="1" dirty="0" smtClean="0"/>
                  <a:t>-</a:t>
                </a:r>
                <a:endParaRPr lang="en-US" sz="3200" b="1" dirty="0"/>
              </a:p>
            </p:txBody>
          </p:sp>
          <p:sp>
            <p:nvSpPr>
              <p:cNvPr id="13" name="TextBox 12"/>
              <p:cNvSpPr txBox="1"/>
              <p:nvPr/>
            </p:nvSpPr>
            <p:spPr>
              <a:xfrm>
                <a:off x="4863000" y="6019565"/>
                <a:ext cx="568800" cy="461665"/>
              </a:xfrm>
              <a:prstGeom prst="rect">
                <a:avLst/>
              </a:prstGeom>
              <a:noFill/>
            </p:spPr>
            <p:txBody>
              <a:bodyPr wrap="square" rtlCol="0">
                <a:spAutoFit/>
              </a:bodyPr>
              <a:lstStyle/>
              <a:p>
                <a:pPr algn="ctr"/>
                <a:r>
                  <a:rPr lang="en-US" sz="2400" b="1" dirty="0" smtClean="0"/>
                  <a:t>+</a:t>
                </a:r>
                <a:endParaRPr lang="en-US" sz="2400" b="1" dirty="0"/>
              </a:p>
            </p:txBody>
          </p:sp>
          <p:sp>
            <p:nvSpPr>
              <p:cNvPr id="15" name="TextBox 14"/>
              <p:cNvSpPr txBox="1"/>
              <p:nvPr/>
            </p:nvSpPr>
            <p:spPr>
              <a:xfrm>
                <a:off x="4846349" y="2667931"/>
                <a:ext cx="568800" cy="461665"/>
              </a:xfrm>
              <a:prstGeom prst="rect">
                <a:avLst/>
              </a:prstGeom>
              <a:noFill/>
            </p:spPr>
            <p:txBody>
              <a:bodyPr wrap="square" rtlCol="0">
                <a:spAutoFit/>
              </a:bodyPr>
              <a:lstStyle/>
              <a:p>
                <a:pPr algn="ctr"/>
                <a:r>
                  <a:rPr lang="en-US" sz="2400" b="1" dirty="0" smtClean="0"/>
                  <a:t>+</a:t>
                </a:r>
                <a:endParaRPr lang="en-US" sz="2400" b="1" dirty="0"/>
              </a:p>
            </p:txBody>
          </p:sp>
          <p:sp>
            <p:nvSpPr>
              <p:cNvPr id="16" name="TextBox 15"/>
              <p:cNvSpPr txBox="1"/>
              <p:nvPr/>
            </p:nvSpPr>
            <p:spPr>
              <a:xfrm>
                <a:off x="4854599" y="1778777"/>
                <a:ext cx="585602" cy="461665"/>
              </a:xfrm>
              <a:prstGeom prst="rect">
                <a:avLst/>
              </a:prstGeom>
              <a:noFill/>
            </p:spPr>
            <p:txBody>
              <a:bodyPr wrap="square" rtlCol="0">
                <a:spAutoFit/>
              </a:bodyPr>
              <a:lstStyle/>
              <a:p>
                <a:pPr algn="ctr"/>
                <a:r>
                  <a:rPr lang="en-US" sz="2400" b="1" dirty="0" smtClean="0"/>
                  <a:t>+</a:t>
                </a:r>
                <a:endParaRPr lang="en-US" sz="2400" b="1" dirty="0"/>
              </a:p>
            </p:txBody>
          </p:sp>
          <p:sp>
            <p:nvSpPr>
              <p:cNvPr id="17" name="TextBox 16"/>
              <p:cNvSpPr txBox="1"/>
              <p:nvPr/>
            </p:nvSpPr>
            <p:spPr>
              <a:xfrm>
                <a:off x="4933048" y="5351578"/>
                <a:ext cx="416400" cy="584775"/>
              </a:xfrm>
              <a:prstGeom prst="rect">
                <a:avLst/>
              </a:prstGeom>
              <a:noFill/>
            </p:spPr>
            <p:txBody>
              <a:bodyPr wrap="square" rtlCol="0">
                <a:spAutoFit/>
              </a:bodyPr>
              <a:lstStyle/>
              <a:p>
                <a:pPr algn="ctr"/>
                <a:r>
                  <a:rPr lang="en-US" sz="3200" b="1" dirty="0" smtClean="0"/>
                  <a:t>-</a:t>
                </a:r>
                <a:endParaRPr lang="en-US" sz="3200" b="1" dirty="0"/>
              </a:p>
            </p:txBody>
          </p:sp>
          <p:sp>
            <p:nvSpPr>
              <p:cNvPr id="20" name="TextBox 19"/>
              <p:cNvSpPr txBox="1"/>
              <p:nvPr/>
            </p:nvSpPr>
            <p:spPr>
              <a:xfrm>
                <a:off x="4929749" y="4514025"/>
                <a:ext cx="416400" cy="584775"/>
              </a:xfrm>
              <a:prstGeom prst="rect">
                <a:avLst/>
              </a:prstGeom>
              <a:noFill/>
            </p:spPr>
            <p:txBody>
              <a:bodyPr wrap="square" rtlCol="0">
                <a:spAutoFit/>
              </a:bodyPr>
              <a:lstStyle/>
              <a:p>
                <a:pPr algn="ctr"/>
                <a:r>
                  <a:rPr lang="en-US" sz="3200" b="1" dirty="0" smtClean="0"/>
                  <a:t>-</a:t>
                </a:r>
                <a:endParaRPr lang="en-US" sz="3200" b="1" dirty="0"/>
              </a:p>
            </p:txBody>
          </p:sp>
          <p:sp>
            <p:nvSpPr>
              <p:cNvPr id="24" name="TextBox 23"/>
              <p:cNvSpPr txBox="1"/>
              <p:nvPr/>
            </p:nvSpPr>
            <p:spPr>
              <a:xfrm>
                <a:off x="4854599" y="3780167"/>
                <a:ext cx="568800" cy="461665"/>
              </a:xfrm>
              <a:prstGeom prst="rect">
                <a:avLst/>
              </a:prstGeom>
              <a:noFill/>
            </p:spPr>
            <p:txBody>
              <a:bodyPr wrap="square" rtlCol="0">
                <a:spAutoFit/>
              </a:bodyPr>
              <a:lstStyle/>
              <a:p>
                <a:pPr algn="ctr"/>
                <a:r>
                  <a:rPr lang="en-US" sz="2400" b="1" dirty="0" smtClean="0"/>
                  <a:t>+</a:t>
                </a:r>
                <a:endParaRPr lang="en-US" sz="2400" b="1" dirty="0"/>
              </a:p>
            </p:txBody>
          </p:sp>
        </p:grpSp>
      </p:grpSp>
      <p:sp>
        <p:nvSpPr>
          <p:cNvPr id="8" name="Left Brace 7"/>
          <p:cNvSpPr/>
          <p:nvPr/>
        </p:nvSpPr>
        <p:spPr>
          <a:xfrm>
            <a:off x="4435197" y="1748427"/>
            <a:ext cx="388801" cy="1240257"/>
          </a:xfrm>
          <a:prstGeom prst="leftBrace">
            <a:avLst>
              <a:gd name="adj1" fmla="val 25934"/>
              <a:gd name="adj2" fmla="val 78446"/>
            </a:avLst>
          </a:prstGeom>
          <a:noFill/>
          <a:ln w="38100">
            <a:solidFill>
              <a:srgbClr val="1702F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Left Brace 30"/>
          <p:cNvSpPr/>
          <p:nvPr/>
        </p:nvSpPr>
        <p:spPr>
          <a:xfrm>
            <a:off x="4449525" y="3089182"/>
            <a:ext cx="388801" cy="1046275"/>
          </a:xfrm>
          <a:prstGeom prst="leftBrace">
            <a:avLst>
              <a:gd name="adj1" fmla="val 25934"/>
              <a:gd name="adj2" fmla="val 78964"/>
            </a:avLst>
          </a:prstGeom>
          <a:ln w="38100">
            <a:solidFill>
              <a:srgbClr val="7B615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Left Brace 31"/>
          <p:cNvSpPr/>
          <p:nvPr/>
        </p:nvSpPr>
        <p:spPr>
          <a:xfrm>
            <a:off x="4449525" y="4235955"/>
            <a:ext cx="388801" cy="2359245"/>
          </a:xfrm>
          <a:prstGeom prst="leftBrace">
            <a:avLst>
              <a:gd name="adj1" fmla="val 25934"/>
              <a:gd name="adj2" fmla="val 3929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4770225" y="2112747"/>
            <a:ext cx="585602" cy="461665"/>
          </a:xfrm>
          <a:prstGeom prst="rect">
            <a:avLst/>
          </a:prstGeom>
          <a:noFill/>
        </p:spPr>
        <p:txBody>
          <a:bodyPr wrap="square" rtlCol="0">
            <a:spAutoFit/>
          </a:bodyPr>
          <a:lstStyle/>
          <a:p>
            <a:pPr algn="ctr"/>
            <a:r>
              <a:rPr lang="en-US" sz="2400" b="1" dirty="0" smtClean="0"/>
              <a:t>+</a:t>
            </a:r>
            <a:endParaRPr lang="en-US" sz="2400" b="1" dirty="0"/>
          </a:p>
        </p:txBody>
      </p:sp>
      <p:sp>
        <p:nvSpPr>
          <p:cNvPr id="27" name="TextBox 26"/>
          <p:cNvSpPr txBox="1"/>
          <p:nvPr/>
        </p:nvSpPr>
        <p:spPr>
          <a:xfrm>
            <a:off x="4762346" y="2375063"/>
            <a:ext cx="585602" cy="461665"/>
          </a:xfrm>
          <a:prstGeom prst="rect">
            <a:avLst/>
          </a:prstGeom>
          <a:noFill/>
        </p:spPr>
        <p:txBody>
          <a:bodyPr wrap="square" rtlCol="0">
            <a:spAutoFit/>
          </a:bodyPr>
          <a:lstStyle/>
          <a:p>
            <a:pPr algn="ctr"/>
            <a:r>
              <a:rPr lang="en-US" sz="2400" b="1" dirty="0" smtClean="0"/>
              <a:t>+</a:t>
            </a:r>
            <a:endParaRPr lang="en-US" sz="2400" b="1" dirty="0"/>
          </a:p>
        </p:txBody>
      </p:sp>
      <p:sp>
        <p:nvSpPr>
          <p:cNvPr id="29" name="TextBox 28"/>
          <p:cNvSpPr txBox="1"/>
          <p:nvPr/>
        </p:nvSpPr>
        <p:spPr>
          <a:xfrm>
            <a:off x="4838400" y="2825223"/>
            <a:ext cx="416400" cy="584775"/>
          </a:xfrm>
          <a:prstGeom prst="rect">
            <a:avLst/>
          </a:prstGeom>
          <a:noFill/>
        </p:spPr>
        <p:txBody>
          <a:bodyPr wrap="square" rtlCol="0">
            <a:spAutoFit/>
          </a:bodyPr>
          <a:lstStyle/>
          <a:p>
            <a:pPr algn="ctr"/>
            <a:r>
              <a:rPr lang="en-US" sz="3200" b="1" dirty="0" smtClean="0"/>
              <a:t>-</a:t>
            </a:r>
            <a:endParaRPr lang="en-US" sz="3200" b="1" dirty="0"/>
          </a:p>
        </p:txBody>
      </p:sp>
      <p:sp>
        <p:nvSpPr>
          <p:cNvPr id="30" name="TextBox 29"/>
          <p:cNvSpPr txBox="1"/>
          <p:nvPr/>
        </p:nvSpPr>
        <p:spPr>
          <a:xfrm>
            <a:off x="4770225" y="3211823"/>
            <a:ext cx="585602" cy="461665"/>
          </a:xfrm>
          <a:prstGeom prst="rect">
            <a:avLst/>
          </a:prstGeom>
          <a:noFill/>
        </p:spPr>
        <p:txBody>
          <a:bodyPr wrap="square" rtlCol="0">
            <a:spAutoFit/>
          </a:bodyPr>
          <a:lstStyle/>
          <a:p>
            <a:pPr algn="ctr"/>
            <a:r>
              <a:rPr lang="en-US" sz="2400" b="1" dirty="0" smtClean="0"/>
              <a:t>+</a:t>
            </a:r>
            <a:endParaRPr lang="en-US" sz="2400" b="1" dirty="0"/>
          </a:p>
        </p:txBody>
      </p:sp>
      <p:sp>
        <p:nvSpPr>
          <p:cNvPr id="33" name="TextBox 32"/>
          <p:cNvSpPr txBox="1"/>
          <p:nvPr/>
        </p:nvSpPr>
        <p:spPr>
          <a:xfrm>
            <a:off x="4779001" y="3477723"/>
            <a:ext cx="585602" cy="461665"/>
          </a:xfrm>
          <a:prstGeom prst="rect">
            <a:avLst/>
          </a:prstGeom>
          <a:noFill/>
        </p:spPr>
        <p:txBody>
          <a:bodyPr wrap="square" rtlCol="0">
            <a:spAutoFit/>
          </a:bodyPr>
          <a:lstStyle/>
          <a:p>
            <a:pPr algn="ctr"/>
            <a:r>
              <a:rPr lang="en-US" sz="2400" b="1" dirty="0" smtClean="0"/>
              <a:t>+</a:t>
            </a:r>
            <a:endParaRPr lang="en-US" sz="2400" b="1" dirty="0"/>
          </a:p>
        </p:txBody>
      </p:sp>
      <p:sp>
        <p:nvSpPr>
          <p:cNvPr id="34" name="TextBox 33"/>
          <p:cNvSpPr txBox="1"/>
          <p:nvPr/>
        </p:nvSpPr>
        <p:spPr>
          <a:xfrm>
            <a:off x="4753797" y="4061629"/>
            <a:ext cx="585602" cy="461665"/>
          </a:xfrm>
          <a:prstGeom prst="rect">
            <a:avLst/>
          </a:prstGeom>
          <a:noFill/>
        </p:spPr>
        <p:txBody>
          <a:bodyPr wrap="square" rtlCol="0">
            <a:spAutoFit/>
          </a:bodyPr>
          <a:lstStyle/>
          <a:p>
            <a:pPr algn="ctr"/>
            <a:r>
              <a:rPr lang="en-US" sz="2400" b="1" dirty="0" smtClean="0"/>
              <a:t>+</a:t>
            </a:r>
            <a:endParaRPr lang="en-US" sz="2400" b="1" dirty="0"/>
          </a:p>
        </p:txBody>
      </p:sp>
    </p:spTree>
    <p:extLst>
      <p:ext uri="{BB962C8B-B14F-4D97-AF65-F5344CB8AC3E}">
        <p14:creationId xmlns:p14="http://schemas.microsoft.com/office/powerpoint/2010/main" val="904654104"/>
      </p:ext>
    </p:extLst>
  </p:cSld>
  <p:clrMapOvr>
    <a:masterClrMapping/>
  </p:clrMapOvr>
  <p:transition>
    <p:fade/>
  </p:transition>
</p:sld>
</file>

<file path=ppt/theme/theme1.xml><?xml version="1.0" encoding="utf-8"?>
<a:theme xmlns:a="http://schemas.openxmlformats.org/drawingml/2006/main" name="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7060</TotalTime>
  <Words>1980</Words>
  <Application>Microsoft Office PowerPoint</Application>
  <PresentationFormat>On-screen Show (4:3)</PresentationFormat>
  <Paragraphs>238</Paragraphs>
  <Slides>34</Slides>
  <Notes>34</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34</vt:i4>
      </vt:variant>
    </vt:vector>
  </HeadingPairs>
  <TitlesOfParts>
    <vt:vector size="46" baseType="lpstr">
      <vt:lpstr>Arial</vt:lpstr>
      <vt:lpstr>Calibri</vt:lpstr>
      <vt:lpstr>Corbel</vt:lpstr>
      <vt:lpstr>Gill Sans</vt:lpstr>
      <vt:lpstr>Wingdings</vt:lpstr>
      <vt:lpstr>Depth</vt:lpstr>
      <vt:lpstr>Depth</vt:lpstr>
      <vt:lpstr>3_Depth</vt:lpstr>
      <vt:lpstr>3_Depth</vt:lpstr>
      <vt:lpstr>Depth</vt:lpstr>
      <vt:lpstr>Simple Light</vt:lpstr>
      <vt:lpstr>1_Depth</vt:lpstr>
      <vt:lpstr>Ecosystem Socioeconomic Profile (ESP)   Update</vt:lpstr>
      <vt:lpstr>ESP Update Overview</vt:lpstr>
      <vt:lpstr>ESP Timeline</vt:lpstr>
      <vt:lpstr>Request for Indicators (RFI)</vt:lpstr>
      <vt:lpstr>Questions?</vt:lpstr>
      <vt:lpstr>Ecosystem &amp; Socioeconomic  Profile   Snow Crab Request for Indicators (RFI) </vt:lpstr>
      <vt:lpstr>Overview</vt:lpstr>
      <vt:lpstr>Conceptual Model</vt:lpstr>
      <vt:lpstr>Draft Ecosystem Indicators</vt:lpstr>
      <vt:lpstr>Disease Prevalence </vt:lpstr>
      <vt:lpstr>Blood samples have been collected at 6 index sites in the EBS (2014-2019) for DNA tests to detect the presence of the parasite Hematodinium sp., the causative agent of Bitter Crab Syndrome</vt:lpstr>
      <vt:lpstr>Overall, prevalence of bitter crab syndrome at index sites has increased annually from 2014-2017  </vt:lpstr>
      <vt:lpstr>Cold water habitat indicators</vt:lpstr>
      <vt:lpstr>PowerPoint Presentation</vt:lpstr>
      <vt:lpstr>PowerPoint Presentation</vt:lpstr>
      <vt:lpstr>Pacific cod-snow crab spatial overlap</vt:lpstr>
      <vt:lpstr>Consumption of snow crab by cod</vt:lpstr>
      <vt:lpstr>Patterns in cod distribution and diets</vt:lpstr>
      <vt:lpstr>Overall result - trends in daily summer consumption of snow crab by Pacific cod</vt:lpstr>
      <vt:lpstr>Prey size as a function of predator size</vt:lpstr>
      <vt:lpstr>Other predators to consider</vt:lpstr>
      <vt:lpstr>Draft Socioeconomic Indicators</vt:lpstr>
      <vt:lpstr>Draft Traffic Light Table</vt:lpstr>
      <vt:lpstr>Discussion</vt:lpstr>
      <vt:lpstr>Proposed Snow Crab Indicators</vt:lpstr>
      <vt:lpstr>Questions?</vt:lpstr>
      <vt:lpstr>Total consumption of all prey by cod</vt:lpstr>
      <vt:lpstr>Cod diets by cod length</vt:lpstr>
      <vt:lpstr>Cod diets by cod length</vt:lpstr>
      <vt:lpstr>Location matters -  N versus S middle domains</vt:lpstr>
      <vt:lpstr>Trends in total EBS consumption  by stratum and cod length </vt:lpstr>
      <vt:lpstr>Time x predator size matters  (N middle domain)</vt:lpstr>
      <vt:lpstr>Indicator time series</vt:lpstr>
      <vt:lpstr>Indicator time series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Ecosystem Socioeconomic Profile (ESP)   Overview</dc:title>
  <dc:creator>Kalei.Shotwell</dc:creator>
  <cp:lastModifiedBy>Erin.Fedewa</cp:lastModifiedBy>
  <cp:revision>81</cp:revision>
  <dcterms:modified xsi:type="dcterms:W3CDTF">2021-09-13T04:00:57Z</dcterms:modified>
</cp:coreProperties>
</file>