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61" r:id="rId3"/>
    <p:sldId id="258" r:id="rId4"/>
    <p:sldId id="262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2655BE-B4DB-4A68-8833-A39B888D6BA3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C1A10-CAA4-438D-9202-2D59FE084C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45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2965B-8808-4C8D-9B12-6FEADFDDFC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307D50-B383-466D-8EDB-4DC1647F2F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540DA5-BC62-4122-9E9E-65534D5FF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AFBAE-FD08-4BBF-9119-D582A346E0CE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1FA3E-F9A7-4276-B84B-CB4C59B6A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2A815F-4465-4C39-A435-7AC295681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71DD-65FC-4ED7-931E-370881915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63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7EBBD-3CD1-4C30-81DF-C464CA2C5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3FCA48-7C8B-4351-BEA3-A0C99C800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750D-FED3-433F-B834-509E0FB5A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AFBAE-FD08-4BBF-9119-D582A346E0CE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BC898A-5834-4D57-901A-D7CFB2F0C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B17F90-E585-49A4-95B4-AFA7427D4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71DD-65FC-4ED7-931E-370881915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980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832170-0418-45E6-96F5-48A914D35B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B6E6B2-6C86-46E8-B297-A702298862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0BF37-6FDE-4F0B-853D-190A4594A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AFBAE-FD08-4BBF-9119-D582A346E0CE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754C6-60DD-4272-B1D1-5B182E64C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2B274-EE31-46FD-9A78-00BA0A334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71DD-65FC-4ED7-931E-370881915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80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3F787-E40D-4E4E-8E23-EFB59DAFC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06B07-50D9-4714-90A5-43747978A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1D6A9-8797-4CBE-ABCC-822AA92A1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AFBAE-FD08-4BBF-9119-D582A346E0CE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F53A1A-64B5-4960-A41E-969A76F7A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FF1FA8-0B13-4854-A7F0-F057147FD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71DD-65FC-4ED7-931E-370881915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89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0A7F7-627F-4163-861F-980192866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ADAD8F-0195-4A8A-8094-415069A67D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6CE795-626B-45DF-BFC6-70348E6ED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AFBAE-FD08-4BBF-9119-D582A346E0CE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AF8ACB-3077-4E04-985F-788CDB7D4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B3D33A-5472-41B1-9702-27A6D79C6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71DD-65FC-4ED7-931E-370881915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692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9B870-3FEB-4E26-9E2B-DA99D2DD6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9AFC7-092E-4894-BE7E-922B09C698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D5078-0C84-494C-8FE9-0B7F3CB6A8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BB81FA-E688-45E3-B720-52914320D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AFBAE-FD08-4BBF-9119-D582A346E0CE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9BBB1-E896-4E6C-881D-13D47967E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50DD83-777E-4051-ACF2-15278217A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71DD-65FC-4ED7-931E-370881915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625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C5AE7-1CBB-4306-A1A1-E672FA2BF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8F0A74-8E1F-4C60-9441-D949F57D3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DFF07-4C52-4DA1-8364-C0EDCF3F12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0F92BB-678A-4404-AD9F-6C1C7E4CF4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8286D8-8351-4C20-B597-A6F7C68947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105B52-16D1-47E3-9D3F-30285640B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AFBAE-FD08-4BBF-9119-D582A346E0CE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54D66C-C269-4D33-BDCE-8EE9B02CD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9F5995-202D-461E-AA3A-68A073E14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71DD-65FC-4ED7-931E-370881915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31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C778B-4A9E-430C-9998-1C0B3C9CC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95884F-EFD5-4180-A16A-3F9B91F3C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AFBAE-FD08-4BBF-9119-D582A346E0CE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BA80C2-0A77-48CD-AFB3-0388C96A7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8B4303-FA52-4797-9FF6-5B5ECF931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71DD-65FC-4ED7-931E-370881915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36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B3A7C0-8AA7-4DBB-A39E-5A7A266EE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AFBAE-FD08-4BBF-9119-D582A346E0CE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0118FB-DF30-47B2-997C-76967201E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0853F5-0BAE-4E1D-987C-317E863D3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71DD-65FC-4ED7-931E-370881915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157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443FC-5FF2-4E0A-A323-7D3FDD2C6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24F12-E7B3-42AA-8339-82B60392C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380D1B-FC18-495E-B0CB-E38307FE5E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A79EFF-1F01-457D-AD06-30AEF1F10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AFBAE-FD08-4BBF-9119-D582A346E0CE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7CA28F-5CA6-401E-BB5D-BF5AD9340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BEBC77-9FF6-42CA-922C-F6D05B2E0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71DD-65FC-4ED7-931E-370881915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56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6CC00-1365-4CEB-8F97-A6EE00999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291B22-988C-48A5-ABFD-BC743AD22F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F33CD2-08B3-4FAC-89AA-431A94ED1E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3377A8-19DC-4F0B-925A-13A88CAC6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AFBAE-FD08-4BBF-9119-D582A346E0CE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74CF57-B176-46A5-9A9E-CB4A37498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917F3A-AB94-47EF-B2F0-8CB8D930D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E71DD-65FC-4ED7-931E-370881915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657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1CEA4C-D2F5-4103-8279-2ACDE7C56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68A3E1-CECB-49AC-8B94-370038F6E9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4E0CE-323F-4D2A-BA9A-057A14B3BA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AFBAE-FD08-4BBF-9119-D582A346E0CE}" type="datetimeFigureOut">
              <a:rPr lang="en-US" smtClean="0"/>
              <a:t>3/19/2023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BCCF5-F1A8-4E2A-9F06-73AA5E6143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6C71C-83C4-4B81-B62A-1972815676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E71DD-65FC-4ED7-931E-3708819151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629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9A1FE9-0777-4D92-9F12-F91952A80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 fontScale="90000"/>
          </a:bodyPr>
          <a:lstStyle/>
          <a:p>
            <a:pPr algn="l"/>
            <a:r>
              <a:rPr lang="en-US" sz="4800" dirty="0">
                <a:solidFill>
                  <a:schemeClr val="bg1"/>
                </a:solidFill>
              </a:rPr>
              <a:t>Overview of meeting and information</a:t>
            </a:r>
            <a:br>
              <a:rPr lang="en-US" sz="4800" dirty="0">
                <a:solidFill>
                  <a:schemeClr val="bg1"/>
                </a:solidFill>
              </a:rPr>
            </a:br>
            <a:br>
              <a:rPr lang="en-US" sz="4800" dirty="0">
                <a:solidFill>
                  <a:schemeClr val="bg1"/>
                </a:solidFill>
              </a:rPr>
            </a:br>
            <a:r>
              <a:rPr lang="en-US" sz="2700" dirty="0">
                <a:solidFill>
                  <a:schemeClr val="bg1"/>
                </a:solidFill>
              </a:rPr>
              <a:t>NPFMC Salmon Bycatch Committee</a:t>
            </a:r>
            <a:br>
              <a:rPr lang="en-US" sz="2700" dirty="0">
                <a:solidFill>
                  <a:schemeClr val="bg1"/>
                </a:solidFill>
              </a:rPr>
            </a:br>
            <a:br>
              <a:rPr lang="en-US" sz="2700" dirty="0">
                <a:solidFill>
                  <a:schemeClr val="bg1"/>
                </a:solidFill>
              </a:rPr>
            </a:br>
            <a:r>
              <a:rPr lang="en-US" sz="2700" dirty="0">
                <a:solidFill>
                  <a:schemeClr val="bg1"/>
                </a:solidFill>
              </a:rPr>
              <a:t>March 20, 2023</a:t>
            </a:r>
            <a:br>
              <a:rPr lang="en-US" sz="4800" dirty="0">
                <a:solidFill>
                  <a:schemeClr val="bg1"/>
                </a:solidFill>
              </a:rPr>
            </a:b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8A4E34-C612-4388-A0A3-787A5CC9E2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5643" y="5319472"/>
            <a:ext cx="10005951" cy="1458258"/>
          </a:xfrm>
        </p:spPr>
        <p:txBody>
          <a:bodyPr anchor="ctr">
            <a:noAutofit/>
          </a:bodyPr>
          <a:lstStyle/>
          <a:p>
            <a:pPr algn="l"/>
            <a:r>
              <a:rPr lang="en-US" dirty="0"/>
              <a:t>Diana L. Stram, </a:t>
            </a:r>
            <a:r>
              <a:rPr lang="en-US" dirty="0" err="1"/>
              <a:t>Ph.D</a:t>
            </a:r>
            <a:endParaRPr lang="en-US" dirty="0"/>
          </a:p>
          <a:p>
            <a:pPr algn="l"/>
            <a:r>
              <a:rPr lang="en-US" dirty="0"/>
              <a:t>Senior Scientist, North Pacific Fishery Management Council</a:t>
            </a:r>
          </a:p>
        </p:txBody>
      </p:sp>
      <p:pic>
        <p:nvPicPr>
          <p:cNvPr id="5" name="Picture 4" descr="A person smiling for the camera&#10;&#10;Description automatically generated with low confidence">
            <a:extLst>
              <a:ext uri="{FF2B5EF4-FFF2-40B4-BE49-F238E27FC236}">
                <a16:creationId xmlns:a16="http://schemas.microsoft.com/office/drawing/2014/main" id="{D16BFF16-9F8B-45CD-8514-65A7B2780A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520" y="4858563"/>
            <a:ext cx="977999" cy="1672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241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E9E1C-38CE-F3BF-B811-8B9A83EF8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Wifi</a:t>
            </a:r>
            <a:r>
              <a:rPr lang="en-US" dirty="0"/>
              <a:t>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028FD-EAF1-0CC7-C032-A8FA42625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Alaska Native Geoscience</a:t>
            </a:r>
          </a:p>
          <a:p>
            <a:r>
              <a:rPr lang="en-US" dirty="0" err="1"/>
              <a:t>Pwd</a:t>
            </a:r>
            <a:r>
              <a:rPr lang="en-US" dirty="0"/>
              <a:t>: APU-2023</a:t>
            </a:r>
          </a:p>
        </p:txBody>
      </p:sp>
    </p:spTree>
    <p:extLst>
      <p:ext uri="{BB962C8B-B14F-4D97-AF65-F5344CB8AC3E}">
        <p14:creationId xmlns:p14="http://schemas.microsoft.com/office/powerpoint/2010/main" val="2473824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1C4E7CAE-8BBB-E339-92F8-7BCB06DD6C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725083"/>
            <a:ext cx="10905066" cy="3407832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CA63D66-38CC-535A-7501-BEB9239278BF}"/>
              </a:ext>
            </a:extLst>
          </p:cNvPr>
          <p:cNvSpPr txBox="1"/>
          <p:nvPr/>
        </p:nvSpPr>
        <p:spPr>
          <a:xfrm>
            <a:off x="452760" y="661155"/>
            <a:ext cx="10901779" cy="52258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indent="-2286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Information requests of staff for March Salmon Bycatch Committee meeting (items in </a:t>
            </a:r>
            <a:r>
              <a:rPr lang="en-US" sz="1800" strike="sngStrik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strike out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were covered at the January 25</a:t>
            </a:r>
            <a:r>
              <a:rPr lang="en-US" sz="18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SBC meeting)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Temperature changes (warm and cold patterns) compared to bycatch. 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How do temperature changes interact with prey conditions?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Salmon encounter rates compared to pollock total allowable catch (TAC).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How or what conditions have changed since 2012? E.g., increased CDQ dependance on pollock; in river subsistence restrictions, some synthesis of local and traditional knowledge by in river salmon users across western Alaskan regions.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strike="sng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Review State of Alaska Bycatch Task Force recommendations and information available on the Task Force website.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strike="sng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Pollock fishery avoidance measures in 2022 for chum salmon.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strike="sngStrike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Process for initiating analysis of alternative management measures for chum salmon bycatch.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Expansion of the discussion of Council rationale for current management priorities for salmon bycatch (i.e., Chinook).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Information to help inform consideration of indexing to some estimate of chum salmon abundance (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eg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run reconstructions that exist, additional escapement and weir information across other river systems)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solidFill>
                  <a:schemeClr val="bg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Vessel information on closures for chum as compared to chum bycatch concentrations/hot spots in data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1126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B192C9-0664-6B5A-2F3A-11EE76476C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166199"/>
            <a:ext cx="10905066" cy="4949302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55FCBA-0865-E881-C79C-83EB462A3416}"/>
              </a:ext>
            </a:extLst>
          </p:cNvPr>
          <p:cNvSpPr/>
          <p:nvPr/>
        </p:nvSpPr>
        <p:spPr>
          <a:xfrm>
            <a:off x="757980" y="6011694"/>
            <a:ext cx="10905066" cy="3335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511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AB192C9-0664-6B5A-2F3A-11EE76476C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757" y="954349"/>
            <a:ext cx="10905066" cy="4949302"/>
          </a:xfrm>
          <a:prstGeom prst="rect">
            <a:avLst/>
          </a:prstGeom>
          <a:ln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F55FCBA-0865-E881-C79C-83EB462A3416}"/>
              </a:ext>
            </a:extLst>
          </p:cNvPr>
          <p:cNvSpPr/>
          <p:nvPr/>
        </p:nvSpPr>
        <p:spPr>
          <a:xfrm>
            <a:off x="643467" y="5742417"/>
            <a:ext cx="10905066" cy="4364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06AF1867-3717-AE94-7D58-DC8B7442F0AD}"/>
              </a:ext>
            </a:extLst>
          </p:cNvPr>
          <p:cNvSpPr/>
          <p:nvPr/>
        </p:nvSpPr>
        <p:spPr>
          <a:xfrm>
            <a:off x="-122807" y="3892156"/>
            <a:ext cx="9818703" cy="3693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1DE3630-7811-CE8C-F2C0-DA08EA7003EA}"/>
              </a:ext>
            </a:extLst>
          </p:cNvPr>
          <p:cNvSpPr/>
          <p:nvPr/>
        </p:nvSpPr>
        <p:spPr>
          <a:xfrm>
            <a:off x="0" y="1580224"/>
            <a:ext cx="9818703" cy="9765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B041A1-8F4D-DD4A-AE35-4F1F724DEA23}"/>
              </a:ext>
            </a:extLst>
          </p:cNvPr>
          <p:cNvSpPr txBox="1"/>
          <p:nvPr/>
        </p:nvSpPr>
        <p:spPr>
          <a:xfrm>
            <a:off x="1526959" y="5433134"/>
            <a:ext cx="30142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Overview of CDQ dependence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545F20E-C35E-5670-5429-89F754FC26F2}"/>
              </a:ext>
            </a:extLst>
          </p:cNvPr>
          <p:cNvSpPr/>
          <p:nvPr/>
        </p:nvSpPr>
        <p:spPr>
          <a:xfrm>
            <a:off x="-122807" y="5433134"/>
            <a:ext cx="9818703" cy="50831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433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1289</TotalTime>
  <Words>254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Overview of meeting and information  NPFMC Salmon Bycatch Committee  March 20, 2023 </vt:lpstr>
      <vt:lpstr>Wifi information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Timeline for amendment analyses  NPFMC Salmon Bycatch Committee January 25</dc:title>
  <dc:creator>Diana Stram</dc:creator>
  <cp:lastModifiedBy>Diana Stram</cp:lastModifiedBy>
  <cp:revision>16</cp:revision>
  <dcterms:created xsi:type="dcterms:W3CDTF">2023-01-23T20:44:09Z</dcterms:created>
  <dcterms:modified xsi:type="dcterms:W3CDTF">2023-03-20T16:44:28Z</dcterms:modified>
</cp:coreProperties>
</file>