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10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83170-4F4F-4D86-A2B0-C5830BC1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9CF06-33C9-425F-B315-AA221F4DA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E5441-7AE8-40C2-9AC7-B2DE71360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2A1DF-8A00-4ED0-8F08-EBAEC7F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65B3F-412A-42C0-8727-08BECD1DB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7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AE180-98B2-43BF-A579-4025FE270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726533-F4FD-4873-A61D-A13AA90A9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4329C-5BC1-4C37-87D2-58B5A77F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A7590-89B3-4E09-956D-5A013DCF0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66174-9C2A-49C5-AD8B-0A2E931E1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83F914-90BC-486A-B315-0AB9902D8A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5DBC6-50AA-4607-B5EF-F8FDB2A53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A2DE7-03D6-4D2C-B413-F7166F5E9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AB1D0-02AB-445E-883C-495B761F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7E0CD-C286-4DFC-99F7-E76ACCE9B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A589F-55C3-4A69-BCA2-38F2779D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4DCF9-0327-45E9-98C6-7CE8086BD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DEB52-DDFD-4299-9A28-B12D9540D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D3FB4-C095-4037-AB77-6CE8F065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7A997-13C1-40E1-9979-C1E97228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5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546B0-E748-413B-889E-F5939E01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3D0BC-F7B3-4E00-B2EC-7E1A5B661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0964B-2ABD-46D6-B0A8-6297CA12F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2FFBD-EA02-46F4-8E3C-80052E7A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E2CC5-4020-4956-9906-F6532336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88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86FF1-CBF3-4307-BB13-5C493FFC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1E852-A1F9-4A97-893B-573F410F3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5605BF-9839-474D-AF9E-2410710CB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FABB6-0659-4E96-A023-7A3CC3137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B86F8-60D6-4203-AA91-3128168A4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1F8D9-652F-4327-9D73-27B83B435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77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41320-7E00-4947-B88D-0941B9B5D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6E55A-80E0-419B-B3BF-58575DA74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FBFDE-7D7F-4EF9-B698-78E7E3657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84935D-FF64-4BAD-A4A4-229620D57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341975-B91D-447F-B096-74921801F3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6E974C-FB06-43AB-BE0B-FAFFE7E4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99772E-0FB1-4F29-928F-85BA093F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C58088-7F0F-45A9-90C5-38CF0920E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9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89B8-A49C-410B-93CD-1907DE7D4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D7BB3E-A979-475A-92A0-2E05D7E4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5B2758-12A5-4ED5-835F-617D1A703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4022D-D805-4FE8-AF16-0E3E8857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451885-2EBE-410E-A3D8-D965E41C5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6BE304-4196-41FC-976E-4B2522A6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56B5E-D11D-4E7C-8B58-49D730A9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21370-746A-4DC6-B011-715AC0D6E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C76FB-D1B0-4C9C-8ADB-1B512839B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3A2FC7-C4C0-464F-9AC8-B729A4526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E1941-D5E6-4144-8185-CA9528BB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998D2-E291-421C-BE46-250654E07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40E5B-F303-4EA4-8739-38F23178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8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0FCE8-4659-4C57-BB22-0DAC10B0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5D4D57-F10A-4B20-A0F5-8C98DD8EF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06643-F09A-4F2A-8EDC-049A3AC7A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978FB-FFA1-4E14-BDDC-9E1754033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F86FC-931E-48DE-AD0F-FBFAAB63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925CC-6B22-4AB0-8BB7-59459A71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8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1BED13-684B-4AF5-B1D5-62196380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F1835-C36E-4448-A889-5153A8D46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078F4-6D33-4895-BA91-7E391F888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669B6-5E11-4366-BE3C-2E6AF36ECF0B}" type="datetimeFigureOut">
              <a:rPr lang="en-US" smtClean="0"/>
              <a:t>1/24/2019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E6603-8F35-4E55-A8D3-8FD084623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69EAC-B8F1-4FFB-9F47-64AA9D4FA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9D908-3547-4B70-A2E7-0C4D147C3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1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53498EA-999E-49C5-BD96-626CF2DA9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Items for May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81C703-268D-4828-A38F-73BB60D85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10307"/>
            <a:ext cx="5306084" cy="6658707"/>
          </a:xfrm>
        </p:spPr>
        <p:txBody>
          <a:bodyPr anchor="ctr">
            <a:normAutofit fontScale="92500" lnSpcReduction="20000"/>
          </a:bodyPr>
          <a:lstStyle/>
          <a:p>
            <a:pPr lvl="0"/>
            <a:r>
              <a:rPr lang="en-US" sz="2000" dirty="0">
                <a:solidFill>
                  <a:srgbClr val="000000"/>
                </a:solidFill>
              </a:rPr>
              <a:t>Tanner crab: Assessment issues for May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BBRKC: bridging analysis for GMACs application; scenarios for Sept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Snow crab scenarios for Sept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Assessment and Catch issues: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Dockside data sampling and incidental catch/effort reporting, CIF data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Catch estimation and observer data (determining effort, estimating discards via subtraction method, future assessment data needs)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Standardizing the method of total catch estimation from observer data for different assessment models (Tanner, snow, AIGKC, and BBRKC)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Assessment issues </a:t>
            </a:r>
            <a:r>
              <a:rPr lang="en-US" sz="2000" dirty="0">
                <a:solidFill>
                  <a:srgbClr val="FF0000"/>
                </a:solidFill>
              </a:rPr>
              <a:t>[what is this?]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Crab partial offloads </a:t>
            </a:r>
            <a:r>
              <a:rPr lang="en-US" sz="2000" dirty="0">
                <a:solidFill>
                  <a:srgbClr val="FF0000"/>
                </a:solidFill>
              </a:rPr>
              <a:t>[pending </a:t>
            </a:r>
            <a:r>
              <a:rPr lang="en-US" sz="2000" dirty="0" err="1">
                <a:solidFill>
                  <a:srgbClr val="FF0000"/>
                </a:solidFill>
              </a:rPr>
              <a:t>feb</a:t>
            </a:r>
            <a:r>
              <a:rPr lang="en-US" sz="2000" dirty="0">
                <a:solidFill>
                  <a:srgbClr val="FF0000"/>
                </a:solidFill>
              </a:rPr>
              <a:t> action]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Basis for B</a:t>
            </a:r>
            <a:r>
              <a:rPr lang="en-US" sz="2000" baseline="-25000" dirty="0">
                <a:solidFill>
                  <a:srgbClr val="000000"/>
                </a:solidFill>
              </a:rPr>
              <a:t>MSY</a:t>
            </a:r>
            <a:r>
              <a:rPr lang="en-US" sz="2000" dirty="0">
                <a:solidFill>
                  <a:srgbClr val="000000"/>
                </a:solidFill>
              </a:rPr>
              <a:t>: Most recent year MMB (Tier 4) or recruitment (Tier 3) across assessments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VAST:	Implications across crab assessments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Economic SAFE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Final AIGKC assessment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Final PIBKC assessment </a:t>
            </a:r>
            <a:r>
              <a:rPr lang="en-US" sz="2000" dirty="0">
                <a:solidFill>
                  <a:srgbClr val="FF0000"/>
                </a:solidFill>
              </a:rPr>
              <a:t>[who is doing this?]</a:t>
            </a: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CIE review overviews of AIGKC, NSRKC</a:t>
            </a:r>
          </a:p>
          <a:p>
            <a:pPr lvl="0"/>
            <a:endParaRPr lang="en-US" sz="1500" dirty="0">
              <a:solidFill>
                <a:srgbClr val="000000"/>
              </a:solidFill>
            </a:endParaRPr>
          </a:p>
          <a:p>
            <a:endParaRPr lang="en-US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05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Items for May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Items for May</dc:title>
  <dc:creator>Diana Stram</dc:creator>
  <cp:lastModifiedBy>Diana Stram</cp:lastModifiedBy>
  <cp:revision>4</cp:revision>
  <dcterms:created xsi:type="dcterms:W3CDTF">2019-01-25T00:13:08Z</dcterms:created>
  <dcterms:modified xsi:type="dcterms:W3CDTF">2019-01-25T01:04:11Z</dcterms:modified>
</cp:coreProperties>
</file>