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8" r:id="rId2"/>
  </p:sldMasterIdLst>
  <p:notesMasterIdLst>
    <p:notesMasterId r:id="rId17"/>
  </p:notesMasterIdLst>
  <p:handoutMasterIdLst>
    <p:handoutMasterId r:id="rId18"/>
  </p:handoutMasterIdLst>
  <p:sldIdLst>
    <p:sldId id="323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8" autoAdjust="0"/>
    <p:restoredTop sz="86486" autoAdjust="0"/>
  </p:normalViewPr>
  <p:slideViewPr>
    <p:cSldViewPr>
      <p:cViewPr varScale="1">
        <p:scale>
          <a:sx n="61" d="100"/>
          <a:sy n="61" d="100"/>
        </p:scale>
        <p:origin x="1282" y="2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22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6F1158A6-0DF6-4525-BFAD-14783405E41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5C846350-B401-4959-94CD-27BFF3634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0563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3421" y="4379596"/>
            <a:ext cx="5547359" cy="414908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27775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966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909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007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2796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1678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163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kern="1200" dirty="0"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kern="1200" smtClean="0">
                <a:latin typeface="Arial Narrow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1143000"/>
            <a:ext cx="7391401" cy="1208140"/>
          </a:xfrm>
        </p:spPr>
        <p:txBody>
          <a:bodyPr/>
          <a:lstStyle/>
          <a:p>
            <a:pPr algn="ctr"/>
            <a:r>
              <a:rPr lang="en-US" sz="3600" b="0" dirty="0"/>
              <a:t>Modeling size at age for BSAI northern rockfish</a:t>
            </a:r>
            <a:br>
              <a:rPr lang="en-US" sz="3600" dirty="0"/>
            </a:br>
            <a:br>
              <a:rPr lang="en-US" sz="3600" dirty="0"/>
            </a:br>
            <a:r>
              <a:rPr lang="en-US" sz="3200" dirty="0"/>
              <a:t>Paul Spencer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59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estimated “condition” also varies spatially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2320" y="1295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23054"/>
            <a:ext cx="3781425" cy="4468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60" y="3520440"/>
            <a:ext cx="4079240" cy="2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431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each year and area, compute the mean length at age and the age composition using the area-specific age length key. </a:t>
            </a:r>
          </a:p>
          <a:p>
            <a:r>
              <a:rPr lang="en-US" dirty="0"/>
              <a:t>Estimate weight at age for each area using all years of estimated mean lengths at age and length-weight data</a:t>
            </a:r>
          </a:p>
          <a:p>
            <a:r>
              <a:rPr lang="en-US" dirty="0"/>
              <a:t>Calculate an average weight-at-curve for each year, and age composition, weighting by the estimated survey numbers by spatial area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1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3214"/>
            <a:ext cx="4162048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33214"/>
            <a:ext cx="405837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262" y="3657600"/>
            <a:ext cx="45815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on estimated age compositions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305357"/>
            <a:ext cx="4407785" cy="2706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20" y="1305357"/>
            <a:ext cx="4419601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6129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method of modeling size at age</a:t>
            </a:r>
          </a:p>
          <a:p>
            <a:r>
              <a:rPr lang="en-US" dirty="0"/>
              <a:t>Spatial and temporal variation in size at age</a:t>
            </a:r>
          </a:p>
          <a:p>
            <a:r>
              <a:rPr lang="en-US" dirty="0"/>
              <a:t>Updated methodology of modeling size at age, accounting for spatial differences in growth curves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Modeled size at age</a:t>
            </a:r>
          </a:p>
          <a:p>
            <a:pPr lvl="1"/>
            <a:r>
              <a:rPr lang="en-US" dirty="0"/>
              <a:t>Age compositions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6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size at age data used in the assessment?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modeled numbers to biomass</a:t>
            </a:r>
          </a:p>
          <a:p>
            <a:r>
              <a:rPr lang="en-US" dirty="0"/>
              <a:t>Produce age compositions</a:t>
            </a:r>
          </a:p>
        </p:txBody>
      </p:sp>
    </p:spTree>
    <p:extLst>
      <p:ext uri="{BB962C8B-B14F-4D97-AF65-F5344CB8AC3E}">
        <p14:creationId xmlns:p14="http://schemas.microsoft.com/office/powerpoint/2010/main" val="305588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method of modeling size at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age-length key is based on all age samples from the AI trawl survey for a given year. (Otoliths sampled from AI subareas do not reflect spatial differences in population abundances).</a:t>
            </a:r>
          </a:p>
          <a:p>
            <a:r>
              <a:rPr lang="en-US" dirty="0"/>
              <a:t>The estimated survey length composition is applied to the age-length key, and mean size at age and age compositions are obtained.</a:t>
            </a:r>
          </a:p>
          <a:p>
            <a:r>
              <a:rPr lang="en-US" dirty="0"/>
              <a:t>A “global” estimate (i.e., all years, all AI areas) of the weight-length relationship is used to convert length at age to weight at age.  </a:t>
            </a:r>
          </a:p>
        </p:txBody>
      </p:sp>
    </p:spTree>
    <p:extLst>
      <p:ext uri="{BB962C8B-B14F-4D97-AF65-F5344CB8AC3E}">
        <p14:creationId xmlns:p14="http://schemas.microsoft.com/office/powerpoint/2010/main" val="327438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method of modeling size at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method weights the otolith data by the spatial differences in otolith sample sizes, which does not reflect spatial differences in abundances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5181600" cy="3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size at age (1991 – 2016)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364" t="24444" r="18233" b="14445"/>
          <a:stretch/>
        </p:blipFill>
        <p:spPr>
          <a:xfrm>
            <a:off x="609600" y="1447800"/>
            <a:ext cx="7239001" cy="48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Size at Age, Specific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05" t="25555" r="18233" b="14444"/>
          <a:stretch/>
        </p:blipFill>
        <p:spPr>
          <a:xfrm>
            <a:off x="5080" y="1455915"/>
            <a:ext cx="445064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364" t="23333" r="18233" b="15556"/>
          <a:stretch/>
        </p:blipFill>
        <p:spPr>
          <a:xfrm>
            <a:off x="4419600" y="1336040"/>
            <a:ext cx="4495800" cy="30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Estimates of VB parameters, by year and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3406008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Little practical differences between years, within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79" t="25556" r="18434" b="14443"/>
          <a:stretch/>
        </p:blipFill>
        <p:spPr>
          <a:xfrm>
            <a:off x="381000" y="1676400"/>
            <a:ext cx="406400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364" t="25555" r="18233" b="14444"/>
          <a:stretch/>
        </p:blipFill>
        <p:spPr>
          <a:xfrm>
            <a:off x="4541520" y="1676400"/>
            <a:ext cx="40498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1998"/>
      </p:ext>
    </p:extLst>
  </p:cSld>
  <p:clrMapOvr>
    <a:masterClrMapping/>
  </p:clrMapOvr>
</p:sld>
</file>

<file path=ppt/theme/theme1.xml><?xml version="1.0" encoding="utf-8"?>
<a:theme xmlns:a="http://schemas.openxmlformats.org/drawingml/2006/main" name="5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10921</TotalTime>
  <Words>313</Words>
  <Application>Microsoft Office PowerPoint</Application>
  <PresentationFormat>On-screen Show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5_NOAA Fisheries Content Slides</vt:lpstr>
      <vt:lpstr>NOAA Title Options</vt:lpstr>
      <vt:lpstr>Modeling size at age for BSAI northern rockfish  Paul Spencer    </vt:lpstr>
      <vt:lpstr>Outline</vt:lpstr>
      <vt:lpstr>How are size at age data used in the assessment?</vt:lpstr>
      <vt:lpstr>Current method of modeling size at age</vt:lpstr>
      <vt:lpstr>Current method of modeling size at age</vt:lpstr>
      <vt:lpstr>Estimated size at age (1991 – 2016)</vt:lpstr>
      <vt:lpstr>Estimated Size at Age, Specific Years</vt:lpstr>
      <vt:lpstr>Estimates of VB parameters, by year and area</vt:lpstr>
      <vt:lpstr>Little practical differences between years, within areas</vt:lpstr>
      <vt:lpstr>The estimated “condition” also varies spatially </vt:lpstr>
      <vt:lpstr>Proposed method</vt:lpstr>
      <vt:lpstr>Demonstration of Calculation</vt:lpstr>
      <vt:lpstr>The effect on estimated age compositions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Fisheries Climate Vulnerability Assessment (NEVA): First Implementation of a National Methodology</dc:title>
  <dc:creator>Wendy_Morrison</dc:creator>
  <cp:lastModifiedBy>Steve MacLean</cp:lastModifiedBy>
  <cp:revision>491</cp:revision>
  <cp:lastPrinted>2015-03-17T20:47:49Z</cp:lastPrinted>
  <dcterms:created xsi:type="dcterms:W3CDTF">2019-09-06T19:29:13Z</dcterms:created>
  <dcterms:modified xsi:type="dcterms:W3CDTF">2019-09-16T19:39:36Z</dcterms:modified>
</cp:coreProperties>
</file>