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1" r:id="rId4"/>
    <p:sldId id="262" r:id="rId5"/>
    <p:sldId id="263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BC58-87F1-400A-A120-711336E2341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9B67-ECE0-455C-A8BD-5867602A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843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BC58-87F1-400A-A120-711336E2341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9B67-ECE0-455C-A8BD-5867602A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13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BC58-87F1-400A-A120-711336E2341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9B67-ECE0-455C-A8BD-5867602A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7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BC58-87F1-400A-A120-711336E2341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9B67-ECE0-455C-A8BD-5867602A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05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BC58-87F1-400A-A120-711336E2341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9B67-ECE0-455C-A8BD-5867602A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193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BC58-87F1-400A-A120-711336E2341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9B67-ECE0-455C-A8BD-5867602A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78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BC58-87F1-400A-A120-711336E2341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9B67-ECE0-455C-A8BD-5867602A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15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BC58-87F1-400A-A120-711336E2341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9B67-ECE0-455C-A8BD-5867602A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942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BC58-87F1-400A-A120-711336E2341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9B67-ECE0-455C-A8BD-5867602A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89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BC58-87F1-400A-A120-711336E2341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9B67-ECE0-455C-A8BD-5867602A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70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BC58-87F1-400A-A120-711336E2341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39B67-ECE0-455C-A8BD-5867602A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95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BBC58-87F1-400A-A120-711336E2341A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39B67-ECE0-455C-A8BD-5867602A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867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7FBFA-5C22-4626-9FD7-0F7AF5B652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GMACS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9890DC-04C2-4E61-8AF0-4FC7D76432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Update on GMACS progress for May 2020</a:t>
            </a:r>
          </a:p>
          <a:p>
            <a:r>
              <a:rPr lang="en-US" dirty="0"/>
              <a:t>Andre Punt, Katie Palof, Cody S</a:t>
            </a:r>
            <a:r>
              <a:rPr lang="pl-PL" dirty="0"/>
              <a:t>zuwalski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65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39150-9F63-4517-B55C-C290AAD23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Tasks for May 2020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D0594-3968-497C-9DE3-72A6D047B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Selectivity </a:t>
            </a:r>
          </a:p>
          <a:p>
            <a:pPr lvl="1"/>
            <a:r>
              <a:rPr lang="en-US" dirty="0"/>
              <a:t>Options (0,1) should be reviewed and revised (Andre)</a:t>
            </a:r>
          </a:p>
          <a:p>
            <a:pPr lvl="1"/>
            <a:r>
              <a:rPr lang="en-US" dirty="0"/>
              <a:t>Options (0,1) check </a:t>
            </a:r>
            <a:r>
              <a:rPr lang="en-US" dirty="0" err="1"/>
              <a:t>nclass</a:t>
            </a:r>
            <a:r>
              <a:rPr lang="en-US" dirty="0"/>
              <a:t> and nclass-1 (Andre, Jie request)</a:t>
            </a:r>
          </a:p>
          <a:p>
            <a:pPr lvl="1"/>
            <a:r>
              <a:rPr lang="en-US" dirty="0"/>
              <a:t>Add ability to mirror selectivity functions or parameters between different fleets (</a:t>
            </a:r>
            <a:r>
              <a:rPr lang="en-US" dirty="0">
                <a:solidFill>
                  <a:srgbClr val="0070C0"/>
                </a:solidFill>
              </a:rPr>
              <a:t>Andre; Completed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Create option 4 (double normal) - (Buck)</a:t>
            </a:r>
          </a:p>
          <a:p>
            <a:pPr lvl="1"/>
            <a:r>
              <a:rPr lang="en-US" dirty="0"/>
              <a:t>Selectivity options needed for NSRKC (Andre)</a:t>
            </a:r>
          </a:p>
          <a:p>
            <a:pPr lvl="0"/>
            <a:r>
              <a:rPr lang="en-US" dirty="0"/>
              <a:t>Jittering (add in prelim calcs - Andre) – </a:t>
            </a:r>
            <a:r>
              <a:rPr lang="en-US" dirty="0">
                <a:solidFill>
                  <a:srgbClr val="0070C0"/>
                </a:solidFill>
              </a:rPr>
              <a:t>completed</a:t>
            </a:r>
          </a:p>
          <a:p>
            <a:pPr lvl="0"/>
            <a:r>
              <a:rPr lang="en-US" dirty="0"/>
              <a:t>Terminal molt (</a:t>
            </a:r>
            <a:r>
              <a:rPr lang="en-US" dirty="0">
                <a:solidFill>
                  <a:srgbClr val="0070C0"/>
                </a:solidFill>
              </a:rPr>
              <a:t>Cody - progress</a:t>
            </a:r>
            <a:r>
              <a:rPr lang="en-US" dirty="0"/>
              <a:t>)</a:t>
            </a:r>
          </a:p>
          <a:p>
            <a:pPr lvl="0"/>
            <a:r>
              <a:rPr lang="en-US" dirty="0"/>
              <a:t>Restructure likelihood section (Andre) </a:t>
            </a:r>
            <a:r>
              <a:rPr lang="en-US" dirty="0">
                <a:solidFill>
                  <a:srgbClr val="0070C0"/>
                </a:solidFill>
              </a:rPr>
              <a:t>[I think so]</a:t>
            </a:r>
          </a:p>
          <a:p>
            <a:pPr lvl="0"/>
            <a:r>
              <a:rPr lang="en-US" dirty="0"/>
              <a:t>Ensure likelihoods can handle maturity partitions (Andre) </a:t>
            </a:r>
            <a:r>
              <a:rPr lang="en-US" dirty="0">
                <a:solidFill>
                  <a:srgbClr val="0070C0"/>
                </a:solidFill>
              </a:rPr>
              <a:t>[Cody?]</a:t>
            </a:r>
          </a:p>
          <a:p>
            <a:pPr lvl="0"/>
            <a:r>
              <a:rPr lang="en-US" dirty="0"/>
              <a:t>Growth</a:t>
            </a:r>
          </a:p>
          <a:p>
            <a:pPr lvl="1"/>
            <a:r>
              <a:rPr lang="en-US" dirty="0"/>
              <a:t>specify size class index rather than size class midpoint</a:t>
            </a:r>
          </a:p>
          <a:p>
            <a:pPr lvl="0"/>
            <a:r>
              <a:rPr lang="en-US" dirty="0"/>
              <a:t>Include an option to force the recruit sex ratio to be 1:1 (Andre) – </a:t>
            </a:r>
            <a:r>
              <a:rPr lang="en-US" dirty="0">
                <a:solidFill>
                  <a:srgbClr val="0070C0"/>
                </a:solidFill>
              </a:rPr>
              <a:t>completed? [Cody?]</a:t>
            </a:r>
          </a:p>
          <a:p>
            <a:pPr lvl="0"/>
            <a:r>
              <a:rPr lang="en-US" dirty="0"/>
              <a:t>Get ‘</a:t>
            </a:r>
            <a:r>
              <a:rPr lang="en-US" dirty="0" err="1"/>
              <a:t>gmr</a:t>
            </a:r>
            <a:r>
              <a:rPr lang="en-US" dirty="0"/>
              <a:t>’ package running for output visualization (Cody/Katie) – </a:t>
            </a:r>
            <a:r>
              <a:rPr lang="en-US" dirty="0">
                <a:solidFill>
                  <a:srgbClr val="0070C0"/>
                </a:solidFill>
              </a:rPr>
              <a:t>progress but not complete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509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532B4-9346-43FF-A6BF-A894BBAAB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Longer-term tasks: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18BD6-3F4E-4C3D-8003-113CAD81A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Selectivity - add cubic spline </a:t>
            </a:r>
            <a:r>
              <a:rPr lang="en-US" dirty="0">
                <a:solidFill>
                  <a:srgbClr val="0070C0"/>
                </a:solidFill>
              </a:rPr>
              <a:t>[DONE  - Thanks to BUCK]</a:t>
            </a:r>
          </a:p>
          <a:p>
            <a:r>
              <a:rPr lang="en-US" dirty="0"/>
              <a:t>Retrospective analysis (more code stability before implementing) </a:t>
            </a:r>
            <a:r>
              <a:rPr lang="en-US" dirty="0">
                <a:solidFill>
                  <a:srgbClr val="0070C0"/>
                </a:solidFill>
              </a:rPr>
              <a:t>[CAN”T RECALL – CODY?</a:t>
            </a:r>
            <a:r>
              <a:rPr lang="en-US" dirty="0"/>
              <a:t>]</a:t>
            </a:r>
          </a:p>
          <a:p>
            <a:r>
              <a:rPr lang="en-US" dirty="0"/>
              <a:t>Projection module - additional options for recruitment (long-term - add as needed) [</a:t>
            </a:r>
            <a:r>
              <a:rPr lang="en-US" dirty="0">
                <a:solidFill>
                  <a:srgbClr val="0070C0"/>
                </a:solidFill>
              </a:rPr>
              <a:t>Completed so far</a:t>
            </a:r>
            <a:r>
              <a:rPr lang="en-US" dirty="0"/>
              <a:t>]</a:t>
            </a:r>
          </a:p>
          <a:p>
            <a:pPr lvl="0"/>
            <a:r>
              <a:rPr lang="en-US" dirty="0"/>
              <a:t>Estimating stock-recruit relationship internally [</a:t>
            </a:r>
            <a:r>
              <a:rPr lang="en-US" dirty="0">
                <a:solidFill>
                  <a:srgbClr val="0070C0"/>
                </a:solidFill>
              </a:rPr>
              <a:t>NO</a:t>
            </a:r>
            <a:r>
              <a:rPr lang="en-US" dirty="0"/>
              <a:t>]</a:t>
            </a:r>
          </a:p>
          <a:p>
            <a:pPr lvl="0"/>
            <a:r>
              <a:rPr lang="en-US" dirty="0"/>
              <a:t>Input mean and standard error instead of sampling from a period (Andre) </a:t>
            </a:r>
            <a:r>
              <a:rPr lang="en-US" dirty="0">
                <a:solidFill>
                  <a:srgbClr val="0070C0"/>
                </a:solidFill>
              </a:rPr>
              <a:t>[I THINK SO]</a:t>
            </a:r>
          </a:p>
          <a:p>
            <a:r>
              <a:rPr lang="en-US" dirty="0"/>
              <a:t>Options to fit “observed maturity” ogives (longer term - Cody/Buck)</a:t>
            </a:r>
          </a:p>
          <a:p>
            <a:r>
              <a:rPr lang="en-US" dirty="0"/>
              <a:t>Growth - add growth data type based on pre-molt, post-molt sizes and add corresponding likelihood component (as in Tanner crab assessment)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451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9AD67-09F8-40FB-BE58-B6AE9B9E7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Housekeeping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1A5C3-B375-47C3-9F45-0AB5EDF91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revise labels for recruitment distribution parameters  </a:t>
            </a:r>
            <a:r>
              <a:rPr lang="en-US" dirty="0">
                <a:solidFill>
                  <a:srgbClr val="0070C0"/>
                </a:solidFill>
              </a:rPr>
              <a:t>[DONE]</a:t>
            </a:r>
          </a:p>
          <a:p>
            <a:pPr lvl="0"/>
            <a:r>
              <a:rPr lang="en-US" dirty="0"/>
              <a:t>add column headers/row labels to diagnostic “input” CTL file identifying sex, size, etc. </a:t>
            </a:r>
            <a:r>
              <a:rPr lang="en-US" dirty="0">
                <a:solidFill>
                  <a:srgbClr val="0070C0"/>
                </a:solidFill>
              </a:rPr>
              <a:t>[DONE]</a:t>
            </a:r>
          </a:p>
          <a:p>
            <a:pPr lvl="0"/>
            <a:r>
              <a:rPr lang="en-US" dirty="0"/>
              <a:t>put column headers, row labels on diagnostic “input” CTL file where possible </a:t>
            </a:r>
            <a:r>
              <a:rPr lang="en-US" dirty="0">
                <a:solidFill>
                  <a:srgbClr val="0070C0"/>
                </a:solidFill>
              </a:rPr>
              <a:t>[DONE]</a:t>
            </a:r>
          </a:p>
          <a:p>
            <a:pPr lvl="0"/>
            <a:r>
              <a:rPr lang="en-US" dirty="0"/>
              <a:t>document the headers for the columns in the likelihood specification </a:t>
            </a:r>
            <a:r>
              <a:rPr lang="en-US" dirty="0">
                <a:solidFill>
                  <a:srgbClr val="0070C0"/>
                </a:solidFill>
              </a:rPr>
              <a:t>[DONE]</a:t>
            </a:r>
          </a:p>
          <a:p>
            <a:pPr lvl="0"/>
            <a:r>
              <a:rPr lang="en-US" dirty="0"/>
              <a:t>Error check on the size transition pointer for growth data </a:t>
            </a:r>
            <a:r>
              <a:rPr lang="en-US" dirty="0">
                <a:solidFill>
                  <a:srgbClr val="0070C0"/>
                </a:solidFill>
              </a:rPr>
              <a:t>[DONE]</a:t>
            </a:r>
          </a:p>
          <a:p>
            <a:pPr lvl="0"/>
            <a:r>
              <a:rPr lang="en-US" dirty="0"/>
              <a:t>Error check for negative growth increment </a:t>
            </a:r>
            <a:r>
              <a:rPr lang="en-US" dirty="0">
                <a:solidFill>
                  <a:srgbClr val="0070C0"/>
                </a:solidFill>
              </a:rPr>
              <a:t>[DONE]</a:t>
            </a:r>
          </a:p>
          <a:p>
            <a:pPr lvl="0"/>
            <a:r>
              <a:rPr lang="en-US" dirty="0"/>
              <a:t>Revise comment on input years specifying growth and molt periods to include first year of model (later- Buck)</a:t>
            </a:r>
          </a:p>
          <a:p>
            <a:pPr lvl="0"/>
            <a:r>
              <a:rPr lang="en-US" dirty="0"/>
              <a:t>Verify equations for instantaneous seasons [NOT DONE]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896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2B168-AB96-4D92-B755-62D168A3C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GMR package for output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B58B0-F90D-42D3-B823-9834EEB17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Put </a:t>
            </a:r>
            <a:r>
              <a:rPr lang="en-US" dirty="0" err="1"/>
              <a:t>gmr</a:t>
            </a:r>
            <a:r>
              <a:rPr lang="en-US" dirty="0"/>
              <a:t> as a separate </a:t>
            </a:r>
            <a:r>
              <a:rPr lang="en-US" dirty="0" err="1"/>
              <a:t>github</a:t>
            </a:r>
            <a:r>
              <a:rPr lang="en-US" dirty="0"/>
              <a:t> repo</a:t>
            </a:r>
          </a:p>
          <a:p>
            <a:pPr lvl="0"/>
            <a:r>
              <a:rPr lang="en-US" dirty="0"/>
              <a:t>Get </a:t>
            </a:r>
            <a:r>
              <a:rPr lang="en-US" dirty="0" err="1"/>
              <a:t>gmr</a:t>
            </a:r>
            <a:r>
              <a:rPr lang="en-US" dirty="0"/>
              <a:t> working with new output (ASAP - Cody/Katie)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Most of the plots now work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Some still need to be updated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Focus on this after May CPT (Katie)</a:t>
            </a:r>
          </a:p>
          <a:p>
            <a:pPr lvl="0"/>
            <a:r>
              <a:rPr lang="en-US" dirty="0"/>
              <a:t>Functions to get table output - standard SAFE tables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65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A8718-832A-4136-8EFA-6176C9FC8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Additions to the list?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EA2E-C401-463F-8C6E-F7C8D167B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14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</TotalTime>
  <Words>468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GMACS update</vt:lpstr>
      <vt:lpstr>Tasks for May 2020:</vt:lpstr>
      <vt:lpstr>Longer-term tasks:</vt:lpstr>
      <vt:lpstr>Housekeeping</vt:lpstr>
      <vt:lpstr>GMR package for output </vt:lpstr>
      <vt:lpstr>Additions to the list?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GMACS update</dc:title>
  <dc:creator>Palof, Katie J (DFG)</dc:creator>
  <cp:lastModifiedBy>Palof, Katie J (DFG)</cp:lastModifiedBy>
  <cp:revision>6</cp:revision>
  <dcterms:created xsi:type="dcterms:W3CDTF">2020-04-30T20:03:02Z</dcterms:created>
  <dcterms:modified xsi:type="dcterms:W3CDTF">2020-05-03T18:14:01Z</dcterms:modified>
</cp:coreProperties>
</file>