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D07AFD-AD55-4291-8D57-1350A4DF9848}" v="8" dt="2020-09-15T15:49:55.3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69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ie goen" userId="de3765993cfdd7ab" providerId="LiveId" clId="{CFD07AFD-AD55-4291-8D57-1350A4DF9848}"/>
    <pc:docChg chg="undo redo custSel mod addSld delSld modSld">
      <pc:chgData name="jamie goen" userId="de3765993cfdd7ab" providerId="LiveId" clId="{CFD07AFD-AD55-4291-8D57-1350A4DF9848}" dt="2020-09-15T21:08:50.094" v="1928" actId="27636"/>
      <pc:docMkLst>
        <pc:docMk/>
      </pc:docMkLst>
      <pc:sldChg chg="modSp mod">
        <pc:chgData name="jamie goen" userId="de3765993cfdd7ab" providerId="LiveId" clId="{CFD07AFD-AD55-4291-8D57-1350A4DF9848}" dt="2020-09-15T21:08:50.094" v="1928" actId="27636"/>
        <pc:sldMkLst>
          <pc:docMk/>
          <pc:sldMk cId="3386902787" sldId="256"/>
        </pc:sldMkLst>
        <pc:spChg chg="mod">
          <ac:chgData name="jamie goen" userId="de3765993cfdd7ab" providerId="LiveId" clId="{CFD07AFD-AD55-4291-8D57-1350A4DF9848}" dt="2020-09-15T21:08:50.094" v="1928" actId="27636"/>
          <ac:spMkLst>
            <pc:docMk/>
            <pc:sldMk cId="3386902787" sldId="256"/>
            <ac:spMk id="3" creationId="{6D0E4F38-6D15-4330-8F19-BDFAF390510D}"/>
          </ac:spMkLst>
        </pc:spChg>
      </pc:sldChg>
      <pc:sldChg chg="modSp mod">
        <pc:chgData name="jamie goen" userId="de3765993cfdd7ab" providerId="LiveId" clId="{CFD07AFD-AD55-4291-8D57-1350A4DF9848}" dt="2020-09-15T15:34:30.975" v="1181" actId="20577"/>
        <pc:sldMkLst>
          <pc:docMk/>
          <pc:sldMk cId="3447275737" sldId="257"/>
        </pc:sldMkLst>
        <pc:spChg chg="mod">
          <ac:chgData name="jamie goen" userId="de3765993cfdd7ab" providerId="LiveId" clId="{CFD07AFD-AD55-4291-8D57-1350A4DF9848}" dt="2020-09-15T15:34:30.975" v="1181" actId="20577"/>
          <ac:spMkLst>
            <pc:docMk/>
            <pc:sldMk cId="3447275737" sldId="257"/>
            <ac:spMk id="3" creationId="{FEE97E7A-BC85-4356-BD6D-4E8E383F8C53}"/>
          </ac:spMkLst>
        </pc:spChg>
      </pc:sldChg>
      <pc:sldChg chg="addSp modSp mod setBg setClrOvrMap">
        <pc:chgData name="jamie goen" userId="de3765993cfdd7ab" providerId="LiveId" clId="{CFD07AFD-AD55-4291-8D57-1350A4DF9848}" dt="2020-09-15T18:01:30.066" v="1899" actId="27636"/>
        <pc:sldMkLst>
          <pc:docMk/>
          <pc:sldMk cId="1250789828" sldId="258"/>
        </pc:sldMkLst>
        <pc:spChg chg="mod">
          <ac:chgData name="jamie goen" userId="de3765993cfdd7ab" providerId="LiveId" clId="{CFD07AFD-AD55-4291-8D57-1350A4DF9848}" dt="2020-09-15T15:17:59.470" v="472" actId="113"/>
          <ac:spMkLst>
            <pc:docMk/>
            <pc:sldMk cId="1250789828" sldId="258"/>
            <ac:spMk id="2" creationId="{F263DD96-05E3-4BD3-88C5-5290EF1B6581}"/>
          </ac:spMkLst>
        </pc:spChg>
        <pc:spChg chg="mod">
          <ac:chgData name="jamie goen" userId="de3765993cfdd7ab" providerId="LiveId" clId="{CFD07AFD-AD55-4291-8D57-1350A4DF9848}" dt="2020-09-15T18:01:30.066" v="1899" actId="27636"/>
          <ac:spMkLst>
            <pc:docMk/>
            <pc:sldMk cId="1250789828" sldId="258"/>
            <ac:spMk id="3" creationId="{E7B44D64-E479-4C6B-978A-EDE7F2FD8B6E}"/>
          </ac:spMkLst>
        </pc:spChg>
        <pc:spChg chg="add">
          <ac:chgData name="jamie goen" userId="de3765993cfdd7ab" providerId="LiveId" clId="{CFD07AFD-AD55-4291-8D57-1350A4DF9848}" dt="2020-09-15T15:12:52.162" v="435" actId="26606"/>
          <ac:spMkLst>
            <pc:docMk/>
            <pc:sldMk cId="1250789828" sldId="258"/>
            <ac:spMk id="9" creationId="{179F7551-E956-43CB-8F36-268A5DA443BE}"/>
          </ac:spMkLst>
        </pc:spChg>
        <pc:spChg chg="add">
          <ac:chgData name="jamie goen" userId="de3765993cfdd7ab" providerId="LiveId" clId="{CFD07AFD-AD55-4291-8D57-1350A4DF9848}" dt="2020-09-15T15:12:52.162" v="435" actId="26606"/>
          <ac:spMkLst>
            <pc:docMk/>
            <pc:sldMk cId="1250789828" sldId="258"/>
            <ac:spMk id="11" creationId="{41A48365-B48D-490D-A7DE-D85CC9AD2FD7}"/>
          </ac:spMkLst>
        </pc:spChg>
        <pc:spChg chg="add">
          <ac:chgData name="jamie goen" userId="de3765993cfdd7ab" providerId="LiveId" clId="{CFD07AFD-AD55-4291-8D57-1350A4DF9848}" dt="2020-09-15T15:12:52.162" v="435" actId="26606"/>
          <ac:spMkLst>
            <pc:docMk/>
            <pc:sldMk cId="1250789828" sldId="258"/>
            <ac:spMk id="13" creationId="{521F05AC-2996-48A9-9B40-1A0FC53D769B}"/>
          </ac:spMkLst>
        </pc:spChg>
        <pc:picChg chg="add mod">
          <ac:chgData name="jamie goen" userId="de3765993cfdd7ab" providerId="LiveId" clId="{CFD07AFD-AD55-4291-8D57-1350A4DF9848}" dt="2020-09-15T15:13:12.855" v="438" actId="14100"/>
          <ac:picMkLst>
            <pc:docMk/>
            <pc:sldMk cId="1250789828" sldId="258"/>
            <ac:picMk id="4" creationId="{A42DAD20-0A4C-4F6F-A429-8D8F1497BFB9}"/>
          </ac:picMkLst>
        </pc:picChg>
      </pc:sldChg>
      <pc:sldChg chg="addSp delSp modSp mod setBg setClrOvrMap">
        <pc:chgData name="jamie goen" userId="de3765993cfdd7ab" providerId="LiveId" clId="{CFD07AFD-AD55-4291-8D57-1350A4DF9848}" dt="2020-09-15T15:56:12.297" v="1660" actId="115"/>
        <pc:sldMkLst>
          <pc:docMk/>
          <pc:sldMk cId="158988509" sldId="259"/>
        </pc:sldMkLst>
        <pc:spChg chg="mod">
          <ac:chgData name="jamie goen" userId="de3765993cfdd7ab" providerId="LiveId" clId="{CFD07AFD-AD55-4291-8D57-1350A4DF9848}" dt="2020-09-15T15:18:04.700" v="473" actId="113"/>
          <ac:spMkLst>
            <pc:docMk/>
            <pc:sldMk cId="158988509" sldId="259"/>
            <ac:spMk id="2" creationId="{C2090682-541B-4515-9BF9-71E56016E7B1}"/>
          </ac:spMkLst>
        </pc:spChg>
        <pc:spChg chg="mod">
          <ac:chgData name="jamie goen" userId="de3765993cfdd7ab" providerId="LiveId" clId="{CFD07AFD-AD55-4291-8D57-1350A4DF9848}" dt="2020-09-15T15:56:12.297" v="1660" actId="115"/>
          <ac:spMkLst>
            <pc:docMk/>
            <pc:sldMk cId="158988509" sldId="259"/>
            <ac:spMk id="3" creationId="{CC37EA81-9E3B-40EC-B556-D9C80C8341F7}"/>
          </ac:spMkLst>
        </pc:spChg>
        <pc:spChg chg="add mod">
          <ac:chgData name="jamie goen" userId="de3765993cfdd7ab" providerId="LiveId" clId="{CFD07AFD-AD55-4291-8D57-1350A4DF9848}" dt="2020-09-15T15:51:32.817" v="1565" actId="20577"/>
          <ac:spMkLst>
            <pc:docMk/>
            <pc:sldMk cId="158988509" sldId="259"/>
            <ac:spMk id="8" creationId="{CFC6DAD6-911D-406C-BD28-4D44CB63EEA0}"/>
          </ac:spMkLst>
        </pc:spChg>
        <pc:spChg chg="add del">
          <ac:chgData name="jamie goen" userId="de3765993cfdd7ab" providerId="LiveId" clId="{CFD07AFD-AD55-4291-8D57-1350A4DF9848}" dt="2020-09-15T15:13:49.140" v="440" actId="26606"/>
          <ac:spMkLst>
            <pc:docMk/>
            <pc:sldMk cId="158988509" sldId="259"/>
            <ac:spMk id="9" creationId="{46F7435D-E3DB-47B1-BA61-B00ACC83A9DE}"/>
          </ac:spMkLst>
        </pc:spChg>
        <pc:spChg chg="add del">
          <ac:chgData name="jamie goen" userId="de3765993cfdd7ab" providerId="LiveId" clId="{CFD07AFD-AD55-4291-8D57-1350A4DF9848}" dt="2020-09-15T15:13:49.140" v="440" actId="26606"/>
          <ac:spMkLst>
            <pc:docMk/>
            <pc:sldMk cId="158988509" sldId="259"/>
            <ac:spMk id="11" creationId="{F263A0B5-F8C4-4116-809F-78A768EA79A6}"/>
          </ac:spMkLst>
        </pc:spChg>
        <pc:spChg chg="add del">
          <ac:chgData name="jamie goen" userId="de3765993cfdd7ab" providerId="LiveId" clId="{CFD07AFD-AD55-4291-8D57-1350A4DF9848}" dt="2020-09-15T15:50:11.608" v="1554" actId="478"/>
          <ac:spMkLst>
            <pc:docMk/>
            <pc:sldMk cId="158988509" sldId="259"/>
            <ac:spMk id="15" creationId="{80AA2FF4-3680-473F-91D7-DF4522003F78}"/>
          </ac:spMkLst>
        </pc:spChg>
        <pc:spChg chg="add">
          <ac:chgData name="jamie goen" userId="de3765993cfdd7ab" providerId="LiveId" clId="{CFD07AFD-AD55-4291-8D57-1350A4DF9848}" dt="2020-09-15T15:13:49.140" v="440" actId="26606"/>
          <ac:spMkLst>
            <pc:docMk/>
            <pc:sldMk cId="158988509" sldId="259"/>
            <ac:spMk id="16" creationId="{179F7551-E956-43CB-8F36-268A5DA443BE}"/>
          </ac:spMkLst>
        </pc:spChg>
        <pc:spChg chg="add">
          <ac:chgData name="jamie goen" userId="de3765993cfdd7ab" providerId="LiveId" clId="{CFD07AFD-AD55-4291-8D57-1350A4DF9848}" dt="2020-09-15T15:13:49.140" v="440" actId="26606"/>
          <ac:spMkLst>
            <pc:docMk/>
            <pc:sldMk cId="158988509" sldId="259"/>
            <ac:spMk id="18" creationId="{41A48365-B48D-490D-A7DE-D85CC9AD2FD7}"/>
          </ac:spMkLst>
        </pc:spChg>
        <pc:spChg chg="add">
          <ac:chgData name="jamie goen" userId="de3765993cfdd7ab" providerId="LiveId" clId="{CFD07AFD-AD55-4291-8D57-1350A4DF9848}" dt="2020-09-15T15:13:49.140" v="440" actId="26606"/>
          <ac:spMkLst>
            <pc:docMk/>
            <pc:sldMk cId="158988509" sldId="259"/>
            <ac:spMk id="20" creationId="{521F05AC-2996-48A9-9B40-1A0FC53D769B}"/>
          </ac:spMkLst>
        </pc:spChg>
        <pc:picChg chg="add mod">
          <ac:chgData name="jamie goen" userId="de3765993cfdd7ab" providerId="LiveId" clId="{CFD07AFD-AD55-4291-8D57-1350A4DF9848}" dt="2020-09-15T15:38:37.807" v="1244" actId="1076"/>
          <ac:picMkLst>
            <pc:docMk/>
            <pc:sldMk cId="158988509" sldId="259"/>
            <ac:picMk id="4" creationId="{BD81594B-D6FE-47E4-8B9C-8A9C7F0BC4C3}"/>
          </ac:picMkLst>
        </pc:picChg>
        <pc:picChg chg="add del mod">
          <ac:chgData name="jamie goen" userId="de3765993cfdd7ab" providerId="LiveId" clId="{CFD07AFD-AD55-4291-8D57-1350A4DF9848}" dt="2020-09-15T15:11:27.589" v="428" actId="21"/>
          <ac:picMkLst>
            <pc:docMk/>
            <pc:sldMk cId="158988509" sldId="259"/>
            <ac:picMk id="5" creationId="{BD0DBE30-0245-400D-8043-D2624396DE79}"/>
          </ac:picMkLst>
        </pc:picChg>
        <pc:inkChg chg="add">
          <ac:chgData name="jamie goen" userId="de3765993cfdd7ab" providerId="LiveId" clId="{CFD07AFD-AD55-4291-8D57-1350A4DF9848}" dt="2020-09-15T15:38:48.321" v="1245" actId="9405"/>
          <ac:inkMkLst>
            <pc:docMk/>
            <pc:sldMk cId="158988509" sldId="259"/>
            <ac:inkMk id="6" creationId="{CAE1AD6E-725E-43C7-9BB9-3ECB121F6B0D}"/>
          </ac:inkMkLst>
        </pc:inkChg>
        <pc:inkChg chg="add">
          <ac:chgData name="jamie goen" userId="de3765993cfdd7ab" providerId="LiveId" clId="{CFD07AFD-AD55-4291-8D57-1350A4DF9848}" dt="2020-09-15T15:39:03.785" v="1246" actId="9405"/>
          <ac:inkMkLst>
            <pc:docMk/>
            <pc:sldMk cId="158988509" sldId="259"/>
            <ac:inkMk id="7" creationId="{294644DB-0594-4DF8-9B9C-6D48BD8EE4F5}"/>
          </ac:inkMkLst>
        </pc:inkChg>
      </pc:sldChg>
      <pc:sldChg chg="addSp delSp modSp new del mod setBg">
        <pc:chgData name="jamie goen" userId="de3765993cfdd7ab" providerId="LiveId" clId="{CFD07AFD-AD55-4291-8D57-1350A4DF9848}" dt="2020-09-15T15:17:40.311" v="471" actId="47"/>
        <pc:sldMkLst>
          <pc:docMk/>
          <pc:sldMk cId="2765020410" sldId="260"/>
        </pc:sldMkLst>
        <pc:spChg chg="mod">
          <ac:chgData name="jamie goen" userId="de3765993cfdd7ab" providerId="LiveId" clId="{CFD07AFD-AD55-4291-8D57-1350A4DF9848}" dt="2020-09-15T15:12:11.927" v="433" actId="26606"/>
          <ac:spMkLst>
            <pc:docMk/>
            <pc:sldMk cId="2765020410" sldId="260"/>
            <ac:spMk id="2" creationId="{BD63B438-AFFA-4EC4-A3E1-89A707D96EDB}"/>
          </ac:spMkLst>
        </pc:spChg>
        <pc:spChg chg="mod">
          <ac:chgData name="jamie goen" userId="de3765993cfdd7ab" providerId="LiveId" clId="{CFD07AFD-AD55-4291-8D57-1350A4DF9848}" dt="2020-09-15T15:17:32.507" v="469" actId="21"/>
          <ac:spMkLst>
            <pc:docMk/>
            <pc:sldMk cId="2765020410" sldId="260"/>
            <ac:spMk id="3" creationId="{A233E4F1-C86C-407B-826B-1D7736E288F3}"/>
          </ac:spMkLst>
        </pc:spChg>
        <pc:spChg chg="add del">
          <ac:chgData name="jamie goen" userId="de3765993cfdd7ab" providerId="LiveId" clId="{CFD07AFD-AD55-4291-8D57-1350A4DF9848}" dt="2020-09-15T15:12:11.912" v="432" actId="26606"/>
          <ac:spMkLst>
            <pc:docMk/>
            <pc:sldMk cId="2765020410" sldId="260"/>
            <ac:spMk id="10" creationId="{60E9A6ED-B880-44EA-8D60-C9D3C82CCBD2}"/>
          </ac:spMkLst>
        </pc:spChg>
        <pc:spChg chg="add">
          <ac:chgData name="jamie goen" userId="de3765993cfdd7ab" providerId="LiveId" clId="{CFD07AFD-AD55-4291-8D57-1350A4DF9848}" dt="2020-09-15T15:12:11.927" v="433" actId="26606"/>
          <ac:spMkLst>
            <pc:docMk/>
            <pc:sldMk cId="2765020410" sldId="260"/>
            <ac:spMk id="12" creationId="{72F84B47-E267-4194-8194-831DB7B5547F}"/>
          </ac:spMkLst>
        </pc:spChg>
        <pc:spChg chg="add">
          <ac:chgData name="jamie goen" userId="de3765993cfdd7ab" providerId="LiveId" clId="{CFD07AFD-AD55-4291-8D57-1350A4DF9848}" dt="2020-09-15T15:12:11.927" v="433" actId="26606"/>
          <ac:spMkLst>
            <pc:docMk/>
            <pc:sldMk cId="2765020410" sldId="260"/>
            <ac:spMk id="13" creationId="{5E39A796-BE83-48B1-B33F-35C4A32AAB57}"/>
          </ac:spMkLst>
        </pc:spChg>
        <pc:picChg chg="add mod">
          <ac:chgData name="jamie goen" userId="de3765993cfdd7ab" providerId="LiveId" clId="{CFD07AFD-AD55-4291-8D57-1350A4DF9848}" dt="2020-09-15T15:12:11.927" v="433" actId="26606"/>
          <ac:picMkLst>
            <pc:docMk/>
            <pc:sldMk cId="2765020410" sldId="260"/>
            <ac:picMk id="5" creationId="{6E968F52-1702-49AA-8237-1715E405A879}"/>
          </ac:picMkLst>
        </pc:picChg>
      </pc:sldChg>
      <pc:sldChg chg="addSp delSp modSp add mod">
        <pc:chgData name="jamie goen" userId="de3765993cfdd7ab" providerId="LiveId" clId="{CFD07AFD-AD55-4291-8D57-1350A4DF9848}" dt="2020-09-15T16:05:26.348" v="1891" actId="948"/>
        <pc:sldMkLst>
          <pc:docMk/>
          <pc:sldMk cId="2345183558" sldId="261"/>
        </pc:sldMkLst>
        <pc:spChg chg="mod">
          <ac:chgData name="jamie goen" userId="de3765993cfdd7ab" providerId="LiveId" clId="{CFD07AFD-AD55-4291-8D57-1350A4DF9848}" dt="2020-09-15T15:18:12.527" v="475" actId="113"/>
          <ac:spMkLst>
            <pc:docMk/>
            <pc:sldMk cId="2345183558" sldId="261"/>
            <ac:spMk id="2" creationId="{C2090682-541B-4515-9BF9-71E56016E7B1}"/>
          </ac:spMkLst>
        </pc:spChg>
        <pc:spChg chg="mod">
          <ac:chgData name="jamie goen" userId="de3765993cfdd7ab" providerId="LiveId" clId="{CFD07AFD-AD55-4291-8D57-1350A4DF9848}" dt="2020-09-15T16:05:26.348" v="1891" actId="948"/>
          <ac:spMkLst>
            <pc:docMk/>
            <pc:sldMk cId="2345183558" sldId="261"/>
            <ac:spMk id="3" creationId="{CC37EA81-9E3B-40EC-B556-D9C80C8341F7}"/>
          </ac:spMkLst>
        </pc:spChg>
        <pc:picChg chg="del">
          <ac:chgData name="jamie goen" userId="de3765993cfdd7ab" providerId="LiveId" clId="{CFD07AFD-AD55-4291-8D57-1350A4DF9848}" dt="2020-09-15T15:16:14.386" v="459" actId="478"/>
          <ac:picMkLst>
            <pc:docMk/>
            <pc:sldMk cId="2345183558" sldId="261"/>
            <ac:picMk id="4" creationId="{BD81594B-D6FE-47E4-8B9C-8A9C7F0BC4C3}"/>
          </ac:picMkLst>
        </pc:picChg>
        <pc:picChg chg="add mod">
          <ac:chgData name="jamie goen" userId="de3765993cfdd7ab" providerId="LiveId" clId="{CFD07AFD-AD55-4291-8D57-1350A4DF9848}" dt="2020-09-15T15:16:33.202" v="461" actId="1076"/>
          <ac:picMkLst>
            <pc:docMk/>
            <pc:sldMk cId="2345183558" sldId="261"/>
            <ac:picMk id="5" creationId="{7FE0ED8B-641A-4D6B-B89B-5DA3AF13FD54}"/>
          </ac:picMkLst>
        </pc:picChg>
        <pc:inkChg chg="add">
          <ac:chgData name="jamie goen" userId="de3765993cfdd7ab" providerId="LiveId" clId="{CFD07AFD-AD55-4291-8D57-1350A4DF9848}" dt="2020-09-15T15:39:41.871" v="1247" actId="9405"/>
          <ac:inkMkLst>
            <pc:docMk/>
            <pc:sldMk cId="2345183558" sldId="261"/>
            <ac:inkMk id="6" creationId="{53F24F5C-A72F-4367-BACA-0DAAAE1CF300}"/>
          </ac:inkMkLst>
        </pc:inkChg>
        <pc:inkChg chg="add">
          <ac:chgData name="jamie goen" userId="de3765993cfdd7ab" providerId="LiveId" clId="{CFD07AFD-AD55-4291-8D57-1350A4DF9848}" dt="2020-09-15T15:39:57.847" v="1248" actId="9405"/>
          <ac:inkMkLst>
            <pc:docMk/>
            <pc:sldMk cId="2345183558" sldId="261"/>
            <ac:inkMk id="7" creationId="{82C7958E-B9CC-4AEE-97D1-717CA338C9BA}"/>
          </ac:inkMkLst>
        </pc:inkChg>
        <pc:inkChg chg="add">
          <ac:chgData name="jamie goen" userId="de3765993cfdd7ab" providerId="LiveId" clId="{CFD07AFD-AD55-4291-8D57-1350A4DF9848}" dt="2020-09-15T15:40:03.780" v="1249" actId="9405"/>
          <ac:inkMkLst>
            <pc:docMk/>
            <pc:sldMk cId="2345183558" sldId="261"/>
            <ac:inkMk id="9" creationId="{FD2B0C5A-A5D6-4A84-98BE-2445C0F65A17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5T15:38:48.31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5T15:39:03.781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3 314,'81'1,"92"-3,-170 2,0-1,0 1,-1-1,1 0,0 0,-1 0,1 0,0 0,-1-1,1 1,-1-1,0 0,0 1,1-1,-1 0,0 0,-1-1,1 1,0 0,-1-1,1 1,-1-1,3-4,-4 5,1 0,-1 0,1 0,-1 0,0 0,0 0,0 0,0 0,0 0,0 0,0 0,-1 0,1 0,-1 0,1 0,-1 0,0 1,0-1,0 0,0 0,0 1,0-1,0 1,-1-1,1 1,-1-1,1 1,-1 0,1-1,-1 1,0 0,1 0,-1 0,-3 0,-3-3,0 2,-1-1,1 1,-1 0,0 1,-14 0,-58 3,39 0,27-1,7 0,0-1,0 0,0 0,0-1,-16-3,17-2,13 1,15-1,46-1,-1 3,82 6,-44 0,730-2,-810 1,-1 2,37 7,-32-4,34 2,257-5,-163-5,1125 2,-1231 2,0 1,73 16,98 35,-2-1,-164-45,0-4,0-1,65-6,-12 1,6224 2,-6307-2,0 0,44-12,-22 5,10-3,-28 5,58-5,39-2,-74 7,53 0,-30 8,-39 1,1-2,-1-2,61-9,1-13,-43 9,1 3,0 2,85-5,-105 15,113 2,-130 1,-1 0,0 2,0 0,-1 1,1 0,-1 1,16 10,109 74,-104-64,-27-20,44 33,-51-37,0 1,0 0,0 0,-1 0,1 0,-1 0,0 1,-1 0,5 8,-7-12,1 0,-1 0,0 0,1 0,-1 0,0 0,0 1,0-1,0 0,0 0,0 0,0 0,0 0,-1 0,1 1,0-1,-1 0,1 0,-1 0,1 0,-1 0,-1 2,1-2,-1 1,1-1,-1 0,0 0,0 1,0-1,0 0,0 0,0-1,0 1,-3 0,-6 2,0-1,0-1,-20 0,27-1,-27 0,1-1,-45-7,61 6,0-2,0 0,0 0,1-2,-1 1,2-2,-19-10,-88-72,104 79,5 2,0 1,-1 1,0 0,-15-6,4 2,0-1,1-1,0-1,1-1,-21-18,-31-22,62 48,-1 0,0 1,0 0,-1 0,0 1,-16-3,-76-8,21 5,10-1,-103-2,-78 13,105 1,-2645-1,2748-2,0-3,-74-16,75 11,-1 2,-74-3,-877 12,959 0,-1 1,1 2,0 1,-61 17,76-15,0 2,0 0,1 1,0 2,0 0,1 1,1 1,-25 22,34-26,1-1,-2 0,1-1,-21 11,26-17,0 1,0-1,-1 1,1-2,0 1,-1-1,1 0,-1 0,0-1,1 0,-1 0,-7-1,-18-6,-1-2,2-1,-62-27,29 9,46 23,1 0,-1 0,-21-1,24 4,0 0,0-2,0 1,1-2,-20-8,11 2,0 2,-1 0,0 2,-1 1,1 0,-49-3,-156 8,109 3,110-2,-39 1,0-3,-49-8,34 1,-90-2,-67 12,78 1,-337-3,472 1,1 1,-1-1,0 1,1 1,0-1,-1 1,1 0,0 1,0 0,0 0,0 1,1-1,-1 1,1 1,0-1,0 1,0 0,1 1,0-1,0 1,0 0,1 0,-6 10,-8 13,-1-1,-2-1,0-1,-27 23,34-33,0 0,1 1,-12 21,13-19,-1-1,-23 25,31-39,0 1,-1-1,0 0,0 0,0-1,0 0,-1 0,1-1,-8 3,-63 12,72-17,-53 7,0-3,-92-5,47-2,-632 3,722 0,-1-1,1-1,0 0,-1-1,-18-6,-62-31,6 2,39 21,-72-24,65 22,0-3,-77-42,114 54,8 3,0 1,-1 1,0-1,0 2,-1 0,1 0,-1 1,-23-2,11 3,0 3,-36 3,49-2,-1 1,1 0,0 0,1 1,-1 1,1 0,-11 7,-25 17,25-14,-1-2,0 0,-44 17,40-20,-40 22,19-8,35-19,0-1,-1 0,1 0,-28 2,184-8,-73 3,552-1,-597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5T15:39:41.869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5T15:39:57.844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1 172,'0'-70,"-1"135,3 80,-2-142,0 0,1-1,-1 1,1-1,-1 1,1-1,0 1,0-1,0 1,0-1,1 0,-1 0,1 1,-1-1,1 0,0 0,-1-1,1 1,0 0,0-1,0 1,1-1,-1 1,4 1,-3-2,1 0,-1-1,1 1,-1-1,1 1,-1-1,1 0,-1 0,1-1,-1 1,0-1,1 0,-1 0,1 0,-1 0,0 0,5-3,13-8,-1 0,0 0,-1-2,30-29,-33 30,0-1,1 2,28-16,-22 14,28-22,-44 31,-1 1,1 0,0 0,0 1,0 0,0 0,0 0,1 1,0 0,-1 1,11-2,11 1,50 4,-34 0,656 0,-383-3,-293 0,0-2,31-6,29-4,359 8,-246 7,1591-2,-1745-2,-1-2,0-2,0-2,68-22,-73 18,-22 6,-1 2,1-1,-1 2,27-3,270 5,-144 3,1242-2,-1389 1,-1 2,37 7,14 2,-1 0,1 3,113 39,-146-41,33 11,-37-12,0 0,1-3,0 0,66 6,-62-14,0-2,0-1,0-2,0-1,52-16,-26 3,110-29,-137 40,-1 1,69-2,1039 8,-402 2,730-2,-1448 2,0 0,43 11,-16-3,21 6,-2 3,0 3,98 45,-157-62,1-1,-1 0,1-1,0-1,25 2,68-5,-49-1,395 2,-427-2,0 0,36-9,24-3,-65 13,-23 0,-38 2,23-1,-1273 2,703-3,571 2,0 1,-1 0,-21 7,19-4,-39 4,11-7,29-3,1 2,0 1,-36 7,26-3,-1-2,0 0,0-2,-44-2,-32 2,20 10,54-6,-34 1,-31-7,-23 2,117-2,1 0,0 0,-1 0,1 0,0 0,-1 0,1 0,0 1,0-1,-1 1,1-1,0 1,0-1,-1 1,1 0,0-1,0 1,0 0,0 0,0 0,0 0,0 0,1 0,-2 2,2-2,-1-1,1 1,0-1,0 1,1 0,-1-1,0 1,0-1,0 1,0-1,0 1,1 0,-1-1,0 1,1-1,-1 1,0-1,1 1,-1-1,1 1,19 11,3-3,0-2,1 0,0-2,39 4,100-2,-48-5,-8 12,-69-8,43 2,-27-8,-24 0,-1 1,53 8,-19 0,1-3,116-4,-114-3,-114-1,0-4,-65-14,40 6,-24-3,0 4,-137 1,222 11,0 0,0-1,0 0,0-1,0 0,1-1,-1 0,1-1,-20-11,-7-3,23 13,1 1,-1 1,0 0,0 1,0 0,-22 0,-96 5,54 0,-1316-1,702-2,675 0,1 0,0-2,-22-6,18 4,-37-4,-253 7,158 4,-850-2,976-2,1-1,-46-10,27 4,-24-3,-2 3,-101-1,-561 12,732-2,-50 2,48-2,-1 0,0 1,0 0,1 0,-1 0,0 0,1 0,-1 1,1-1,-5 4,8-5,0 0,0 1,0-1,0 0,0 0,0 0,-1 1,1-1,0 0,0 0,1 0,-1 0,0 1,0-1,0 0,0 0,0 0,0 0,0 1,0-1,0 0,0 0,0 0,0 0,0 1,1-1,-1 0,0 0,0 0,0 0,0 0,0 0,1 0,-1 0,0 1,0-1,0 0,0 0,1 0,-1 0,0 0,0 0,0 0,0 0,1 0,-1 0,0 0,0 0,0 0,1 0,-1 0,0 0,13 2,232 3,-150-6,-46 0,347 5,-2 31,-292-24,179-3,-208-9,-64 2,-1-1,1 1,0 1,0 0,-1 0,1 0,8 5,7 4,23 15,-31-16,1-1,0 0,0-1,20 5,2-5,-29-6,0 0,0 0,0 1,0 0,9 5,46 22,-65-30,0 0,0 0,0 0,0 0,0 0,0 0,0 0,-1 0,1 0,0 0,0 0,0 0,0 0,0 1,0-1,0 0,0 0,0 0,0 0,0 0,0 0,0 0,0 0,0 0,0 0,0 0,0 1,0-1,-1 0,1 0,0 0,0 0,0 0,0 0,0 0,1 0,-1 0,0 0,0 1,0-1,0 0,0 0,0 0,0 0,0 0,0 0,0 0,0 0,0 0,0 0,0 0,0 0,0 1,0-1,0 0,0 0,1 0,-1 0,0 0,0 0,0 0,-15 3,-21-1,-474-8,210-40,196 26,28 11,-1 3,-124 6,75 2,-330-2,422-1,-63-12,59 6,-44-1,72 7,1 0,0 0,0-1,0 0,0 0,0-1,0 0,1-1,-1 0,-8-6,-5-1,-32-12,-15-6,44 16,-2 1,1 2,-1 1,-1 0,0 2,0 2,0 0,-1 2,-43 0,-1222 7,789-5,272 15,43 0,150-13,-20 0,1 3,-71 13,36 4,37-7,-2-2,-79 5,-180-16,143-4,-215 3,781 17,90-5,-311-13,2934 1,-3080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9-15T15:40:03.777"/>
    </inkml:context>
    <inkml:brush xml:id="br0">
      <inkml:brushProperty name="width" value="0.35" units="cm"/>
      <inkml:brushProperty name="height" value="0.35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B80A-465F-4F47-A2B7-AAA9093334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D8500-E47C-4CE8-B38D-FC703A162F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56E6B-981C-410B-8F21-E9FCD461C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F00ED-3322-4495-B5E8-C8B37AC77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4A5818-B549-48BF-A11F-92EF1936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8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0C4B-12BE-4FA4-8BA9-FB0ACEA72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2B111-BDC4-48A7-9BB9-790F7D8BEC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B3AE96-3CCA-49D7-8CC3-E19F17357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E762F-4BEF-483E-A570-6ED8F268D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96FDE-CCB1-4B4A-9632-E1C2911AB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0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A11BE6-8144-4607-9E19-D0DADD3AB8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2E9B60-19BF-4190-B890-5F1476908E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068682-433E-45C3-AB19-71F5C8248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F294E-A69D-4E2C-89D0-98E99AA0F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C695FE-7136-474B-93E5-34C97555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3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F67D-17FB-4263-A612-5EB0ECB6B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BEBC2-E57E-4E8C-AF5B-E0EB2B797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CE50C-89C7-48E7-A425-C1965938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F9CE08-475E-4422-A9DC-52F7A504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52C94B-DE62-4609-BB0E-39ED3C0C4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0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98DF7-3AFC-4E24-A3F1-D0873570C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66FE3-966A-4A50-8A6A-127F914F7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C6304-B131-4735-B7A6-795471A26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21CC5-1AE2-457D-8880-B521C5D2C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75CCD-96E8-4D89-A168-6146E6771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303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A92BA-540F-4F94-B5C7-FD959FFB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FF070-6901-4A8E-B66B-D48E709007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C31146-49D7-4DB7-8966-EE702F04C2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9ED22-B245-46F6-9AD1-282097EB5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29B0A-3C56-4E6C-A79D-FADB1621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B88BB-03C1-498F-92D6-958A90280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63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8CDDC-3E5E-4B10-AE65-1ED26AE34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02E41-EE05-4F57-B9D3-3E9E29960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FA5BE-94FA-4C6D-9B49-E2283827A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E5DCA6-0BD1-44BE-9A94-BD26E8209B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08F59A-BB3F-415E-BD6B-181ADCABA3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514762-5950-49EF-B254-C9AB49D8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D5D1AB-F4A2-49D2-8967-C903E8082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92F01F-894A-4C92-AEF9-F7843E9D6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55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3FF7E-D96B-4BC6-B759-921B3A00C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882D2A-60FE-4B9F-9E7A-F91844341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0B297A-0690-450B-BDED-B64C9823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0179F5-273E-4767-BF78-788168E5B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1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E2FD60-2A73-4600-A080-C70EE9F9D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053CB9-DC23-4BFF-AE33-7D6E78952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8B0C59-0041-4ECB-B06A-123169018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3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CB76C-5E1F-4A59-960E-E842C4F8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717C0-D2DB-4C87-BEE5-EAD145DDF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4BFBA5-610A-47E4-9A94-9AEEA0D7A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46D2CA-88E0-455C-881B-BBE0917D0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DE860-1DE5-41F8-993D-D94122CE9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13411-EA7B-4B76-BE56-7475EDFA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1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AB1F-AED3-4E95-AAA4-B2EC1A07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EF6920-0CE3-4862-BAD0-296546FE06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E28736-4AD8-4EAF-ABEE-DECF8FFBC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86759-EE21-4C61-9CB5-9D6D582E7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0FC5F1-CA0F-4D9C-956F-2903B194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058EA-697E-43F2-AFBC-0324F886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6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120B63-4E0C-4BF4-B406-37C914F1C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EC951A-9B5E-4D6C-8CB2-851C1124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91DB6-E8D5-464D-AE04-C3AF92CC1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6B619-23E1-49CE-A8E9-8D355467BFBF}" type="datetimeFigureOut">
              <a:rPr lang="en-US" smtClean="0"/>
              <a:t>9/15/2020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494F-2A5B-4FD4-B229-4533D68E8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8C47D-928D-44C2-845F-CD7076238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97EFD-8AA0-4C34-B674-4463F68779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customXml" Target="../ink/ink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7" Type="http://schemas.openxmlformats.org/officeDocument/2006/relationships/customXml" Target="../ink/ink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4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text, book, outdoor, person&#10;&#10;Description automatically generated">
            <a:extLst>
              <a:ext uri="{FF2B5EF4-FFF2-40B4-BE49-F238E27FC236}">
                <a16:creationId xmlns:a16="http://schemas.microsoft.com/office/drawing/2014/main" id="{CCB2A254-6E08-45DD-AC68-4EB901FF8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74" r="9090" b="9398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B360F-1FDF-4D78-A631-B483D6DAEB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marL="0" marR="0" algn="l">
              <a:spcBef>
                <a:spcPts val="0"/>
              </a:spcBef>
              <a:spcAft>
                <a:spcPts val="800"/>
              </a:spcAft>
            </a:pP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Bering Sea Crab </a:t>
            </a:r>
            <a:br>
              <a:rPr lang="en-US" sz="37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7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Bycatch Data and Mapping Review</a:t>
            </a:r>
            <a:br>
              <a:rPr lang="en-US" sz="3700" b="1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draft - Sep 2020</a:t>
            </a:r>
            <a:br>
              <a:rPr lang="en-US" sz="3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3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0E4F38-6D15-4330-8F19-BDFAF3905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 fontScale="92500" lnSpcReduction="10000"/>
          </a:bodyPr>
          <a:lstStyle/>
          <a:p>
            <a:pPr algn="l">
              <a:spcBef>
                <a:spcPts val="600"/>
              </a:spcBef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Alaska Bering Sea Crabbers</a:t>
            </a:r>
          </a:p>
          <a:p>
            <a:pPr algn="l">
              <a:spcBef>
                <a:spcPts val="600"/>
              </a:spcBef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Presented by: Jamie Goen</a:t>
            </a:r>
          </a:p>
          <a:p>
            <a:pPr algn="l">
              <a:spcBef>
                <a:spcPts val="600"/>
              </a:spcBef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Primary author:  Lou </a:t>
            </a:r>
            <a:r>
              <a:rPr lang="en-US" sz="20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Forristall</a:t>
            </a:r>
            <a:b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6902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7C204-D932-4CA8-B54B-84D94E6CD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97E7A-BC85-4356-BD6D-4E8E383F8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25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100" dirty="0"/>
              <a:t>How do PSC levels of bairdi, opilio and BBRKC in the Bering Sea compare to stock size?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Where does bycatch for the three crab species occur in the Bering Sea for all gear types?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100" dirty="0"/>
              <a:t>Does the spatial distribution of bycatch indicate there are areas where local depletion is a concern? </a:t>
            </a:r>
          </a:p>
          <a:p>
            <a:pPr marL="514350" indent="-514350">
              <a:buFont typeface="+mj-lt"/>
              <a:buAutoNum type="arabicPeriod"/>
            </a:pPr>
            <a:endParaRPr lang="en-US" sz="3100" dirty="0"/>
          </a:p>
          <a:p>
            <a:pPr marL="0" indent="0">
              <a:buNone/>
            </a:pPr>
            <a:r>
              <a:rPr lang="en-US" sz="5200" dirty="0">
                <a:latin typeface="+mj-lt"/>
              </a:rPr>
              <a:t>WHY? </a:t>
            </a:r>
            <a:r>
              <a:rPr lang="en-US" sz="3100" dirty="0"/>
              <a:t>To get a better understanding of bycatch to see if there is something we are missing that may have significant impacts on crab stocks and to inform improvements to management.</a:t>
            </a:r>
            <a:endParaRPr lang="en-US" sz="3100" i="1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i="1" dirty="0"/>
              <a:t>For details, see ABSC Comment submitted under Sep 2020 CPT meeting agenda for Crab Prohibited Species Catch. </a:t>
            </a:r>
            <a:br>
              <a:rPr lang="en-US" sz="2000" i="1" dirty="0"/>
            </a:br>
            <a:r>
              <a:rPr lang="en-US" sz="2000" i="1" dirty="0"/>
              <a:t>This presentation only highlights concepts.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27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63DD96-05E3-4BD3-88C5-5290EF1B6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850" y="234020"/>
            <a:ext cx="5340605" cy="1146176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accent2">
                    <a:lumMod val="75000"/>
                  </a:schemeClr>
                </a:solidFill>
              </a:rPr>
              <a:t>1. PSC &amp; Stock Abundance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44D64-E479-4C6B-978A-EDE7F2FD8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483" y="2173288"/>
            <a:ext cx="3603171" cy="363968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200" dirty="0"/>
              <a:t>Is bycatch correlated with abundance?</a:t>
            </a:r>
          </a:p>
          <a:p>
            <a:pPr marL="0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BBRKC →  no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dirty="0"/>
              <a:t>Opilio and bairdi  →  yes </a:t>
            </a:r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7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700" i="1" dirty="0"/>
              <a:t>NOTE: This research question would benefit from further statistical analysis with better abundance estimates.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2DAD20-0A4C-4F6F-A429-8D8F1497BF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713" y="234020"/>
            <a:ext cx="4009494" cy="6389634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507898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90682-541B-4515-9BF9-71E56016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421" y="213200"/>
            <a:ext cx="5340605" cy="1146176"/>
          </a:xfrm>
        </p:spPr>
        <p:txBody>
          <a:bodyPr>
            <a:normAutofit/>
          </a:bodyPr>
          <a:lstStyle/>
          <a:p>
            <a:r>
              <a:rPr lang="en-US" sz="3700" b="1" dirty="0">
                <a:solidFill>
                  <a:schemeClr val="accent2">
                    <a:lumMod val="75000"/>
                  </a:schemeClr>
                </a:solidFill>
              </a:rPr>
              <a:t>2. Bycatch Maps by Gear 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7EA81-9E3B-40EC-B556-D9C80C83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704" y="4121497"/>
            <a:ext cx="3682299" cy="2876630"/>
          </a:xfrm>
        </p:spPr>
        <p:txBody>
          <a:bodyPr anchor="ctr">
            <a:normAutofit lnSpcReduction="10000"/>
          </a:bodyPr>
          <a:lstStyle/>
          <a:p>
            <a:pPr>
              <a:spcBef>
                <a:spcPts val="1800"/>
              </a:spcBef>
            </a:pPr>
            <a:r>
              <a:rPr lang="en-US" sz="1800" dirty="0"/>
              <a:t>Observations: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̶"/>
            </a:pPr>
            <a:r>
              <a:rPr lang="en-US" sz="1400" dirty="0"/>
              <a:t>NPT &amp; POT highest bycatch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̶"/>
            </a:pPr>
            <a:r>
              <a:rPr lang="en-US" sz="1400" i="1" u="sng" dirty="0"/>
              <a:t>BBRKC</a:t>
            </a:r>
            <a:r>
              <a:rPr lang="en-US" sz="1400" dirty="0"/>
              <a:t>: Regardless of year or gear, bycatch highest on edges of RKCSA, particularly to S. 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̶"/>
            </a:pPr>
            <a:r>
              <a:rPr lang="en-US" sz="1400" i="1" u="sng" dirty="0"/>
              <a:t>Bairdi</a:t>
            </a:r>
            <a:r>
              <a:rPr lang="en-US" sz="1400" dirty="0"/>
              <a:t>: bycatch widely distributed. More concentrated W of RKCSA at border Zone 1 and 2, W of Pribilof Islands closed area, and  N of Unimak Island.</a:t>
            </a:r>
          </a:p>
          <a:p>
            <a:pPr lvl="1">
              <a:spcBef>
                <a:spcPts val="600"/>
              </a:spcBef>
              <a:buFont typeface="Calibri" panose="020F0502020204030204" pitchFamily="34" charset="0"/>
              <a:buChar char="̶"/>
            </a:pPr>
            <a:r>
              <a:rPr lang="en-US" sz="1400" i="1" u="sng" dirty="0"/>
              <a:t>Opilio</a:t>
            </a:r>
            <a:r>
              <a:rPr lang="en-US" sz="1400" dirty="0"/>
              <a:t>: highest bycatch E of Pribilof Islands closed area and </a:t>
            </a:r>
            <a:br>
              <a:rPr lang="en-US" sz="1400" dirty="0"/>
            </a:br>
            <a:r>
              <a:rPr lang="en-US" sz="1400" dirty="0"/>
              <a:t>SE corner of COBLZ</a:t>
            </a:r>
            <a:br>
              <a:rPr lang="en-US" sz="1000" dirty="0"/>
            </a:br>
            <a:endParaRPr lang="en-US" sz="1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81594B-D6FE-47E4-8B9C-8A9C7F0BC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675" y="950278"/>
            <a:ext cx="5150739" cy="4983337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AE1AD6E-725E-43C7-9BB9-3ECB121F6B0D}"/>
                  </a:ext>
                </a:extLst>
              </p14:cNvPr>
              <p14:cNvContentPartPr/>
              <p14:nvPr/>
            </p14:nvContentPartPr>
            <p14:xfrm>
              <a:off x="7193280" y="618712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AE1AD6E-725E-43C7-9BB9-3ECB121F6B0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0280" y="612448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94644DB-0594-4DF8-9B9C-6D48BD8EE4F5}"/>
                  </a:ext>
                </a:extLst>
              </p14:cNvPr>
              <p14:cNvContentPartPr/>
              <p14:nvPr/>
            </p14:nvContentPartPr>
            <p14:xfrm>
              <a:off x="7050000" y="5749000"/>
              <a:ext cx="4509720" cy="175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94644DB-0594-4DF8-9B9C-6D48BD8EE4F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7360" y="5686360"/>
                <a:ext cx="4635360" cy="30132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FC6DAD6-911D-406C-BD28-4D44CB63EEA0}"/>
              </a:ext>
            </a:extLst>
          </p:cNvPr>
          <p:cNvSpPr txBox="1"/>
          <p:nvPr/>
        </p:nvSpPr>
        <p:spPr>
          <a:xfrm>
            <a:off x="335280" y="1905506"/>
            <a:ext cx="48869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Spatial look at bycatch by each gear – </a:t>
            </a:r>
            <a:br>
              <a:rPr lang="en-US" dirty="0"/>
            </a:br>
            <a:r>
              <a:rPr lang="en-US" i="1" dirty="0"/>
              <a:t>non-pelagic trawl, pelagic trawl, pot, </a:t>
            </a:r>
            <a:br>
              <a:rPr lang="en-US" i="1" dirty="0"/>
            </a:br>
            <a:r>
              <a:rPr lang="en-US" i="1" dirty="0"/>
              <a:t>hook-and-line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Years of high, middle, and low bycatch explored </a:t>
            </a:r>
          </a:p>
          <a:p>
            <a:pPr marL="285750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Maps of observed bycatch in kg </a:t>
            </a:r>
            <a:r>
              <a:rPr lang="en-US" i="1" dirty="0"/>
              <a:t>(even numbered figures) </a:t>
            </a:r>
            <a:r>
              <a:rPr lang="en-US" dirty="0"/>
              <a:t>Example at right</a:t>
            </a:r>
          </a:p>
        </p:txBody>
      </p:sp>
    </p:spTree>
    <p:extLst>
      <p:ext uri="{BB962C8B-B14F-4D97-AF65-F5344CB8AC3E}">
        <p14:creationId xmlns:p14="http://schemas.microsoft.com/office/powerpoint/2010/main" val="158988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9F7551-E956-43CB-8F36-268A5DA443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1A48365-B48D-490D-A7DE-D85CC9AD2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6693455" cy="1511306"/>
          </a:xfrm>
          <a:custGeom>
            <a:avLst/>
            <a:gdLst>
              <a:gd name="connsiteX0" fmla="*/ 2147981 w 6693455"/>
              <a:gd name="connsiteY0" fmla="*/ 0 h 1511306"/>
              <a:gd name="connsiteX1" fmla="*/ 6693455 w 6693455"/>
              <a:gd name="connsiteY1" fmla="*/ 0 h 1511306"/>
              <a:gd name="connsiteX2" fmla="*/ 5995838 w 6693455"/>
              <a:gd name="connsiteY2" fmla="*/ 1511301 h 1511306"/>
              <a:gd name="connsiteX3" fmla="*/ 2147982 w 6693455"/>
              <a:gd name="connsiteY3" fmla="*/ 1511301 h 1511306"/>
              <a:gd name="connsiteX4" fmla="*/ 2147982 w 6693455"/>
              <a:gd name="connsiteY4" fmla="*/ 1511304 h 1511306"/>
              <a:gd name="connsiteX5" fmla="*/ 680261 w 6693455"/>
              <a:gd name="connsiteY5" fmla="*/ 1511304 h 1511306"/>
              <a:gd name="connsiteX6" fmla="*/ 680261 w 6693455"/>
              <a:gd name="connsiteY6" fmla="*/ 1511306 h 1511306"/>
              <a:gd name="connsiteX7" fmla="*/ 0 w 6693455"/>
              <a:gd name="connsiteY7" fmla="*/ 1511306 h 1511306"/>
              <a:gd name="connsiteX8" fmla="*/ 0 w 6693455"/>
              <a:gd name="connsiteY8" fmla="*/ 2 h 1511306"/>
              <a:gd name="connsiteX9" fmla="*/ 680261 w 6693455"/>
              <a:gd name="connsiteY9" fmla="*/ 2 h 1511306"/>
              <a:gd name="connsiteX10" fmla="*/ 680261 w 6693455"/>
              <a:gd name="connsiteY10" fmla="*/ 2544 h 1511306"/>
              <a:gd name="connsiteX11" fmla="*/ 2147981 w 6693455"/>
              <a:gd name="connsiteY11" fmla="*/ 2544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3455" h="1511306">
                <a:moveTo>
                  <a:pt x="2147981" y="0"/>
                </a:moveTo>
                <a:lnTo>
                  <a:pt x="6693455" y="0"/>
                </a:lnTo>
                <a:lnTo>
                  <a:pt x="5995838" y="1511301"/>
                </a:lnTo>
                <a:lnTo>
                  <a:pt x="2147982" y="1511301"/>
                </a:lnTo>
                <a:lnTo>
                  <a:pt x="2147982" y="1511304"/>
                </a:lnTo>
                <a:lnTo>
                  <a:pt x="680261" y="1511304"/>
                </a:lnTo>
                <a:lnTo>
                  <a:pt x="680261" y="1511306"/>
                </a:lnTo>
                <a:lnTo>
                  <a:pt x="0" y="1511306"/>
                </a:lnTo>
                <a:lnTo>
                  <a:pt x="0" y="2"/>
                </a:lnTo>
                <a:lnTo>
                  <a:pt x="680261" y="2"/>
                </a:lnTo>
                <a:lnTo>
                  <a:pt x="680261" y="2544"/>
                </a:lnTo>
                <a:lnTo>
                  <a:pt x="2147981" y="2544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8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90682-541B-4515-9BF9-71E56016E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98" y="213200"/>
            <a:ext cx="5340605" cy="1146176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3. Localized Depletion</a:t>
            </a:r>
            <a:endParaRPr lang="en-US" sz="3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21F05AC-2996-48A9-9B40-1A0FC53D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5931454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7EA81-9E3B-40EC-B556-D9C80C834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421" y="1930400"/>
            <a:ext cx="3783899" cy="4927600"/>
          </a:xfrm>
        </p:spPr>
        <p:txBody>
          <a:bodyPr anchor="ctr">
            <a:normAutofit fontScale="70000" lnSpcReduction="20000"/>
          </a:bodyPr>
          <a:lstStyle/>
          <a:p>
            <a:r>
              <a:rPr lang="en-US" sz="2600" dirty="0"/>
              <a:t>Spatial look at areas with higher than expected crab bycatch compared to the survey and high CPUE as indicator of localized depletion</a:t>
            </a:r>
          </a:p>
          <a:p>
            <a:pPr lvl="1">
              <a:spcAft>
                <a:spcPts val="600"/>
              </a:spcAft>
              <a:buFont typeface="Calibri" panose="020F0502020204030204" pitchFamily="34" charset="0"/>
              <a:buChar char="̶"/>
            </a:pPr>
            <a:r>
              <a:rPr lang="en-US" sz="2000" dirty="0"/>
              <a:t>Note: could also indicate crab population seasonal shift in distribution or areas where survey sampled poorly</a:t>
            </a:r>
          </a:p>
          <a:p>
            <a:r>
              <a:rPr lang="en-US" sz="2600" dirty="0"/>
              <a:t>Maps of observed bycatch in kg (size of point) compared </a:t>
            </a:r>
            <a:br>
              <a:rPr lang="en-US" sz="2600" dirty="0"/>
            </a:br>
            <a:r>
              <a:rPr lang="en-US" sz="2600" dirty="0"/>
              <a:t>to survey-based prediction (fill color) </a:t>
            </a:r>
            <a:r>
              <a:rPr lang="en-US" sz="2600" i="1" dirty="0"/>
              <a:t>(odd numbered figures)</a:t>
            </a:r>
            <a:br>
              <a:rPr lang="en-US" sz="2600" i="1" dirty="0"/>
            </a:br>
            <a:r>
              <a:rPr lang="en-US" sz="2600" dirty="0"/>
              <a:t>Example at right</a:t>
            </a:r>
            <a:br>
              <a:rPr lang="en-US" sz="2600" dirty="0"/>
            </a:br>
            <a:endParaRPr lang="en-US" sz="2600" i="1" dirty="0"/>
          </a:p>
          <a:p>
            <a:pPr>
              <a:spcBef>
                <a:spcPts val="1200"/>
              </a:spcBef>
            </a:pPr>
            <a:r>
              <a:rPr lang="en-US" sz="2600" dirty="0"/>
              <a:t>Potential Areas of Concern – </a:t>
            </a:r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̶"/>
            </a:pPr>
            <a:r>
              <a:rPr lang="en-US" sz="2000" i="1" u="sng" dirty="0"/>
              <a:t>BBRKC</a:t>
            </a:r>
            <a:r>
              <a:rPr lang="en-US" sz="2000" dirty="0"/>
              <a:t>: S of RKCSA, SE border of the Pribilof Islands closed area </a:t>
            </a:r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̶"/>
            </a:pPr>
            <a:r>
              <a:rPr lang="en-US" sz="2000" i="1" u="sng" dirty="0"/>
              <a:t>Bairdi</a:t>
            </a:r>
            <a:r>
              <a:rPr lang="en-US" sz="2000" dirty="0"/>
              <a:t>: N of Unimak Island </a:t>
            </a:r>
          </a:p>
          <a:p>
            <a:pPr lvl="1">
              <a:spcBef>
                <a:spcPts val="1200"/>
              </a:spcBef>
              <a:buFont typeface="Calibri" panose="020F0502020204030204" pitchFamily="34" charset="0"/>
              <a:buChar char="̶"/>
            </a:pPr>
            <a:r>
              <a:rPr lang="en-US" sz="2000" i="1" u="sng" dirty="0"/>
              <a:t>Opilio</a:t>
            </a:r>
            <a:r>
              <a:rPr lang="en-US" sz="2000" dirty="0"/>
              <a:t>: E of Pribilof Islands </a:t>
            </a:r>
            <a:br>
              <a:rPr lang="en-US" sz="2000" dirty="0"/>
            </a:br>
            <a:r>
              <a:rPr lang="en-US" sz="2000" dirty="0"/>
              <a:t>closed area </a:t>
            </a:r>
            <a:br>
              <a:rPr lang="en-US" sz="1900" dirty="0"/>
            </a:br>
            <a:br>
              <a:rPr lang="en-US" sz="2400" dirty="0"/>
            </a:b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E0ED8B-641A-4D6B-B89B-5DA3AF13F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298" y="1122904"/>
            <a:ext cx="5515335" cy="5239568"/>
          </a:xfrm>
          <a:prstGeom prst="rect">
            <a:avLst/>
          </a:prstGeom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3F24F5C-A72F-4367-BACA-0DAAAE1CF300}"/>
                  </a:ext>
                </a:extLst>
              </p14:cNvPr>
              <p14:cNvContentPartPr/>
              <p14:nvPr/>
            </p14:nvContentPartPr>
            <p14:xfrm>
              <a:off x="7193280" y="6308800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3F24F5C-A72F-4367-BACA-0DAAAE1CF3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30280" y="6245800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2C7958E-B9CC-4AEE-97D1-717CA338C9BA}"/>
                  </a:ext>
                </a:extLst>
              </p14:cNvPr>
              <p14:cNvContentPartPr/>
              <p14:nvPr/>
            </p14:nvContentPartPr>
            <p14:xfrm>
              <a:off x="7040280" y="6165880"/>
              <a:ext cx="4681800" cy="164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2C7958E-B9CC-4AEE-97D1-717CA338C9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77280" y="6102880"/>
                <a:ext cx="48074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D2B0C5A-A5D6-4A84-98BE-2445C0F65A17}"/>
                  </a:ext>
                </a:extLst>
              </p14:cNvPr>
              <p14:cNvContentPartPr/>
              <p14:nvPr/>
            </p14:nvContentPartPr>
            <p14:xfrm>
              <a:off x="-1352040" y="291544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D2B0C5A-A5D6-4A84-98BE-2445C0F65A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414680" y="2852800"/>
                <a:ext cx="126000" cy="12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5183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</Words>
  <Application>Microsoft Office PowerPoint</Application>
  <PresentationFormat>Widescreen</PresentationFormat>
  <Paragraphs>39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Bering Sea Crab  Bycatch Data and Mapping Review working draft - Sep 2020 </vt:lpstr>
      <vt:lpstr>QUESTIONS</vt:lpstr>
      <vt:lpstr>1. PSC &amp; Stock Abundance</vt:lpstr>
      <vt:lpstr>2. Bycatch Maps by Gear </vt:lpstr>
      <vt:lpstr>3. Localized Depletion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Bering Sea Crab  Bycatch Data and Mapping Review working draft - Sep 2020 </dc:title>
  <dc:creator>jamie goen</dc:creator>
  <cp:lastModifiedBy>jamie goen</cp:lastModifiedBy>
  <cp:revision>1</cp:revision>
  <dcterms:created xsi:type="dcterms:W3CDTF">2020-09-15T15:13:49Z</dcterms:created>
  <dcterms:modified xsi:type="dcterms:W3CDTF">2020-09-15T21:09:05Z</dcterms:modified>
</cp:coreProperties>
</file>