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619" r:id="rId2"/>
    <p:sldId id="620" r:id="rId3"/>
    <p:sldId id="621" r:id="rId4"/>
    <p:sldId id="622" r:id="rId5"/>
    <p:sldId id="623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959" autoAdjust="0"/>
    <p:restoredTop sz="94660"/>
  </p:normalViewPr>
  <p:slideViewPr>
    <p:cSldViewPr snapToGrid="0">
      <p:cViewPr varScale="1">
        <p:scale>
          <a:sx n="72" d="100"/>
          <a:sy n="72" d="100"/>
        </p:scale>
        <p:origin x="35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8091" y="3085765"/>
            <a:ext cx="8240108" cy="33048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2" y="990600"/>
            <a:ext cx="7989752" cy="1504844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2" y="2495444"/>
            <a:ext cx="7989752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>
                <a:solidFill>
                  <a:schemeClr val="accent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45ECF944-99CE-4E8D-ACC9-21A3C0BAB047}" type="datetime9">
              <a:rPr lang="en-US" smtClean="0"/>
              <a:t>1/11/2022 2:15:16 PM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Picture Placeholder 9">
            <a:extLst>
              <a:ext uri="{FF2B5EF4-FFF2-40B4-BE49-F238E27FC236}">
                <a16:creationId xmlns:a16="http://schemas.microsoft.com/office/drawing/2014/main" id="{60462B74-C9F4-401F-B8E1-FBD4792E56FA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251175" y="5681499"/>
            <a:ext cx="762329" cy="914400"/>
          </a:xfrm>
        </p:spPr>
        <p:txBody>
          <a:bodyPr>
            <a:noAutofit/>
          </a:bodyPr>
          <a:lstStyle>
            <a:lvl1pPr marL="0" indent="0">
              <a:buNone/>
              <a:defRPr sz="788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dirty="0"/>
              <a:t>Click to add Presenter Photo</a:t>
            </a:r>
          </a:p>
        </p:txBody>
      </p:sp>
      <p:sp>
        <p:nvSpPr>
          <p:cNvPr id="9" name="Picture Placeholder 9">
            <a:extLst>
              <a:ext uri="{FF2B5EF4-FFF2-40B4-BE49-F238E27FC236}">
                <a16:creationId xmlns:a16="http://schemas.microsoft.com/office/drawing/2014/main" id="{F2334B86-1380-4817-86BF-304D59D3E6E7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8026400" y="5900198"/>
            <a:ext cx="476092" cy="511293"/>
          </a:xfrm>
        </p:spPr>
        <p:txBody>
          <a:bodyPr>
            <a:noAutofit/>
          </a:bodyPr>
          <a:lstStyle>
            <a:lvl1pPr marL="0" indent="0">
              <a:buNone/>
              <a:defRPr sz="788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dirty="0"/>
              <a:t>Click to add logo</a:t>
            </a:r>
          </a:p>
        </p:txBody>
      </p:sp>
    </p:spTree>
    <p:extLst>
      <p:ext uri="{BB962C8B-B14F-4D97-AF65-F5344CB8AC3E}">
        <p14:creationId xmlns:p14="http://schemas.microsoft.com/office/powerpoint/2010/main" val="22437427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8092" y="599725"/>
            <a:ext cx="8238707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43517C-CA8D-4E0C-A6F8-71A6488044BF}" type="datetime9">
              <a:rPr lang="en-US" smtClean="0"/>
              <a:t>1/11/2022 2:15:17 PM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Picture Placeholder 9">
            <a:extLst>
              <a:ext uri="{FF2B5EF4-FFF2-40B4-BE49-F238E27FC236}">
                <a16:creationId xmlns:a16="http://schemas.microsoft.com/office/drawing/2014/main" id="{BC280C83-0990-4DBA-9150-E5E4C5A3D4E5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251175" y="5681499"/>
            <a:ext cx="762329" cy="914400"/>
          </a:xfrm>
        </p:spPr>
        <p:txBody>
          <a:bodyPr>
            <a:noAutofit/>
          </a:bodyPr>
          <a:lstStyle>
            <a:lvl1pPr marL="0" indent="0">
              <a:buNone/>
              <a:defRPr sz="788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dirty="0"/>
              <a:t>Click to add Presenter Photo</a:t>
            </a:r>
          </a:p>
        </p:txBody>
      </p:sp>
      <p:sp>
        <p:nvSpPr>
          <p:cNvPr id="9" name="Picture Placeholder 9">
            <a:extLst>
              <a:ext uri="{FF2B5EF4-FFF2-40B4-BE49-F238E27FC236}">
                <a16:creationId xmlns:a16="http://schemas.microsoft.com/office/drawing/2014/main" id="{BF2A44C7-D6D8-4928-942A-6319DBECFB71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7800476" y="5899984"/>
            <a:ext cx="476092" cy="511293"/>
          </a:xfrm>
        </p:spPr>
        <p:txBody>
          <a:bodyPr>
            <a:noAutofit/>
          </a:bodyPr>
          <a:lstStyle>
            <a:lvl1pPr marL="0" indent="0">
              <a:buNone/>
              <a:defRPr sz="788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dirty="0"/>
              <a:t>Click to add logo</a:t>
            </a:r>
          </a:p>
        </p:txBody>
      </p:sp>
    </p:spTree>
    <p:extLst>
      <p:ext uri="{BB962C8B-B14F-4D97-AF65-F5344CB8AC3E}">
        <p14:creationId xmlns:p14="http://schemas.microsoft.com/office/powerpoint/2010/main" val="12478459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6629400" y="599725"/>
            <a:ext cx="2057399" cy="58169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75725"/>
            <a:ext cx="1503123" cy="5183073"/>
          </a:xfrm>
        </p:spPr>
        <p:txBody>
          <a:bodyPr vert="eaVert"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81192" y="675725"/>
            <a:ext cx="5922209" cy="5183073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45255" y="5956136"/>
            <a:ext cx="947672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82EFB16F-BF06-4A8B-B377-5DD67A77BA72}" type="datetime9">
              <a:rPr lang="en-US" smtClean="0"/>
              <a:t>1/11/2022 2:15:17 PM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0"/>
            <a:ext cx="5922209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Picture Placeholder 9">
            <a:extLst>
              <a:ext uri="{FF2B5EF4-FFF2-40B4-BE49-F238E27FC236}">
                <a16:creationId xmlns:a16="http://schemas.microsoft.com/office/drawing/2014/main" id="{D354B163-6C4F-45DB-A034-51A5B30DD427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251175" y="5681499"/>
            <a:ext cx="762329" cy="914400"/>
          </a:xfrm>
        </p:spPr>
        <p:txBody>
          <a:bodyPr>
            <a:noAutofit/>
          </a:bodyPr>
          <a:lstStyle>
            <a:lvl1pPr marL="0" indent="0">
              <a:buNone/>
              <a:defRPr sz="788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dirty="0"/>
              <a:t>Click to add Presenter Photo</a:t>
            </a:r>
          </a:p>
        </p:txBody>
      </p:sp>
      <p:sp>
        <p:nvSpPr>
          <p:cNvPr id="9" name="Picture Placeholder 9">
            <a:extLst>
              <a:ext uri="{FF2B5EF4-FFF2-40B4-BE49-F238E27FC236}">
                <a16:creationId xmlns:a16="http://schemas.microsoft.com/office/drawing/2014/main" id="{031FE423-4B0B-4BC8-91A3-C40E051D8456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7800476" y="5899984"/>
            <a:ext cx="476092" cy="511293"/>
          </a:xfrm>
        </p:spPr>
        <p:txBody>
          <a:bodyPr>
            <a:noAutofit/>
          </a:bodyPr>
          <a:lstStyle>
            <a:lvl1pPr marL="0" indent="0">
              <a:buNone/>
              <a:defRPr sz="788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dirty="0"/>
              <a:t>Click to add logo</a:t>
            </a:r>
          </a:p>
        </p:txBody>
      </p:sp>
    </p:spTree>
    <p:extLst>
      <p:ext uri="{BB962C8B-B14F-4D97-AF65-F5344CB8AC3E}">
        <p14:creationId xmlns:p14="http://schemas.microsoft.com/office/powerpoint/2010/main" val="237992146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335863" y="5141975"/>
            <a:ext cx="8468145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5895" y="3043911"/>
            <a:ext cx="8272211" cy="1497507"/>
          </a:xfrm>
        </p:spPr>
        <p:txBody>
          <a:bodyPr anchor="b">
            <a:normAutofit/>
          </a:bodyPr>
          <a:lstStyle>
            <a:lvl1pPr algn="l">
              <a:defRPr sz="2700" b="0" cap="all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35895" y="4541417"/>
            <a:ext cx="8272211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350" cap="all">
                <a:solidFill>
                  <a:schemeClr val="accent2"/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3310E835-70DC-4830-AB91-B4D4CB7F8257}" type="datetime9">
              <a:rPr lang="en-US" smtClean="0"/>
              <a:t>1/11/2022 2:15:17 PM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Picture Placeholder 9">
            <a:extLst>
              <a:ext uri="{FF2B5EF4-FFF2-40B4-BE49-F238E27FC236}">
                <a16:creationId xmlns:a16="http://schemas.microsoft.com/office/drawing/2014/main" id="{60ECD88C-B2CE-4747-BF15-020C37E38D42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251175" y="5681499"/>
            <a:ext cx="770467" cy="914400"/>
          </a:xfrm>
        </p:spPr>
        <p:txBody>
          <a:bodyPr>
            <a:noAutofit/>
          </a:bodyPr>
          <a:lstStyle>
            <a:lvl1pPr marL="0" indent="0">
              <a:buNone/>
              <a:defRPr sz="788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dirty="0"/>
              <a:t>Click to add Presenter Photo</a:t>
            </a:r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4745BCAC-898A-4739-BD0E-5F07CEE60A79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8124340" y="5900198"/>
            <a:ext cx="378152" cy="511293"/>
          </a:xfrm>
        </p:spPr>
        <p:txBody>
          <a:bodyPr>
            <a:noAutofit/>
          </a:bodyPr>
          <a:lstStyle>
            <a:lvl1pPr marL="0" indent="0">
              <a:buNone/>
              <a:defRPr sz="788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dirty="0"/>
              <a:t>Click to add logo</a:t>
            </a:r>
          </a:p>
        </p:txBody>
      </p:sp>
    </p:spTree>
    <p:extLst>
      <p:ext uri="{BB962C8B-B14F-4D97-AF65-F5344CB8AC3E}">
        <p14:creationId xmlns:p14="http://schemas.microsoft.com/office/powerpoint/2010/main" val="299870200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7879CE-9CDE-4AC5-9655-E1D79072AC7D}" type="datetime9">
              <a:rPr lang="en-US" smtClean="0"/>
              <a:t>1/11/2022 2:15:17 PM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7" name="Rectangle 6"/>
          <p:cNvSpPr>
            <a:spLocks noChangeAspect="1"/>
          </p:cNvSpPr>
          <p:nvPr/>
        </p:nvSpPr>
        <p:spPr>
          <a:xfrm>
            <a:off x="330512" y="606555"/>
            <a:ext cx="8475027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31921" y="729658"/>
            <a:ext cx="8272212" cy="988332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9" name="Picture Placeholder 9">
            <a:extLst>
              <a:ext uri="{FF2B5EF4-FFF2-40B4-BE49-F238E27FC236}">
                <a16:creationId xmlns:a16="http://schemas.microsoft.com/office/drawing/2014/main" id="{6E537A51-93E5-4A33-A30C-A1ABDBE1842D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251175" y="5681499"/>
            <a:ext cx="770467" cy="914400"/>
          </a:xfrm>
        </p:spPr>
        <p:txBody>
          <a:bodyPr>
            <a:noAutofit/>
          </a:bodyPr>
          <a:lstStyle>
            <a:lvl1pPr marL="0" indent="0">
              <a:buNone/>
              <a:defRPr sz="788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dirty="0"/>
              <a:t>Click to add Presenter Photo</a:t>
            </a:r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86C967C7-6CE4-46B2-804B-B59D271138B7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8124340" y="5900198"/>
            <a:ext cx="378152" cy="511293"/>
          </a:xfrm>
        </p:spPr>
        <p:txBody>
          <a:bodyPr>
            <a:noAutofit/>
          </a:bodyPr>
          <a:lstStyle>
            <a:lvl1pPr marL="0" indent="0">
              <a:buNone/>
              <a:defRPr sz="788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dirty="0"/>
              <a:t>Click to add logo</a:t>
            </a:r>
          </a:p>
        </p:txBody>
      </p:sp>
    </p:spTree>
    <p:extLst>
      <p:ext uri="{BB962C8B-B14F-4D97-AF65-F5344CB8AC3E}">
        <p14:creationId xmlns:p14="http://schemas.microsoft.com/office/powerpoint/2010/main" val="257326915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52EAE-F841-4DEB-921A-25E0E3D1516C}" type="datetime9">
              <a:rPr lang="en-US" smtClean="0"/>
              <a:t>1/11/2022 2:15:17 PM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5" name="Picture Placeholder 9">
            <a:extLst>
              <a:ext uri="{FF2B5EF4-FFF2-40B4-BE49-F238E27FC236}">
                <a16:creationId xmlns:a16="http://schemas.microsoft.com/office/drawing/2014/main" id="{0D165EC4-2C00-48CD-B2A1-12555C9EA0ED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251175" y="5681499"/>
            <a:ext cx="770467" cy="914400"/>
          </a:xfrm>
        </p:spPr>
        <p:txBody>
          <a:bodyPr>
            <a:noAutofit/>
          </a:bodyPr>
          <a:lstStyle>
            <a:lvl1pPr marL="0" indent="0">
              <a:buNone/>
              <a:defRPr sz="788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dirty="0"/>
              <a:t>Click to add Presenter Photo</a:t>
            </a:r>
          </a:p>
        </p:txBody>
      </p:sp>
      <p:sp>
        <p:nvSpPr>
          <p:cNvPr id="6" name="Picture Placeholder 9">
            <a:extLst>
              <a:ext uri="{FF2B5EF4-FFF2-40B4-BE49-F238E27FC236}">
                <a16:creationId xmlns:a16="http://schemas.microsoft.com/office/drawing/2014/main" id="{BCE72FD7-7235-43F1-835C-35F26640CB3C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8124340" y="5900198"/>
            <a:ext cx="378152" cy="511293"/>
          </a:xfrm>
        </p:spPr>
        <p:txBody>
          <a:bodyPr>
            <a:noAutofit/>
          </a:bodyPr>
          <a:lstStyle>
            <a:lvl1pPr marL="0" indent="0">
              <a:buNone/>
              <a:defRPr sz="788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dirty="0"/>
              <a:t>Click to add logo</a:t>
            </a:r>
          </a:p>
        </p:txBody>
      </p:sp>
    </p:spTree>
    <p:extLst>
      <p:ext uri="{BB962C8B-B14F-4D97-AF65-F5344CB8AC3E}">
        <p14:creationId xmlns:p14="http://schemas.microsoft.com/office/powerpoint/2010/main" val="154739079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335863" y="5141973"/>
            <a:ext cx="8473650" cy="127470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5894" y="5262296"/>
            <a:ext cx="3682084" cy="689514"/>
          </a:xfrm>
        </p:spPr>
        <p:txBody>
          <a:bodyPr anchor="ctr"/>
          <a:lstStyle>
            <a:lvl1pPr algn="l">
              <a:defRPr sz="1500" b="0"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5862" y="601200"/>
            <a:ext cx="8469630" cy="4204800"/>
          </a:xfrm>
        </p:spPr>
        <p:txBody>
          <a:bodyPr anchor="ctr">
            <a:normAutofit/>
          </a:bodyPr>
          <a:lstStyle>
            <a:lvl1pPr>
              <a:defRPr sz="1500">
                <a:solidFill>
                  <a:schemeClr val="tx2"/>
                </a:solidFill>
              </a:defRPr>
            </a:lvl1pPr>
            <a:lvl2pPr>
              <a:defRPr sz="1350">
                <a:solidFill>
                  <a:schemeClr val="tx2"/>
                </a:solidFill>
              </a:defRPr>
            </a:lvl2pPr>
            <a:lvl3pPr>
              <a:defRPr sz="1200">
                <a:solidFill>
                  <a:schemeClr val="tx2"/>
                </a:solidFill>
              </a:defRPr>
            </a:lvl3pPr>
            <a:lvl4pPr>
              <a:defRPr sz="1050">
                <a:solidFill>
                  <a:schemeClr val="tx2"/>
                </a:solidFill>
              </a:defRPr>
            </a:lvl4pPr>
            <a:lvl5pPr>
              <a:defRPr sz="1050">
                <a:solidFill>
                  <a:schemeClr val="tx2"/>
                </a:solidFill>
              </a:defRPr>
            </a:lvl5pPr>
            <a:lvl6pPr>
              <a:defRPr sz="1050">
                <a:solidFill>
                  <a:schemeClr val="tx2"/>
                </a:solidFill>
              </a:defRPr>
            </a:lvl6pPr>
            <a:lvl7pPr>
              <a:defRPr sz="1050">
                <a:solidFill>
                  <a:schemeClr val="tx2"/>
                </a:solidFill>
              </a:defRPr>
            </a:lvl7pPr>
            <a:lvl8pPr>
              <a:defRPr sz="1050">
                <a:solidFill>
                  <a:schemeClr val="tx2"/>
                </a:solidFill>
              </a:defRPr>
            </a:lvl8pPr>
            <a:lvl9pPr>
              <a:defRPr sz="1050">
                <a:solidFill>
                  <a:schemeClr val="tx2"/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305618" y="5262297"/>
            <a:ext cx="4402490" cy="689515"/>
          </a:xfrm>
        </p:spPr>
        <p:txBody>
          <a:bodyPr anchor="ctr">
            <a:normAutofit/>
          </a:bodyPr>
          <a:lstStyle>
            <a:lvl1pPr marL="0" indent="0" algn="r">
              <a:buNone/>
              <a:defRPr sz="825">
                <a:solidFill>
                  <a:schemeClr val="bg1"/>
                </a:solidFill>
              </a:defRPr>
            </a:lvl1pPr>
            <a:lvl2pPr marL="342900" indent="0">
              <a:buNone/>
              <a:defRPr sz="825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EC408D69-0B9D-4873-99C5-F0FC08AAB453}" type="datetime9">
              <a:rPr lang="en-US" smtClean="0"/>
              <a:t>1/11/2022 2:15:17 PM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FA4FFB8C-88C5-469B-BBE5-2F9578EB3B2E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251175" y="5681499"/>
            <a:ext cx="770467" cy="914400"/>
          </a:xfrm>
        </p:spPr>
        <p:txBody>
          <a:bodyPr>
            <a:noAutofit/>
          </a:bodyPr>
          <a:lstStyle>
            <a:lvl1pPr marL="0" indent="0">
              <a:buNone/>
              <a:defRPr sz="788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dirty="0"/>
              <a:t>Click to add Presenter Photo</a:t>
            </a:r>
          </a:p>
        </p:txBody>
      </p:sp>
      <p:sp>
        <p:nvSpPr>
          <p:cNvPr id="11" name="Picture Placeholder 9">
            <a:extLst>
              <a:ext uri="{FF2B5EF4-FFF2-40B4-BE49-F238E27FC236}">
                <a16:creationId xmlns:a16="http://schemas.microsoft.com/office/drawing/2014/main" id="{0B06A6D8-59B6-48EF-97A3-580C263862AD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8124340" y="5900198"/>
            <a:ext cx="378152" cy="511293"/>
          </a:xfrm>
        </p:spPr>
        <p:txBody>
          <a:bodyPr>
            <a:noAutofit/>
          </a:bodyPr>
          <a:lstStyle>
            <a:lvl1pPr marL="0" indent="0">
              <a:buNone/>
              <a:defRPr sz="788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dirty="0"/>
              <a:t>Click to add logo</a:t>
            </a:r>
          </a:p>
        </p:txBody>
      </p:sp>
    </p:spTree>
    <p:extLst>
      <p:ext uri="{BB962C8B-B14F-4D97-AF65-F5344CB8AC3E}">
        <p14:creationId xmlns:p14="http://schemas.microsoft.com/office/powerpoint/2010/main" val="18437519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5895" y="4693389"/>
            <a:ext cx="8272212" cy="566738"/>
          </a:xfrm>
        </p:spPr>
        <p:txBody>
          <a:bodyPr anchor="b">
            <a:normAutofit/>
          </a:bodyPr>
          <a:lstStyle>
            <a:lvl1pPr algn="l">
              <a:defRPr sz="1800" b="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35863" y="599725"/>
            <a:ext cx="8468144" cy="3557252"/>
          </a:xfrm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35894" y="5260128"/>
            <a:ext cx="8272213" cy="598671"/>
          </a:xfrm>
        </p:spPr>
        <p:txBody>
          <a:bodyPr>
            <a:normAutofit/>
          </a:bodyPr>
          <a:lstStyle>
            <a:lvl1pPr marL="0" indent="0">
              <a:buNone/>
              <a:defRPr sz="9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5191A5-3FEF-48A8-B251-E8C9EF8DCD61}" type="datetime9">
              <a:rPr lang="en-US" smtClean="0"/>
              <a:t>1/11/2022 2:15:17 PM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8" name="Picture Placeholder 9">
            <a:extLst>
              <a:ext uri="{FF2B5EF4-FFF2-40B4-BE49-F238E27FC236}">
                <a16:creationId xmlns:a16="http://schemas.microsoft.com/office/drawing/2014/main" id="{27769484-71D0-4024-B237-583943195596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251175" y="5681499"/>
            <a:ext cx="770467" cy="914400"/>
          </a:xfrm>
        </p:spPr>
        <p:txBody>
          <a:bodyPr>
            <a:noAutofit/>
          </a:bodyPr>
          <a:lstStyle>
            <a:lvl1pPr marL="0" indent="0">
              <a:buNone/>
              <a:defRPr sz="788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dirty="0"/>
              <a:t>Click to add Presenter Photo</a:t>
            </a:r>
          </a:p>
        </p:txBody>
      </p:sp>
      <p:sp>
        <p:nvSpPr>
          <p:cNvPr id="9" name="Picture Placeholder 9">
            <a:extLst>
              <a:ext uri="{FF2B5EF4-FFF2-40B4-BE49-F238E27FC236}">
                <a16:creationId xmlns:a16="http://schemas.microsoft.com/office/drawing/2014/main" id="{5C9C32F3-1DF0-4FA3-BD8A-B66513D842BD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8124340" y="5900198"/>
            <a:ext cx="378152" cy="511293"/>
          </a:xfrm>
        </p:spPr>
        <p:txBody>
          <a:bodyPr>
            <a:noAutofit/>
          </a:bodyPr>
          <a:lstStyle>
            <a:lvl1pPr marL="0" indent="0">
              <a:buNone/>
              <a:defRPr sz="788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dirty="0"/>
              <a:t>Click to add logo</a:t>
            </a:r>
          </a:p>
        </p:txBody>
      </p:sp>
    </p:spTree>
    <p:extLst>
      <p:ext uri="{BB962C8B-B14F-4D97-AF65-F5344CB8AC3E}">
        <p14:creationId xmlns:p14="http://schemas.microsoft.com/office/powerpoint/2010/main" val="323498517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330214" y="614407"/>
            <a:ext cx="8482004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435894" y="702156"/>
            <a:ext cx="8272212" cy="1013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5679AA-9201-418A-9BAA-E98BD85FB1AA}" type="datetime9">
              <a:rPr lang="en-US" smtClean="0"/>
              <a:t>1/11/2022 2:15:17 PM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982CC4F0-86ED-48D1-9558-7307A0C81BD5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251175" y="5681499"/>
            <a:ext cx="770467" cy="914400"/>
          </a:xfrm>
        </p:spPr>
        <p:txBody>
          <a:bodyPr>
            <a:noAutofit/>
          </a:bodyPr>
          <a:lstStyle>
            <a:lvl1pPr marL="0" indent="0">
              <a:buNone/>
              <a:defRPr sz="788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dirty="0"/>
              <a:t>Click to add Presenter Photo</a:t>
            </a:r>
          </a:p>
        </p:txBody>
      </p:sp>
      <p:sp>
        <p:nvSpPr>
          <p:cNvPr id="11" name="Picture Placeholder 9">
            <a:extLst>
              <a:ext uri="{FF2B5EF4-FFF2-40B4-BE49-F238E27FC236}">
                <a16:creationId xmlns:a16="http://schemas.microsoft.com/office/drawing/2014/main" id="{8E3E1CD5-CFCA-42EE-9113-0B154D972C8A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8124340" y="5900198"/>
            <a:ext cx="378152" cy="511293"/>
          </a:xfrm>
        </p:spPr>
        <p:txBody>
          <a:bodyPr>
            <a:noAutofit/>
          </a:bodyPr>
          <a:lstStyle>
            <a:lvl1pPr marL="0" indent="0">
              <a:buNone/>
              <a:defRPr sz="788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dirty="0"/>
              <a:t>Click to add logo</a:t>
            </a:r>
          </a:p>
        </p:txBody>
      </p:sp>
    </p:spTree>
    <p:extLst>
      <p:ext uri="{BB962C8B-B14F-4D97-AF65-F5344CB8AC3E}">
        <p14:creationId xmlns:p14="http://schemas.microsoft.com/office/powerpoint/2010/main" val="326832459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6629401" y="599725"/>
            <a:ext cx="2180113" cy="58169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1" y="675727"/>
            <a:ext cx="1503123" cy="518307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81193" y="675727"/>
            <a:ext cx="5922209" cy="5183073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45255" y="5956138"/>
            <a:ext cx="996106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695C881F-533B-4AF4-B92E-E7D73A80260C}" type="datetime9">
              <a:rPr lang="en-US" smtClean="0"/>
              <a:t>1/11/2022 2:15:17 PM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3" y="5951812"/>
            <a:ext cx="5922209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34962" y="5956138"/>
            <a:ext cx="873146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8" name="Picture Placeholder 9">
            <a:extLst>
              <a:ext uri="{FF2B5EF4-FFF2-40B4-BE49-F238E27FC236}">
                <a16:creationId xmlns:a16="http://schemas.microsoft.com/office/drawing/2014/main" id="{B48ED5C0-EC13-437C-B526-EF7919E97CE6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251176" y="5681499"/>
            <a:ext cx="760300" cy="914400"/>
          </a:xfrm>
        </p:spPr>
        <p:txBody>
          <a:bodyPr>
            <a:noAutofit/>
          </a:bodyPr>
          <a:lstStyle>
            <a:lvl1pPr marL="0" indent="0">
              <a:buNone/>
              <a:defRPr sz="788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dirty="0"/>
              <a:t>Click to add Presenter Photo</a:t>
            </a:r>
          </a:p>
        </p:txBody>
      </p:sp>
      <p:sp>
        <p:nvSpPr>
          <p:cNvPr id="9" name="Picture Placeholder 9">
            <a:extLst>
              <a:ext uri="{FF2B5EF4-FFF2-40B4-BE49-F238E27FC236}">
                <a16:creationId xmlns:a16="http://schemas.microsoft.com/office/drawing/2014/main" id="{91A95823-A39A-4BD7-9037-1A11F0730446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6152928" y="5900198"/>
            <a:ext cx="378152" cy="511293"/>
          </a:xfrm>
        </p:spPr>
        <p:txBody>
          <a:bodyPr>
            <a:noAutofit/>
          </a:bodyPr>
          <a:lstStyle>
            <a:lvl1pPr marL="0" indent="0">
              <a:buNone/>
              <a:defRPr sz="788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dirty="0"/>
              <a:t>Click to add logo</a:t>
            </a:r>
          </a:p>
        </p:txBody>
      </p:sp>
    </p:spTree>
    <p:extLst>
      <p:ext uri="{BB962C8B-B14F-4D97-AF65-F5344CB8AC3E}">
        <p14:creationId xmlns:p14="http://schemas.microsoft.com/office/powerpoint/2010/main" val="37050458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8092" y="599725"/>
            <a:ext cx="8238707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228003"/>
            <a:ext cx="7989752" cy="363079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18748D-611E-4943-B5AC-7D5FA1580173}" type="datetime9">
              <a:rPr lang="en-US" smtClean="0"/>
              <a:t>1/11/2022 2:15:17 PM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Picture Placeholder 9">
            <a:extLst>
              <a:ext uri="{FF2B5EF4-FFF2-40B4-BE49-F238E27FC236}">
                <a16:creationId xmlns:a16="http://schemas.microsoft.com/office/drawing/2014/main" id="{A5A75BB0-413D-4F15-A1A8-96425951F208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251175" y="5681499"/>
            <a:ext cx="762329" cy="914400"/>
          </a:xfrm>
        </p:spPr>
        <p:txBody>
          <a:bodyPr>
            <a:noAutofit/>
          </a:bodyPr>
          <a:lstStyle>
            <a:lvl1pPr marL="0" indent="0">
              <a:buNone/>
              <a:defRPr sz="788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dirty="0"/>
              <a:t>Click to add Presenter Photo</a:t>
            </a:r>
          </a:p>
        </p:txBody>
      </p:sp>
      <p:sp>
        <p:nvSpPr>
          <p:cNvPr id="9" name="Picture Placeholder 9">
            <a:extLst>
              <a:ext uri="{FF2B5EF4-FFF2-40B4-BE49-F238E27FC236}">
                <a16:creationId xmlns:a16="http://schemas.microsoft.com/office/drawing/2014/main" id="{04CAF51A-A7C7-44A0-A652-11877A291328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7800476" y="5899984"/>
            <a:ext cx="476092" cy="511293"/>
          </a:xfrm>
        </p:spPr>
        <p:txBody>
          <a:bodyPr>
            <a:noAutofit/>
          </a:bodyPr>
          <a:lstStyle>
            <a:lvl1pPr marL="0" indent="0">
              <a:buNone/>
              <a:defRPr sz="788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dirty="0"/>
              <a:t>Click to add logo</a:t>
            </a:r>
          </a:p>
        </p:txBody>
      </p:sp>
    </p:spTree>
    <p:extLst>
      <p:ext uri="{BB962C8B-B14F-4D97-AF65-F5344CB8AC3E}">
        <p14:creationId xmlns:p14="http://schemas.microsoft.com/office/powerpoint/2010/main" val="3663757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52646" y="5141973"/>
            <a:ext cx="8238707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3036573"/>
            <a:ext cx="7989751" cy="1504844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3" y="4541417"/>
            <a:ext cx="7989751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3E775E65-C06C-470F-AD71-77BEEB47FCAA}" type="datetime9">
              <a:rPr lang="en-US" smtClean="0"/>
              <a:t>1/11/2022 2:15:17 PM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Picture Placeholder 9">
            <a:extLst>
              <a:ext uri="{FF2B5EF4-FFF2-40B4-BE49-F238E27FC236}">
                <a16:creationId xmlns:a16="http://schemas.microsoft.com/office/drawing/2014/main" id="{18C50BD2-D693-4B76-839B-C2E20D3C1DA3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251175" y="5681499"/>
            <a:ext cx="762329" cy="914400"/>
          </a:xfrm>
        </p:spPr>
        <p:txBody>
          <a:bodyPr>
            <a:noAutofit/>
          </a:bodyPr>
          <a:lstStyle>
            <a:lvl1pPr marL="0" indent="0">
              <a:buNone/>
              <a:defRPr sz="788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dirty="0"/>
              <a:t>Click to add Presenter Photo</a:t>
            </a:r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6A38103A-D575-41E3-876B-FA27AA4409D0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7800476" y="5899984"/>
            <a:ext cx="476092" cy="511293"/>
          </a:xfrm>
        </p:spPr>
        <p:txBody>
          <a:bodyPr>
            <a:noAutofit/>
          </a:bodyPr>
          <a:lstStyle>
            <a:lvl1pPr marL="0" indent="0">
              <a:buNone/>
              <a:defRPr sz="788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dirty="0"/>
              <a:t>Click to add logo</a:t>
            </a:r>
          </a:p>
        </p:txBody>
      </p:sp>
    </p:spTree>
    <p:extLst>
      <p:ext uri="{BB962C8B-B14F-4D97-AF65-F5344CB8AC3E}">
        <p14:creationId xmlns:p14="http://schemas.microsoft.com/office/powerpoint/2010/main" val="42361432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8092" y="599725"/>
            <a:ext cx="8238707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2" y="2228002"/>
            <a:ext cx="3899527" cy="363304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282" y="2228003"/>
            <a:ext cx="3907662" cy="363304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5C73AB-F6C0-40EC-A89A-A5A61B9F27AF}" type="datetime9">
              <a:rPr lang="en-US" smtClean="0"/>
              <a:t>1/11/2022 2:15:17 PM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Picture Placeholder 9">
            <a:extLst>
              <a:ext uri="{FF2B5EF4-FFF2-40B4-BE49-F238E27FC236}">
                <a16:creationId xmlns:a16="http://schemas.microsoft.com/office/drawing/2014/main" id="{16ABAE74-18AB-4788-A9D2-A68293AFDA64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251175" y="5681499"/>
            <a:ext cx="762329" cy="914400"/>
          </a:xfrm>
        </p:spPr>
        <p:txBody>
          <a:bodyPr>
            <a:noAutofit/>
          </a:bodyPr>
          <a:lstStyle>
            <a:lvl1pPr marL="0" indent="0">
              <a:buNone/>
              <a:defRPr sz="788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dirty="0"/>
              <a:t>Click to add Presenter Photo</a:t>
            </a:r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32F3CF3A-FFCB-494B-B5F6-2C0D7A17CC90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7800476" y="5899984"/>
            <a:ext cx="476092" cy="511293"/>
          </a:xfrm>
        </p:spPr>
        <p:txBody>
          <a:bodyPr>
            <a:noAutofit/>
          </a:bodyPr>
          <a:lstStyle>
            <a:lvl1pPr marL="0" indent="0">
              <a:buNone/>
              <a:defRPr sz="788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dirty="0"/>
              <a:t>Click to add logo</a:t>
            </a:r>
          </a:p>
        </p:txBody>
      </p:sp>
    </p:spTree>
    <p:extLst>
      <p:ext uri="{BB962C8B-B14F-4D97-AF65-F5344CB8AC3E}">
        <p14:creationId xmlns:p14="http://schemas.microsoft.com/office/powerpoint/2010/main" val="28203302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>
            <a:spLocks noChangeAspect="1"/>
          </p:cNvSpPr>
          <p:nvPr/>
        </p:nvSpPr>
        <p:spPr>
          <a:xfrm>
            <a:off x="448092" y="599725"/>
            <a:ext cx="8238707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219" y="2228003"/>
            <a:ext cx="3593500" cy="576262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2" y="2926051"/>
            <a:ext cx="3899527" cy="2934999"/>
          </a:xfrm>
        </p:spPr>
        <p:txBody>
          <a:bodyPr anchor="t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69308" y="2228003"/>
            <a:ext cx="3601635" cy="576262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282" y="2926051"/>
            <a:ext cx="3907662" cy="293499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2B13FC-5BFF-483A-BF05-F01493B54FCB}" type="datetime9">
              <a:rPr lang="en-US" smtClean="0"/>
              <a:t>1/11/2022 2:15:17 PM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Picture Placeholder 9">
            <a:extLst>
              <a:ext uri="{FF2B5EF4-FFF2-40B4-BE49-F238E27FC236}">
                <a16:creationId xmlns:a16="http://schemas.microsoft.com/office/drawing/2014/main" id="{B9FF31F1-188B-434A-9752-B504C1706976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251175" y="5681499"/>
            <a:ext cx="762329" cy="914400"/>
          </a:xfrm>
        </p:spPr>
        <p:txBody>
          <a:bodyPr>
            <a:noAutofit/>
          </a:bodyPr>
          <a:lstStyle>
            <a:lvl1pPr marL="0" indent="0">
              <a:buNone/>
              <a:defRPr sz="788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dirty="0"/>
              <a:t>Click to add Presenter Photo</a:t>
            </a:r>
          </a:p>
        </p:txBody>
      </p:sp>
      <p:sp>
        <p:nvSpPr>
          <p:cNvPr id="12" name="Picture Placeholder 9">
            <a:extLst>
              <a:ext uri="{FF2B5EF4-FFF2-40B4-BE49-F238E27FC236}">
                <a16:creationId xmlns:a16="http://schemas.microsoft.com/office/drawing/2014/main" id="{8F9321A6-9B83-4632-A119-0EED3ADC2379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7800476" y="5899984"/>
            <a:ext cx="476092" cy="511293"/>
          </a:xfrm>
        </p:spPr>
        <p:txBody>
          <a:bodyPr>
            <a:noAutofit/>
          </a:bodyPr>
          <a:lstStyle>
            <a:lvl1pPr marL="0" indent="0">
              <a:buNone/>
              <a:defRPr sz="788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dirty="0"/>
              <a:t>Click to add logo</a:t>
            </a:r>
          </a:p>
        </p:txBody>
      </p:sp>
    </p:spTree>
    <p:extLst>
      <p:ext uri="{BB962C8B-B14F-4D97-AF65-F5344CB8AC3E}">
        <p14:creationId xmlns:p14="http://schemas.microsoft.com/office/powerpoint/2010/main" val="16344284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>
            <a:spLocks noChangeAspect="1"/>
          </p:cNvSpPr>
          <p:nvPr/>
        </p:nvSpPr>
        <p:spPr>
          <a:xfrm>
            <a:off x="448092" y="599725"/>
            <a:ext cx="8238707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4B4236-4931-48FF-A998-874005CD23B1}" type="datetime9">
              <a:rPr lang="en-US" smtClean="0"/>
              <a:t>1/11/2022 2:15:17 PM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Picture Placeholder 9">
            <a:extLst>
              <a:ext uri="{FF2B5EF4-FFF2-40B4-BE49-F238E27FC236}">
                <a16:creationId xmlns:a16="http://schemas.microsoft.com/office/drawing/2014/main" id="{78F32D63-4028-48AE-9C6D-CFE0636D8924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251175" y="5681499"/>
            <a:ext cx="762329" cy="914400"/>
          </a:xfrm>
        </p:spPr>
        <p:txBody>
          <a:bodyPr>
            <a:noAutofit/>
          </a:bodyPr>
          <a:lstStyle>
            <a:lvl1pPr marL="0" indent="0">
              <a:buNone/>
              <a:defRPr sz="788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dirty="0"/>
              <a:t>Click to add Presenter Photo</a:t>
            </a:r>
          </a:p>
        </p:txBody>
      </p:sp>
      <p:sp>
        <p:nvSpPr>
          <p:cNvPr id="8" name="Picture Placeholder 9">
            <a:extLst>
              <a:ext uri="{FF2B5EF4-FFF2-40B4-BE49-F238E27FC236}">
                <a16:creationId xmlns:a16="http://schemas.microsoft.com/office/drawing/2014/main" id="{06492F2B-D04F-4B7F-B881-F617D86AD0D7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7800476" y="5899984"/>
            <a:ext cx="476092" cy="511293"/>
          </a:xfrm>
        </p:spPr>
        <p:txBody>
          <a:bodyPr>
            <a:noAutofit/>
          </a:bodyPr>
          <a:lstStyle>
            <a:lvl1pPr marL="0" indent="0">
              <a:buNone/>
              <a:defRPr sz="788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dirty="0"/>
              <a:t>Click to add logo</a:t>
            </a:r>
          </a:p>
        </p:txBody>
      </p:sp>
    </p:spTree>
    <p:extLst>
      <p:ext uri="{BB962C8B-B14F-4D97-AF65-F5344CB8AC3E}">
        <p14:creationId xmlns:p14="http://schemas.microsoft.com/office/powerpoint/2010/main" val="19525667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CFCF0A-0C7D-4D4C-AD8B-9DD27E14113C}" type="datetime9">
              <a:rPr lang="en-US" smtClean="0"/>
              <a:t>1/11/2022 2:15:17 PM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Picture Placeholder 9">
            <a:extLst>
              <a:ext uri="{FF2B5EF4-FFF2-40B4-BE49-F238E27FC236}">
                <a16:creationId xmlns:a16="http://schemas.microsoft.com/office/drawing/2014/main" id="{B8CD5EE8-7E5B-4ED2-AAFF-162524991B80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251175" y="5681499"/>
            <a:ext cx="762329" cy="914400"/>
          </a:xfrm>
        </p:spPr>
        <p:txBody>
          <a:bodyPr>
            <a:noAutofit/>
          </a:bodyPr>
          <a:lstStyle>
            <a:lvl1pPr marL="0" indent="0">
              <a:buNone/>
              <a:defRPr sz="788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dirty="0"/>
              <a:t>Click to add Presenter Photo</a:t>
            </a:r>
          </a:p>
        </p:txBody>
      </p:sp>
      <p:sp>
        <p:nvSpPr>
          <p:cNvPr id="6" name="Picture Placeholder 9">
            <a:extLst>
              <a:ext uri="{FF2B5EF4-FFF2-40B4-BE49-F238E27FC236}">
                <a16:creationId xmlns:a16="http://schemas.microsoft.com/office/drawing/2014/main" id="{266EF333-52A6-4622-8C9B-61B1D079162A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7800476" y="5899984"/>
            <a:ext cx="476092" cy="511293"/>
          </a:xfrm>
        </p:spPr>
        <p:txBody>
          <a:bodyPr>
            <a:noAutofit/>
          </a:bodyPr>
          <a:lstStyle>
            <a:lvl1pPr marL="0" indent="0">
              <a:buNone/>
              <a:defRPr sz="788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dirty="0"/>
              <a:t>Click to add logo</a:t>
            </a:r>
          </a:p>
        </p:txBody>
      </p:sp>
    </p:spTree>
    <p:extLst>
      <p:ext uri="{BB962C8B-B14F-4D97-AF65-F5344CB8AC3E}">
        <p14:creationId xmlns:p14="http://schemas.microsoft.com/office/powerpoint/2010/main" val="40575688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52646" y="5141973"/>
            <a:ext cx="8238707" cy="127470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352" y="5262296"/>
            <a:ext cx="3536625" cy="689514"/>
          </a:xfrm>
        </p:spPr>
        <p:txBody>
          <a:bodyPr anchor="ctr"/>
          <a:lstStyle>
            <a:lvl1pPr algn="l">
              <a:defRPr sz="2000" b="0">
                <a:solidFill>
                  <a:schemeClr val="accent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6399" y="601200"/>
            <a:ext cx="8240400" cy="4204800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305617" y="5262295"/>
            <a:ext cx="4265327" cy="689515"/>
          </a:xfrm>
        </p:spPr>
        <p:txBody>
          <a:bodyPr anchor="ctr">
            <a:normAutofit/>
          </a:bodyPr>
          <a:lstStyle>
            <a:lvl1pPr marL="0" indent="0" algn="r">
              <a:buNone/>
              <a:defRPr sz="1100">
                <a:solidFill>
                  <a:schemeClr val="bg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432C760E-3021-4C3E-8892-5DEC19DD4083}" type="datetime9">
              <a:rPr lang="en-US" smtClean="0"/>
              <a:t>1/11/2022 2:15:17 PM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31FAC6BA-7464-4C75-A91B-CE998EA13979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251175" y="5681499"/>
            <a:ext cx="762329" cy="914400"/>
          </a:xfrm>
        </p:spPr>
        <p:txBody>
          <a:bodyPr>
            <a:noAutofit/>
          </a:bodyPr>
          <a:lstStyle>
            <a:lvl1pPr marL="0" indent="0">
              <a:buNone/>
              <a:defRPr sz="788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dirty="0"/>
              <a:t>Click to add Presenter Photo</a:t>
            </a:r>
          </a:p>
        </p:txBody>
      </p:sp>
      <p:sp>
        <p:nvSpPr>
          <p:cNvPr id="11" name="Picture Placeholder 9">
            <a:extLst>
              <a:ext uri="{FF2B5EF4-FFF2-40B4-BE49-F238E27FC236}">
                <a16:creationId xmlns:a16="http://schemas.microsoft.com/office/drawing/2014/main" id="{339B9E70-D110-4435-AD11-00A04C43DAE5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7800476" y="5899984"/>
            <a:ext cx="476092" cy="511293"/>
          </a:xfrm>
        </p:spPr>
        <p:txBody>
          <a:bodyPr>
            <a:noAutofit/>
          </a:bodyPr>
          <a:lstStyle>
            <a:lvl1pPr marL="0" indent="0">
              <a:buNone/>
              <a:defRPr sz="788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dirty="0"/>
              <a:t>Click to add logo</a:t>
            </a:r>
          </a:p>
        </p:txBody>
      </p:sp>
    </p:spTree>
    <p:extLst>
      <p:ext uri="{BB962C8B-B14F-4D97-AF65-F5344CB8AC3E}">
        <p14:creationId xmlns:p14="http://schemas.microsoft.com/office/powerpoint/2010/main" val="4231103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4693389"/>
            <a:ext cx="7989752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8093" y="599725"/>
            <a:ext cx="8238706" cy="3557252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6"/>
            <a:ext cx="7989752" cy="598671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1B328-20C5-4381-9AA0-0C9AF786A162}" type="datetime9">
              <a:rPr lang="en-US" smtClean="0"/>
              <a:t>1/11/2022 2:15:17 PM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Picture Placeholder 9">
            <a:extLst>
              <a:ext uri="{FF2B5EF4-FFF2-40B4-BE49-F238E27FC236}">
                <a16:creationId xmlns:a16="http://schemas.microsoft.com/office/drawing/2014/main" id="{C9B07230-655A-460D-B205-2888BE05A863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251175" y="5681499"/>
            <a:ext cx="762329" cy="914400"/>
          </a:xfrm>
        </p:spPr>
        <p:txBody>
          <a:bodyPr>
            <a:noAutofit/>
          </a:bodyPr>
          <a:lstStyle>
            <a:lvl1pPr marL="0" indent="0">
              <a:buNone/>
              <a:defRPr sz="788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dirty="0"/>
              <a:t>Click to add Presenter Photo</a:t>
            </a:r>
          </a:p>
        </p:txBody>
      </p:sp>
      <p:sp>
        <p:nvSpPr>
          <p:cNvPr id="9" name="Picture Placeholder 9">
            <a:extLst>
              <a:ext uri="{FF2B5EF4-FFF2-40B4-BE49-F238E27FC236}">
                <a16:creationId xmlns:a16="http://schemas.microsoft.com/office/drawing/2014/main" id="{F579794C-E160-4630-BB83-F2CA10B0124A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7800476" y="5899984"/>
            <a:ext cx="476092" cy="511293"/>
          </a:xfrm>
        </p:spPr>
        <p:txBody>
          <a:bodyPr>
            <a:noAutofit/>
          </a:bodyPr>
          <a:lstStyle>
            <a:lvl1pPr marL="0" indent="0">
              <a:buNone/>
              <a:defRPr sz="788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dirty="0"/>
              <a:t>Click to add logo</a:t>
            </a:r>
          </a:p>
        </p:txBody>
      </p:sp>
    </p:spTree>
    <p:extLst>
      <p:ext uri="{BB962C8B-B14F-4D97-AF65-F5344CB8AC3E}">
        <p14:creationId xmlns:p14="http://schemas.microsoft.com/office/powerpoint/2010/main" val="25598161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687474"/>
            <a:ext cx="7989752" cy="1083329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228003"/>
            <a:ext cx="7989752" cy="36307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559327" y="5956136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A68C69FB-DB70-4AC4-BF7B-2CB1EF7B4FEE}" type="datetime9">
              <a:rPr lang="en-US" smtClean="0"/>
              <a:t>1/11/2022 2:15:16 PM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5951810"/>
            <a:ext cx="487058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00476" y="5956136"/>
            <a:ext cx="77046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48091" y="441325"/>
            <a:ext cx="2719909" cy="108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5976001" y="441325"/>
            <a:ext cx="2710800" cy="108000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3216601" y="441325"/>
            <a:ext cx="2710800" cy="10800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42789990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  <p:sldLayoutId id="2147483689" r:id="rId17"/>
    <p:sldLayoutId id="2147483690" r:id="rId18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2800" b="0" kern="1200" cap="all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800" kern="1200">
          <a:solidFill>
            <a:schemeClr val="tx2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600" kern="1200">
          <a:solidFill>
            <a:schemeClr val="tx2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400" kern="1200">
          <a:solidFill>
            <a:schemeClr val="tx2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E61264-975E-4234-B6D6-4C2FB5207C6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BBRKC Council discussion paper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79A020D-51A2-4AC9-A671-55497A96C3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4590B8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srgbClr val="4590B8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pic>
        <p:nvPicPr>
          <p:cNvPr id="8" name="Picture Placeholder 7" descr="A picture containing outdoor, person, person&#10;&#10;Description automatically generated">
            <a:extLst>
              <a:ext uri="{FF2B5EF4-FFF2-40B4-BE49-F238E27FC236}">
                <a16:creationId xmlns:a16="http://schemas.microsoft.com/office/drawing/2014/main" id="{01BD00CE-3E83-4178-A846-CF59FA0D602E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 rotWithShape="1">
          <a:blip r:embed="rId2"/>
          <a:srcRect t="14919" b="14919"/>
          <a:stretch/>
        </p:blipFill>
        <p:spPr/>
      </p:pic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0545D6A4-4228-47D3-A0B8-F7CCDBC11280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/>
      </p:sp>
      <p:sp>
        <p:nvSpPr>
          <p:cNvPr id="9" name="Subtitle 8">
            <a:extLst>
              <a:ext uri="{FF2B5EF4-FFF2-40B4-BE49-F238E27FC236}">
                <a16:creationId xmlns:a16="http://schemas.microsoft.com/office/drawing/2014/main" id="{398FEF4E-7C7C-406B-8027-32E742893F8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72931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083B50-E66B-40F4-9135-130139176F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Boundary issues for BBRKC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85ECBB-D564-4B73-B97A-036604CAC9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Survey</a:t>
            </a:r>
          </a:p>
          <a:p>
            <a:pPr lvl="1"/>
            <a:r>
              <a:rPr lang="en-US" dirty="0"/>
              <a:t>Crab north of line outside of BBRKC registration area</a:t>
            </a:r>
          </a:p>
          <a:p>
            <a:r>
              <a:rPr lang="en-US" dirty="0"/>
              <a:t>Stock assessment</a:t>
            </a:r>
          </a:p>
          <a:p>
            <a:pPr lvl="1"/>
            <a:r>
              <a:rPr lang="en-US" dirty="0"/>
              <a:t>Should the registration area be modified to include those crab and/or other means to consider their reproductive potential in the assessment?</a:t>
            </a:r>
          </a:p>
          <a:p>
            <a:r>
              <a:rPr lang="en-US" dirty="0"/>
              <a:t>PSC limits</a:t>
            </a:r>
          </a:p>
          <a:p>
            <a:pPr lvl="1"/>
            <a:r>
              <a:rPr lang="en-US" dirty="0"/>
              <a:t>Zone 1 trawl limits</a:t>
            </a:r>
          </a:p>
          <a:p>
            <a:pPr lvl="1"/>
            <a:r>
              <a:rPr lang="en-US" dirty="0"/>
              <a:t>No fixed gear limits</a:t>
            </a:r>
          </a:p>
          <a:p>
            <a:r>
              <a:rPr lang="en-US" dirty="0"/>
              <a:t>Directed fishery</a:t>
            </a:r>
          </a:p>
          <a:p>
            <a:pPr lvl="1"/>
            <a:r>
              <a:rPr lang="en-US" dirty="0"/>
              <a:t>BBRKC registration area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4CD5EF9-A0BB-4B54-A8B5-FD6F57858C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812EEF43-4385-410D-9608-D1E2D091D1B3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/>
      </p:sp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17DA6978-365C-43EB-B966-BEC7621A82B6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/>
      </p:sp>
    </p:spTree>
    <p:extLst>
      <p:ext uri="{BB962C8B-B14F-4D97-AF65-F5344CB8AC3E}">
        <p14:creationId xmlns:p14="http://schemas.microsoft.com/office/powerpoint/2010/main" val="7133269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0D2679-84BE-40DF-98EF-74453FD8F4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Bottom contact by pelagic gear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2748AF-B23B-4FCD-B29E-633B7E6800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Impact on BBRKC stock</a:t>
            </a:r>
          </a:p>
          <a:p>
            <a:pPr lvl="1"/>
            <a:r>
              <a:rPr lang="en-US" sz="2000" dirty="0"/>
              <a:t>What information do we have on impact of pelagic gear (bottom trawl gear prohibited from RKCSA)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AAA6B87-B8E5-4002-A68D-BE1698B318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64D4FED2-8C31-4620-B14A-01031528BAA5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/>
      </p:sp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E47214DF-6DE9-4E48-B885-7610848C82A9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/>
      </p:sp>
    </p:spTree>
    <p:extLst>
      <p:ext uri="{BB962C8B-B14F-4D97-AF65-F5344CB8AC3E}">
        <p14:creationId xmlns:p14="http://schemas.microsoft.com/office/powerpoint/2010/main" val="3059009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E6649B-C542-4406-AA6E-408F8B0E28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Molting/mating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CE28B1-3F35-4B32-AC3B-6F7441309F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Information on molting and mating annual cycle and how the seasonality of this overlaps with fisheries and the effect of the interaction on the stock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1638179-8402-42C7-BEAF-B55F0E0FF1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6A326944-F40A-423D-9BB6-88E234C58326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/>
      </p:sp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D423C4EA-A868-4256-BE65-020B55BA6EB5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/>
      </p:sp>
    </p:spTree>
    <p:extLst>
      <p:ext uri="{BB962C8B-B14F-4D97-AF65-F5344CB8AC3E}">
        <p14:creationId xmlns:p14="http://schemas.microsoft.com/office/powerpoint/2010/main" val="15426607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9DA5F9-DD21-4AE0-8FA0-6BCAEBC78F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Spatial management measures for all gear types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D50200-2DC1-4232-98CB-CB4E0AD774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Summarize other flexible, responsive spatial management measures for all gear types to apply to BBRKC to protect stock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70DD3DB-684F-4DB4-AC83-750E273A08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BF01F9E9-CB33-41D3-968A-B158F7D1CB52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/>
      </p:sp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6E2D6FDF-730F-4CBC-B37A-C1B44D350713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/>
      </p:sp>
    </p:spTree>
    <p:extLst>
      <p:ext uri="{BB962C8B-B14F-4D97-AF65-F5344CB8AC3E}">
        <p14:creationId xmlns:p14="http://schemas.microsoft.com/office/powerpoint/2010/main" val="1732959943"/>
      </p:ext>
    </p:extLst>
  </p:cSld>
  <p:clrMapOvr>
    <a:masterClrMapping/>
  </p:clrMapOvr>
</p:sld>
</file>

<file path=ppt/theme/theme1.xml><?xml version="1.0" encoding="utf-8"?>
<a:theme xmlns:a="http://schemas.openxmlformats.org/drawingml/2006/main" name="Dividend">
  <a:themeElements>
    <a:clrScheme name="Dividend">
      <a:dk1>
        <a:sysClr val="windowText" lastClr="000000"/>
      </a:dk1>
      <a:lt1>
        <a:sysClr val="window" lastClr="FFFFFF"/>
      </a:lt1>
      <a:dk2>
        <a:srgbClr val="3D3D3D"/>
      </a:dk2>
      <a:lt2>
        <a:srgbClr val="EBEBEB"/>
      </a:lt2>
      <a:accent1>
        <a:srgbClr val="1A3260"/>
      </a:accent1>
      <a:accent2>
        <a:srgbClr val="4590B8"/>
      </a:accent2>
      <a:accent3>
        <a:srgbClr val="45CBE8"/>
      </a:accent3>
      <a:accent4>
        <a:srgbClr val="969FA7"/>
      </a:accent4>
      <a:accent5>
        <a:srgbClr val="A2C777"/>
      </a:accent5>
      <a:accent6>
        <a:srgbClr val="42955F"/>
      </a:accent6>
      <a:hlink>
        <a:srgbClr val="828282"/>
      </a:hlink>
      <a:folHlink>
        <a:srgbClr val="A5A5A5"/>
      </a:folHlink>
    </a:clrScheme>
    <a:fontScheme name="Dividend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vidend" id="{9697A71B-4AB7-4A1A-BD5B-BB2D22835B57}" vid="{66F1C100-1D2B-4BEA-AD01-C4F230B3B96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30</TotalTime>
  <Words>145</Words>
  <Application>Microsoft Office PowerPoint</Application>
  <PresentationFormat>On-screen Show (4:3)</PresentationFormat>
  <Paragraphs>23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Gill Sans MT</vt:lpstr>
      <vt:lpstr>Wingdings 2</vt:lpstr>
      <vt:lpstr>Dividend</vt:lpstr>
      <vt:lpstr>BBRKC Council discussion paper </vt:lpstr>
      <vt:lpstr>Boundary issues for BBRKC</vt:lpstr>
      <vt:lpstr>Bottom contact by pelagic gear</vt:lpstr>
      <vt:lpstr>Molting/mating</vt:lpstr>
      <vt:lpstr>Spatial management measures for all gear types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BBRKC Council discussion paper </dc:title>
  <dc:creator>Diana Stram</dc:creator>
  <cp:lastModifiedBy>Diana Stram</cp:lastModifiedBy>
  <cp:revision>7</cp:revision>
  <dcterms:created xsi:type="dcterms:W3CDTF">2022-01-11T00:45:32Z</dcterms:created>
  <dcterms:modified xsi:type="dcterms:W3CDTF">2022-01-11T23:24:28Z</dcterms:modified>
</cp:coreProperties>
</file>