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2381804B-2B3D-4279-A082-CA4E937DCBD9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52E4A593-D96C-40B6-BA39-9C401DA2681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783307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804B-2B3D-4279-A082-CA4E937DCBD9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4A593-D96C-40B6-BA39-9C401DA26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05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804B-2B3D-4279-A082-CA4E937DCBD9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4A593-D96C-40B6-BA39-9C401DA26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116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804B-2B3D-4279-A082-CA4E937DCBD9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4A593-D96C-40B6-BA39-9C401DA26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117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804B-2B3D-4279-A082-CA4E937DCBD9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4A593-D96C-40B6-BA39-9C401DA2681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26344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804B-2B3D-4279-A082-CA4E937DCBD9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4A593-D96C-40B6-BA39-9C401DA26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57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804B-2B3D-4279-A082-CA4E937DCBD9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4A593-D96C-40B6-BA39-9C401DA26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062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804B-2B3D-4279-A082-CA4E937DCBD9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4A593-D96C-40B6-BA39-9C401DA26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348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804B-2B3D-4279-A082-CA4E937DCBD9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4A593-D96C-40B6-BA39-9C401DA26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460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804B-2B3D-4279-A082-CA4E937DCBD9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4A593-D96C-40B6-BA39-9C401DA26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16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804B-2B3D-4279-A082-CA4E937DCBD9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4A593-D96C-40B6-BA39-9C401DA26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244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2381804B-2B3D-4279-A082-CA4E937DCBD9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52E4A593-D96C-40B6-BA39-9C401DA26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561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05ACD-77F6-4303-B4A6-1CF9D7991F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SMBKC – </a:t>
            </a:r>
            <a:br>
              <a:rPr lang="en-US" dirty="0"/>
            </a:br>
            <a:r>
              <a:rPr lang="en-US" dirty="0"/>
              <a:t>overfishing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704652-799A-4787-B33A-BB38C94B51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Sept 2021</a:t>
            </a:r>
          </a:p>
          <a:p>
            <a:r>
              <a:rPr lang="en-US"/>
              <a:t>K.Palof, J.Zheng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916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8DDE4-3C71-4CE8-A36E-F566E115D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SMBKC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1AA66-0852-4EC3-A20D-3550FC64F5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Moved to a biennial cycle – next assessment Sept 2022</a:t>
            </a:r>
          </a:p>
          <a:p>
            <a:r>
              <a:rPr lang="en-US" sz="2400" dirty="0"/>
              <a:t>Status (OFL/ABC) are proposed to be the same as last assessment (2020)</a:t>
            </a:r>
          </a:p>
          <a:p>
            <a:r>
              <a:rPr lang="en-US" sz="2400" dirty="0"/>
              <a:t>Bycatch mortality is small (&lt; 0.001 1000-tons (0.51 t))</a:t>
            </a:r>
          </a:p>
          <a:p>
            <a:r>
              <a:rPr lang="en-US" sz="2400" dirty="0"/>
              <a:t>Status of stock (0.34 B/B</a:t>
            </a:r>
            <a:r>
              <a:rPr lang="en-US" sz="2400" baseline="-25000" dirty="0"/>
              <a:t>MSY</a:t>
            </a:r>
            <a:r>
              <a:rPr lang="en-US" sz="2400" dirty="0"/>
              <a:t>) still </a:t>
            </a:r>
            <a:r>
              <a:rPr lang="en-US" sz="2400" u="sng" dirty="0"/>
              <a:t>overfished</a:t>
            </a:r>
          </a:p>
          <a:p>
            <a:r>
              <a:rPr lang="en-US" sz="2400" dirty="0"/>
              <a:t>Bycatch mortality &lt;&lt;&lt;&lt; less than OFL so </a:t>
            </a:r>
            <a:r>
              <a:rPr lang="en-US" sz="2400" u="sng" dirty="0"/>
              <a:t>no overfishing</a:t>
            </a:r>
            <a:r>
              <a:rPr lang="en-US" sz="2400" dirty="0"/>
              <a:t> occurring</a:t>
            </a:r>
          </a:p>
          <a:p>
            <a:r>
              <a:rPr lang="en-US" sz="2400" dirty="0"/>
              <a:t>Rebuilding progress will be updated in 2022</a:t>
            </a:r>
          </a:p>
        </p:txBody>
      </p:sp>
    </p:spTree>
    <p:extLst>
      <p:ext uri="{BB962C8B-B14F-4D97-AF65-F5344CB8AC3E}">
        <p14:creationId xmlns:p14="http://schemas.microsoft.com/office/powerpoint/2010/main" val="1583172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A6BDFEE-FC20-40DE-8C05-F660FE7BCE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7050" y="194029"/>
            <a:ext cx="6972071" cy="197845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49C7C51-D5C3-49DE-B02B-472BDD8E05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6508" y="2418563"/>
            <a:ext cx="6786121" cy="191015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AE49722-0480-4067-AE06-1B7EA47743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6281" y="4574800"/>
            <a:ext cx="8374444" cy="1910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297326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314</TotalTime>
  <Words>82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Century Schoolbook</vt:lpstr>
      <vt:lpstr>Wingdings 2</vt:lpstr>
      <vt:lpstr>View</vt:lpstr>
      <vt:lpstr>SMBKC –  overfishing update</vt:lpstr>
      <vt:lpstr>SMBKC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SMBKC off cycle update</dc:title>
  <dc:creator>Palof, Katie J (DFG)</dc:creator>
  <cp:lastModifiedBy>Palof, Katie J (DFG)</cp:lastModifiedBy>
  <cp:revision>2</cp:revision>
  <dcterms:created xsi:type="dcterms:W3CDTF">2021-09-14T01:39:00Z</dcterms:created>
  <dcterms:modified xsi:type="dcterms:W3CDTF">2021-09-14T06:53:22Z</dcterms:modified>
</cp:coreProperties>
</file>