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 id="2147483666" r:id="rId2"/>
    <p:sldMasterId id="2147483691" r:id="rId3"/>
    <p:sldMasterId id="2147483701" r:id="rId4"/>
    <p:sldMasterId id="2147483703" r:id="rId5"/>
  </p:sldMasterIdLst>
  <p:notesMasterIdLst>
    <p:notesMasterId r:id="rId19"/>
  </p:notesMasterIdLst>
  <p:sldIdLst>
    <p:sldId id="395" r:id="rId6"/>
    <p:sldId id="448" r:id="rId7"/>
    <p:sldId id="533" r:id="rId8"/>
    <p:sldId id="503" r:id="rId9"/>
    <p:sldId id="540" r:id="rId10"/>
    <p:sldId id="541" r:id="rId11"/>
    <p:sldId id="534" r:id="rId12"/>
    <p:sldId id="520" r:id="rId13"/>
    <p:sldId id="539" r:id="rId14"/>
    <p:sldId id="505" r:id="rId15"/>
    <p:sldId id="537" r:id="rId16"/>
    <p:sldId id="535" r:id="rId17"/>
    <p:sldId id="536" r:id="rId18"/>
  </p:sldIdLst>
  <p:sldSz cx="9144000" cy="6858000" type="screen4x3"/>
  <p:notesSz cx="6900863" cy="9291638"/>
  <p:embeddedFontLst>
    <p:embeddedFont>
      <p:font typeface="Corbel" panose="020B0503020204020204" pitchFamily="34" charset="0"/>
      <p:regular r:id="rId20"/>
      <p:bold r:id="rId21"/>
      <p:italic r:id="rId22"/>
      <p:boldItalic r:id="rId23"/>
    </p:embeddedFont>
    <p:embeddedFont>
      <p:font typeface="Arial Narrow" panose="020B0606020202030204" pitchFamily="34" charset="0"/>
      <p:regular r:id="rId24"/>
      <p:bold r:id="rId25"/>
      <p:italic r:id="rId26"/>
      <p:boldItalic r:id="rId27"/>
    </p:embeddedFont>
    <p:embeddedFont>
      <p:font typeface="Arial Narrow Bold" panose="020B0706020202030204" pitchFamily="34" charset="0"/>
      <p:bold r:id="rId28"/>
    </p:embeddedFont>
    <p:embeddedFont>
      <p:font typeface="Gill Sans"/>
      <p:regular r:id="rId29"/>
      <p:bold r:id="rId30"/>
    </p:embeddedFont>
    <p:embeddedFont>
      <p:font typeface="Calibri" panose="020F050202020403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576DB5"/>
    <a:srgbClr val="435569"/>
    <a:srgbClr val="505050"/>
    <a:srgbClr val="00A8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9D04DB9-9C54-40AF-A771-CD9AB91DD8D3}">
  <a:tblStyle styleId="{49D04DB9-9C54-40AF-A771-CD9AB91DD8D3}" styleName="Table_0">
    <a:wholeTbl>
      <a:tcTxStyle b="off" i="off">
        <a:font>
          <a:latin typeface="Calibri"/>
          <a:ea typeface="Calibri"/>
          <a:cs typeface="Calibri"/>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solidFill>
        </a:fill>
      </a:tcStyle>
    </a:wholeTbl>
    <a:band1H>
      <a:tcTxStyle/>
      <a:tcStyle>
        <a:tcBdr/>
        <a:fill>
          <a:solidFill>
            <a:srgbClr val="E6E6E6"/>
          </a:solidFill>
        </a:fill>
      </a:tcStyle>
    </a:band1H>
    <a:band2H>
      <a:tcTxStyle/>
      <a:tcStyle>
        <a:tcBdr/>
      </a:tcStyle>
    </a:band2H>
    <a:band1V>
      <a:tcTxStyle/>
      <a:tcStyle>
        <a:tcBdr/>
        <a:fill>
          <a:solidFill>
            <a:srgbClr val="E6E6E6"/>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rgbClr val="000000"/>
              </a:solidFill>
              <a:prstDash val="solid"/>
              <a:round/>
              <a:headEnd type="none" w="sm" len="sm"/>
              <a:tailEnd type="none" w="sm" len="sm"/>
            </a:ln>
          </a:top>
        </a:tcBdr>
        <a:fill>
          <a:solidFill>
            <a:srgbClr val="FFFFFF"/>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fill>
          <a:solidFill>
            <a:srgbClr val="000000"/>
          </a:solidFill>
        </a:fill>
      </a:tcStyle>
    </a:firstRow>
    <a:neCell>
      <a:tcTxStyle/>
      <a:tcStyle>
        <a:tcBdr/>
      </a:tcStyle>
    </a:neCell>
    <a:nwCell>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375" autoAdjust="0"/>
  </p:normalViewPr>
  <p:slideViewPr>
    <p:cSldViewPr snapToGrid="0">
      <p:cViewPr varScale="1">
        <p:scale>
          <a:sx n="85" d="100"/>
          <a:sy n="85" d="100"/>
        </p:scale>
        <p:origin x="1752" y="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7.fntdata"/><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1"/>
            <a:ext cx="2990374" cy="466195"/>
          </a:xfrm>
          <a:prstGeom prst="rect">
            <a:avLst/>
          </a:prstGeom>
          <a:noFill/>
          <a:ln>
            <a:noFill/>
          </a:ln>
        </p:spPr>
        <p:txBody>
          <a:bodyPr spcFirstLastPara="1" wrap="square" lIns="92500" tIns="46250" rIns="92500" bIns="4625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08892" y="1"/>
            <a:ext cx="2990374" cy="466195"/>
          </a:xfrm>
          <a:prstGeom prst="rect">
            <a:avLst/>
          </a:prstGeom>
          <a:noFill/>
          <a:ln>
            <a:noFill/>
          </a:ln>
        </p:spPr>
        <p:txBody>
          <a:bodyPr spcFirstLastPara="1" wrap="square" lIns="92500" tIns="46250" rIns="92500" bIns="4625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60488" y="1162050"/>
            <a:ext cx="4179887" cy="31353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0087" y="4471601"/>
            <a:ext cx="5520690" cy="3658583"/>
          </a:xfrm>
          <a:prstGeom prst="rect">
            <a:avLst/>
          </a:prstGeom>
          <a:noFill/>
          <a:ln>
            <a:noFill/>
          </a:ln>
        </p:spPr>
        <p:txBody>
          <a:bodyPr spcFirstLastPara="1" wrap="square" lIns="92500" tIns="46250" rIns="92500" bIns="4625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8825445"/>
            <a:ext cx="2990374" cy="466194"/>
          </a:xfrm>
          <a:prstGeom prst="rect">
            <a:avLst/>
          </a:prstGeom>
          <a:noFill/>
          <a:ln>
            <a:noFill/>
          </a:ln>
        </p:spPr>
        <p:txBody>
          <a:bodyPr spcFirstLastPara="1" wrap="square" lIns="92500" tIns="46250" rIns="92500" bIns="4625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08892" y="8825445"/>
            <a:ext cx="2990374" cy="466194"/>
          </a:xfrm>
          <a:prstGeom prst="rect">
            <a:avLst/>
          </a:prstGeom>
          <a:noFill/>
          <a:ln>
            <a:noFill/>
          </a:ln>
        </p:spPr>
        <p:txBody>
          <a:bodyPr spcFirstLastPara="1" wrap="square" lIns="92500" tIns="46250" rIns="92500" bIns="462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5420334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A4CFD2-4730-4BF9-9BB3-593A2449B9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680707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5aacc81bcf_0_77:notes"/>
          <p:cNvSpPr>
            <a:spLocks noGrp="1" noRot="1" noChangeAspect="1"/>
          </p:cNvSpPr>
          <p:nvPr>
            <p:ph type="sldImg" idx="2"/>
          </p:nvPr>
        </p:nvSpPr>
        <p:spPr>
          <a:xfrm>
            <a:off x="1360488" y="1162050"/>
            <a:ext cx="4179887" cy="31353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g5aacc81bcf_0_77:notes"/>
          <p:cNvSpPr txBox="1">
            <a:spLocks noGrp="1"/>
          </p:cNvSpPr>
          <p:nvPr>
            <p:ph type="body" idx="1"/>
          </p:nvPr>
        </p:nvSpPr>
        <p:spPr>
          <a:xfrm>
            <a:off x="690087" y="4471601"/>
            <a:ext cx="5520600" cy="3658500"/>
          </a:xfrm>
          <a:prstGeom prst="rect">
            <a:avLst/>
          </a:prstGeom>
          <a:noFill/>
          <a:ln>
            <a:noFill/>
          </a:ln>
        </p:spPr>
        <p:txBody>
          <a:bodyPr spcFirstLastPara="1" wrap="square" lIns="92500" tIns="46250" rIns="92500" bIns="46250" anchor="t" anchorCtr="0">
            <a:noAutofit/>
          </a:bodyPr>
          <a:lstStyle/>
          <a:p>
            <a:pPr marL="0" lvl="0" indent="0" algn="l" rtl="0">
              <a:spcBef>
                <a:spcPts val="0"/>
              </a:spcBef>
              <a:spcAft>
                <a:spcPts val="0"/>
              </a:spcAft>
              <a:buNone/>
            </a:pPr>
            <a:endParaRPr dirty="0"/>
          </a:p>
        </p:txBody>
      </p:sp>
      <p:sp>
        <p:nvSpPr>
          <p:cNvPr id="371" name="Google Shape;371;g5aacc81bcf_0_77:notes"/>
          <p:cNvSpPr txBox="1">
            <a:spLocks noGrp="1"/>
          </p:cNvSpPr>
          <p:nvPr>
            <p:ph type="sldNum" idx="12"/>
          </p:nvPr>
        </p:nvSpPr>
        <p:spPr>
          <a:xfrm>
            <a:off x="3908892" y="8825445"/>
            <a:ext cx="2990400" cy="466200"/>
          </a:xfrm>
          <a:prstGeom prst="rect">
            <a:avLst/>
          </a:prstGeom>
          <a:noFill/>
          <a:ln>
            <a:noFill/>
          </a:ln>
        </p:spPr>
        <p:txBody>
          <a:bodyPr spcFirstLastPara="1" wrap="square" lIns="92500" tIns="46250" rIns="92500" bIns="462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85550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6"/>
        <p:cNvGrpSpPr/>
        <p:nvPr/>
      </p:nvGrpSpPr>
      <p:grpSpPr>
        <a:xfrm>
          <a:off x="0" y="0"/>
          <a:ext cx="0" cy="0"/>
          <a:chOff x="0" y="0"/>
          <a:chExt cx="0" cy="0"/>
        </a:xfrm>
      </p:grpSpPr>
      <p:sp>
        <p:nvSpPr>
          <p:cNvPr id="1677" name="Google Shape;1677;gc33a04e46c_0_1039:notes"/>
          <p:cNvSpPr>
            <a:spLocks noGrp="1" noRot="1" noChangeAspect="1"/>
          </p:cNvSpPr>
          <p:nvPr>
            <p:ph type="sldImg" idx="2"/>
          </p:nvPr>
        </p:nvSpPr>
        <p:spPr>
          <a:xfrm>
            <a:off x="1360488" y="1162050"/>
            <a:ext cx="4179887" cy="31353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8" name="Google Shape;1678;gc33a04e46c_0_1039:notes"/>
          <p:cNvSpPr txBox="1">
            <a:spLocks noGrp="1"/>
          </p:cNvSpPr>
          <p:nvPr>
            <p:ph type="body" idx="1"/>
          </p:nvPr>
        </p:nvSpPr>
        <p:spPr>
          <a:xfrm>
            <a:off x="690087" y="4471601"/>
            <a:ext cx="5520600" cy="3658500"/>
          </a:xfrm>
          <a:prstGeom prst="rect">
            <a:avLst/>
          </a:prstGeom>
          <a:noFill/>
          <a:ln>
            <a:noFill/>
          </a:ln>
        </p:spPr>
        <p:txBody>
          <a:bodyPr spcFirstLastPara="1" wrap="square" lIns="92500" tIns="46250" rIns="92500" bIns="46250" anchor="t" anchorCtr="0">
            <a:noAutofit/>
          </a:bodyPr>
          <a:lstStyle/>
          <a:p>
            <a:pPr marL="457200" marR="0" lvl="0" indent="-228600" algn="l" rtl="0">
              <a:lnSpc>
                <a:spcPct val="100000"/>
              </a:lnSpc>
              <a:spcBef>
                <a:spcPts val="0"/>
              </a:spcBef>
              <a:spcAft>
                <a:spcPts val="0"/>
              </a:spcAft>
              <a:buSzPts val="1400"/>
              <a:buNone/>
            </a:pPr>
            <a:endParaRPr dirty="0"/>
          </a:p>
        </p:txBody>
      </p:sp>
      <p:sp>
        <p:nvSpPr>
          <p:cNvPr id="1679" name="Google Shape;1679;gc33a04e46c_0_1039:notes"/>
          <p:cNvSpPr txBox="1">
            <a:spLocks noGrp="1"/>
          </p:cNvSpPr>
          <p:nvPr>
            <p:ph type="sldNum" idx="12"/>
          </p:nvPr>
        </p:nvSpPr>
        <p:spPr>
          <a:xfrm>
            <a:off x="3908892" y="8825445"/>
            <a:ext cx="2990400" cy="466200"/>
          </a:xfrm>
          <a:prstGeom prst="rect">
            <a:avLst/>
          </a:prstGeom>
          <a:noFill/>
          <a:ln>
            <a:noFill/>
          </a:ln>
        </p:spPr>
        <p:txBody>
          <a:bodyPr spcFirstLastPara="1" wrap="square" lIns="92500" tIns="46250" rIns="92500" bIns="462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935595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Google Shape;1405;gd7c5990d8d_0_1158:notes"/>
          <p:cNvSpPr>
            <a:spLocks noGrp="1" noRot="1" noChangeAspect="1"/>
          </p:cNvSpPr>
          <p:nvPr>
            <p:ph type="sldImg" idx="2"/>
          </p:nvPr>
        </p:nvSpPr>
        <p:spPr>
          <a:xfrm>
            <a:off x="1360488" y="1162050"/>
            <a:ext cx="4179887" cy="31353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6" name="Google Shape;1406;gd7c5990d8d_0_1158:notes"/>
          <p:cNvSpPr txBox="1">
            <a:spLocks noGrp="1"/>
          </p:cNvSpPr>
          <p:nvPr>
            <p:ph type="body" idx="1"/>
          </p:nvPr>
        </p:nvSpPr>
        <p:spPr>
          <a:xfrm>
            <a:off x="690087" y="4471601"/>
            <a:ext cx="5520600" cy="3658500"/>
          </a:xfrm>
          <a:prstGeom prst="rect">
            <a:avLst/>
          </a:prstGeom>
          <a:noFill/>
          <a:ln>
            <a:noFill/>
          </a:ln>
        </p:spPr>
        <p:txBody>
          <a:bodyPr spcFirstLastPara="1" wrap="square" lIns="92500" tIns="46250" rIns="92500" bIns="4625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407" name="Google Shape;1407;gd7c5990d8d_0_1158:notes"/>
          <p:cNvSpPr txBox="1">
            <a:spLocks noGrp="1"/>
          </p:cNvSpPr>
          <p:nvPr>
            <p:ph type="sldNum" idx="12"/>
          </p:nvPr>
        </p:nvSpPr>
        <p:spPr>
          <a:xfrm>
            <a:off x="3908892" y="8825445"/>
            <a:ext cx="2990400" cy="466200"/>
          </a:xfrm>
          <a:prstGeom prst="rect">
            <a:avLst/>
          </a:prstGeom>
          <a:noFill/>
          <a:ln>
            <a:noFill/>
          </a:ln>
        </p:spPr>
        <p:txBody>
          <a:bodyPr spcFirstLastPara="1" wrap="square" lIns="92500" tIns="46250" rIns="92500" bIns="462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12</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804631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8"/>
        <p:cNvGrpSpPr/>
        <p:nvPr/>
      </p:nvGrpSpPr>
      <p:grpSpPr>
        <a:xfrm>
          <a:off x="0" y="0"/>
          <a:ext cx="0" cy="0"/>
          <a:chOff x="0" y="0"/>
          <a:chExt cx="0" cy="0"/>
        </a:xfrm>
      </p:grpSpPr>
      <p:sp>
        <p:nvSpPr>
          <p:cNvPr id="1379" name="Google Shape;1379;ga18314b85d_0_3341:notes"/>
          <p:cNvSpPr>
            <a:spLocks noGrp="1" noRot="1" noChangeAspect="1"/>
          </p:cNvSpPr>
          <p:nvPr>
            <p:ph type="sldImg" idx="2"/>
          </p:nvPr>
        </p:nvSpPr>
        <p:spPr>
          <a:xfrm>
            <a:off x="1360488" y="1162050"/>
            <a:ext cx="4179887" cy="31353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0" name="Google Shape;1380;ga18314b85d_0_3341:notes"/>
          <p:cNvSpPr txBox="1">
            <a:spLocks noGrp="1"/>
          </p:cNvSpPr>
          <p:nvPr>
            <p:ph type="body" idx="1"/>
          </p:nvPr>
        </p:nvSpPr>
        <p:spPr>
          <a:xfrm>
            <a:off x="690087" y="4471601"/>
            <a:ext cx="5520600" cy="3658500"/>
          </a:xfrm>
          <a:prstGeom prst="rect">
            <a:avLst/>
          </a:prstGeom>
          <a:noFill/>
          <a:ln>
            <a:noFill/>
          </a:ln>
        </p:spPr>
        <p:txBody>
          <a:bodyPr spcFirstLastPara="1" wrap="square" lIns="92500" tIns="46250" rIns="92500" bIns="4625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381" name="Google Shape;1381;ga18314b85d_0_3341:notes"/>
          <p:cNvSpPr txBox="1">
            <a:spLocks noGrp="1"/>
          </p:cNvSpPr>
          <p:nvPr>
            <p:ph type="sldNum" idx="12"/>
          </p:nvPr>
        </p:nvSpPr>
        <p:spPr>
          <a:xfrm>
            <a:off x="3908892" y="8825445"/>
            <a:ext cx="2990400" cy="466200"/>
          </a:xfrm>
          <a:prstGeom prst="rect">
            <a:avLst/>
          </a:prstGeom>
          <a:noFill/>
          <a:ln>
            <a:noFill/>
          </a:ln>
        </p:spPr>
        <p:txBody>
          <a:bodyPr spcFirstLastPara="1" wrap="square" lIns="92500" tIns="46250" rIns="92500" bIns="462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13</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924777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5aacc81bcf_0_0:notes"/>
          <p:cNvSpPr>
            <a:spLocks noGrp="1" noRot="1" noChangeAspect="1"/>
          </p:cNvSpPr>
          <p:nvPr>
            <p:ph type="sldImg" idx="2"/>
          </p:nvPr>
        </p:nvSpPr>
        <p:spPr>
          <a:xfrm>
            <a:off x="1360488" y="1162050"/>
            <a:ext cx="4179887" cy="31353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g5aacc81bcf_0_0:notes"/>
          <p:cNvSpPr txBox="1">
            <a:spLocks noGrp="1"/>
          </p:cNvSpPr>
          <p:nvPr>
            <p:ph type="body" idx="1"/>
          </p:nvPr>
        </p:nvSpPr>
        <p:spPr>
          <a:xfrm>
            <a:off x="690087" y="4471601"/>
            <a:ext cx="5520600" cy="3658500"/>
          </a:xfrm>
          <a:prstGeom prst="rect">
            <a:avLst/>
          </a:prstGeom>
          <a:noFill/>
          <a:ln>
            <a:noFill/>
          </a:ln>
        </p:spPr>
        <p:txBody>
          <a:bodyPr spcFirstLastPara="1" wrap="square" lIns="92500" tIns="46250" rIns="92500" bIns="462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smtClean="0"/>
              <a:t>Report card template is simple and for annual update only- no new indicators,</a:t>
            </a:r>
            <a:r>
              <a:rPr lang="en-US" baseline="0" dirty="0" smtClean="0"/>
              <a:t> only updates to existing indicators in 2020 full ESP </a:t>
            </a:r>
            <a:endParaRPr lang="en-US" dirty="0" smtClean="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p:txBody>
      </p:sp>
      <p:sp>
        <p:nvSpPr>
          <p:cNvPr id="334" name="Google Shape;334;g5aacc81bcf_0_0:notes"/>
          <p:cNvSpPr txBox="1">
            <a:spLocks noGrp="1"/>
          </p:cNvSpPr>
          <p:nvPr>
            <p:ph type="sldNum" idx="12"/>
          </p:nvPr>
        </p:nvSpPr>
        <p:spPr>
          <a:xfrm>
            <a:off x="3908892" y="8825445"/>
            <a:ext cx="2990400" cy="466200"/>
          </a:xfrm>
          <a:prstGeom prst="rect">
            <a:avLst/>
          </a:prstGeom>
          <a:noFill/>
          <a:ln>
            <a:noFill/>
          </a:ln>
        </p:spPr>
        <p:txBody>
          <a:bodyPr spcFirstLastPara="1" wrap="square" lIns="92500" tIns="46250" rIns="92500" bIns="462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896187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8"/>
        <p:cNvGrpSpPr/>
        <p:nvPr/>
      </p:nvGrpSpPr>
      <p:grpSpPr>
        <a:xfrm>
          <a:off x="0" y="0"/>
          <a:ext cx="0" cy="0"/>
          <a:chOff x="0" y="0"/>
          <a:chExt cx="0" cy="0"/>
        </a:xfrm>
      </p:grpSpPr>
      <p:sp>
        <p:nvSpPr>
          <p:cNvPr id="1379" name="Google Shape;1379;ga18314b85d_0_3341:notes"/>
          <p:cNvSpPr>
            <a:spLocks noGrp="1" noRot="1" noChangeAspect="1"/>
          </p:cNvSpPr>
          <p:nvPr>
            <p:ph type="sldImg" idx="2"/>
          </p:nvPr>
        </p:nvSpPr>
        <p:spPr>
          <a:xfrm>
            <a:off x="1360488" y="1162050"/>
            <a:ext cx="4179887" cy="31353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0" name="Google Shape;1380;ga18314b85d_0_3341:notes"/>
          <p:cNvSpPr txBox="1">
            <a:spLocks noGrp="1"/>
          </p:cNvSpPr>
          <p:nvPr>
            <p:ph type="body" idx="1"/>
          </p:nvPr>
        </p:nvSpPr>
        <p:spPr>
          <a:xfrm>
            <a:off x="690087" y="4471601"/>
            <a:ext cx="5520600" cy="3658500"/>
          </a:xfrm>
          <a:prstGeom prst="rect">
            <a:avLst/>
          </a:prstGeom>
          <a:noFill/>
          <a:ln>
            <a:noFill/>
          </a:ln>
        </p:spPr>
        <p:txBody>
          <a:bodyPr spcFirstLastPara="1" wrap="square" lIns="92500" tIns="46250" rIns="92500" bIns="4625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aseline="0" dirty="0" smtClean="0"/>
              <a:t>+/- signs indicate the proposed directional relationship between the indicator and BBRKC. Data sources for each indicator in parentheses</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200" b="0" i="0" u="none" strike="noStrike" cap="none" dirty="0" smtClean="0">
                <a:solidFill>
                  <a:schemeClr val="dk1"/>
                </a:solidFill>
                <a:effectLst/>
                <a:latin typeface="Calibri"/>
                <a:ea typeface="Calibri"/>
                <a:cs typeface="Calibri"/>
                <a:sym typeface="Calibri"/>
              </a:rPr>
              <a:t>We are not including the ROMS spring bottom temperature indicator at this time as more seasonal skill testing is necessary before use in a stock assessment context. A ROMS ocean acidification indicator was updated with current-year data, however the whole time series is presented as pH values instead of aragonite saturation states to simplify interpretation. In addition, Bristol Bay summer bottom temperature and cold pool extent indicators were developed for the 2021 BBRKC report card using EBS bottom trawl survey temperature data, whereas in the last full BBRKC ESP, these respective indicators were developed from Bering 10K ROMS model </a:t>
            </a:r>
            <a:r>
              <a:rPr lang="en-US" sz="1200" b="0" i="0" u="none" strike="noStrike" cap="none" dirty="0" err="1" smtClean="0">
                <a:solidFill>
                  <a:schemeClr val="dk1"/>
                </a:solidFill>
                <a:effectLst/>
                <a:latin typeface="Calibri"/>
                <a:ea typeface="Calibri"/>
                <a:cs typeface="Calibri"/>
                <a:sym typeface="Calibri"/>
              </a:rPr>
              <a:t>hindcasts</a:t>
            </a:r>
            <a:r>
              <a:rPr lang="en-US" sz="1200" b="0" i="0" u="none" strike="noStrike" cap="none" dirty="0" smtClean="0">
                <a:solidFill>
                  <a:schemeClr val="dk1"/>
                </a:solidFill>
                <a:effectLst/>
                <a:latin typeface="Calibri"/>
                <a:ea typeface="Calibri"/>
                <a:cs typeface="Calibri"/>
                <a:sym typeface="Calibri"/>
              </a:rPr>
              <a:t> due to the cancellation of the 2020 EBS bottom trawl survey. </a:t>
            </a:r>
            <a:endParaRPr lang="en-US" dirty="0" smtClean="0"/>
          </a:p>
          <a:p>
            <a:pPr marL="0" lvl="0" indent="0" algn="l" rtl="0">
              <a:lnSpc>
                <a:spcPct val="100000"/>
              </a:lnSpc>
              <a:spcBef>
                <a:spcPts val="0"/>
              </a:spcBef>
              <a:spcAft>
                <a:spcPts val="0"/>
              </a:spcAft>
              <a:buClr>
                <a:schemeClr val="dk1"/>
              </a:buClr>
              <a:buSzPts val="1200"/>
              <a:buFont typeface="Calibri"/>
              <a:buNone/>
            </a:pPr>
            <a:endParaRPr dirty="0"/>
          </a:p>
        </p:txBody>
      </p:sp>
      <p:sp>
        <p:nvSpPr>
          <p:cNvPr id="1381" name="Google Shape;1381;ga18314b85d_0_3341:notes"/>
          <p:cNvSpPr txBox="1">
            <a:spLocks noGrp="1"/>
          </p:cNvSpPr>
          <p:nvPr>
            <p:ph type="sldNum" idx="12"/>
          </p:nvPr>
        </p:nvSpPr>
        <p:spPr>
          <a:xfrm>
            <a:off x="3908892" y="8825445"/>
            <a:ext cx="2990400" cy="466200"/>
          </a:xfrm>
          <a:prstGeom prst="rect">
            <a:avLst/>
          </a:prstGeom>
          <a:noFill/>
          <a:ln>
            <a:noFill/>
          </a:ln>
        </p:spPr>
        <p:txBody>
          <a:bodyPr spcFirstLastPara="1" wrap="square" lIns="92500" tIns="46250" rIns="92500" bIns="462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3</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607375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5aacc81bcf_0_77:notes"/>
          <p:cNvSpPr>
            <a:spLocks noGrp="1" noRot="1" noChangeAspect="1"/>
          </p:cNvSpPr>
          <p:nvPr>
            <p:ph type="sldImg" idx="2"/>
          </p:nvPr>
        </p:nvSpPr>
        <p:spPr>
          <a:xfrm>
            <a:off x="1360488" y="1162050"/>
            <a:ext cx="4179887" cy="31353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g5aacc81bcf_0_77:notes"/>
          <p:cNvSpPr txBox="1">
            <a:spLocks noGrp="1"/>
          </p:cNvSpPr>
          <p:nvPr>
            <p:ph type="body" idx="1"/>
          </p:nvPr>
        </p:nvSpPr>
        <p:spPr>
          <a:xfrm>
            <a:off x="690087" y="4471601"/>
            <a:ext cx="5520600" cy="3658500"/>
          </a:xfrm>
          <a:prstGeom prst="rect">
            <a:avLst/>
          </a:prstGeom>
          <a:noFill/>
          <a:ln>
            <a:noFill/>
          </a:ln>
        </p:spPr>
        <p:txBody>
          <a:bodyPr spcFirstLastPara="1" wrap="square" lIns="92500" tIns="46250" rIns="92500" bIns="46250" anchor="t" anchorCtr="0">
            <a:noAutofit/>
          </a:bodyPr>
          <a:lstStyle/>
          <a:p>
            <a:pPr marL="0" lvl="0" indent="0" algn="l" rtl="0">
              <a:spcBef>
                <a:spcPts val="0"/>
              </a:spcBef>
              <a:spcAft>
                <a:spcPts val="0"/>
              </a:spcAft>
              <a:buNone/>
            </a:pPr>
            <a:endParaRPr lang="en-US" dirty="0" smtClean="0"/>
          </a:p>
        </p:txBody>
      </p:sp>
      <p:sp>
        <p:nvSpPr>
          <p:cNvPr id="371" name="Google Shape;371;g5aacc81bcf_0_77:notes"/>
          <p:cNvSpPr txBox="1">
            <a:spLocks noGrp="1"/>
          </p:cNvSpPr>
          <p:nvPr>
            <p:ph type="sldNum" idx="12"/>
          </p:nvPr>
        </p:nvSpPr>
        <p:spPr>
          <a:xfrm>
            <a:off x="3908892" y="8825445"/>
            <a:ext cx="2990400" cy="466200"/>
          </a:xfrm>
          <a:prstGeom prst="rect">
            <a:avLst/>
          </a:prstGeom>
          <a:noFill/>
          <a:ln>
            <a:noFill/>
          </a:ln>
        </p:spPr>
        <p:txBody>
          <a:bodyPr spcFirstLastPara="1" wrap="square" lIns="92500" tIns="46250" rIns="92500" bIns="462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062819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8"/>
        <p:cNvGrpSpPr/>
        <p:nvPr/>
      </p:nvGrpSpPr>
      <p:grpSpPr>
        <a:xfrm>
          <a:off x="0" y="0"/>
          <a:ext cx="0" cy="0"/>
          <a:chOff x="0" y="0"/>
          <a:chExt cx="0" cy="0"/>
        </a:xfrm>
      </p:grpSpPr>
      <p:sp>
        <p:nvSpPr>
          <p:cNvPr id="1379" name="Google Shape;1379;ga18314b85d_0_3341:notes"/>
          <p:cNvSpPr>
            <a:spLocks noGrp="1" noRot="1" noChangeAspect="1"/>
          </p:cNvSpPr>
          <p:nvPr>
            <p:ph type="sldImg" idx="2"/>
          </p:nvPr>
        </p:nvSpPr>
        <p:spPr>
          <a:xfrm>
            <a:off x="1360488" y="1162050"/>
            <a:ext cx="4179887" cy="31353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0" name="Google Shape;1380;ga18314b85d_0_3341:notes"/>
          <p:cNvSpPr txBox="1">
            <a:spLocks noGrp="1"/>
          </p:cNvSpPr>
          <p:nvPr>
            <p:ph type="body" idx="1"/>
          </p:nvPr>
        </p:nvSpPr>
        <p:spPr>
          <a:xfrm>
            <a:off x="690087" y="4471601"/>
            <a:ext cx="5520600" cy="3658500"/>
          </a:xfrm>
          <a:prstGeom prst="rect">
            <a:avLst/>
          </a:prstGeom>
          <a:noFill/>
          <a:ln>
            <a:noFill/>
          </a:ln>
        </p:spPr>
        <p:txBody>
          <a:bodyPr spcFirstLastPara="1" wrap="square" lIns="92500" tIns="46250" rIns="92500" bIns="4625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sz="1200" b="0" i="0" u="none" strike="noStrike" cap="none" dirty="0" smtClean="0">
                <a:solidFill>
                  <a:schemeClr val="dk1"/>
                </a:solidFill>
                <a:effectLst/>
                <a:latin typeface="Calibri"/>
                <a:ea typeface="Calibri"/>
                <a:cs typeface="Calibri"/>
                <a:sym typeface="Calibri"/>
              </a:rPr>
              <a:t>The indicator </a:t>
            </a:r>
            <a:r>
              <a:rPr lang="en-US" sz="1200" b="0" i="0" u="none" strike="noStrike" cap="none" dirty="0" smtClean="0">
                <a:solidFill>
                  <a:schemeClr val="dk1"/>
                </a:solidFill>
                <a:effectLst/>
                <a:latin typeface="Calibri"/>
                <a:ea typeface="Calibri"/>
                <a:cs typeface="Calibri"/>
                <a:sym typeface="Calibri"/>
              </a:rPr>
              <a:t>status is designated with high low</a:t>
            </a:r>
            <a:r>
              <a:rPr lang="en-US" sz="1200" b="0" i="0" u="none" strike="noStrike" cap="none" baseline="0" dirty="0" smtClean="0">
                <a:solidFill>
                  <a:schemeClr val="dk1"/>
                </a:solidFill>
                <a:effectLst/>
                <a:latin typeface="Calibri"/>
                <a:ea typeface="Calibri"/>
                <a:cs typeface="Calibri"/>
                <a:sym typeface="Calibri"/>
              </a:rPr>
              <a:t> or neutral text relative to 1 SD of the long term mean. F</a:t>
            </a:r>
            <a:r>
              <a:rPr lang="en-US" sz="1200" b="0" i="0" u="none" strike="noStrike" cap="none" dirty="0" smtClean="0">
                <a:solidFill>
                  <a:schemeClr val="dk1"/>
                </a:solidFill>
                <a:effectLst/>
                <a:latin typeface="Calibri"/>
                <a:ea typeface="Calibri"/>
                <a:cs typeface="Calibri"/>
                <a:sym typeface="Calibri"/>
              </a:rPr>
              <a:t>ill color of the cell is based on the sign of the proposed relationship between the indicator and stock.</a:t>
            </a:r>
            <a:r>
              <a:rPr lang="en-US" sz="1200" b="0" i="0" u="none" strike="noStrike" cap="none" baseline="0" dirty="0" smtClean="0">
                <a:solidFill>
                  <a:schemeClr val="dk1"/>
                </a:solidFill>
                <a:effectLst/>
                <a:latin typeface="Calibri"/>
                <a:ea typeface="Calibri"/>
                <a:cs typeface="Calibri"/>
                <a:sym typeface="Calibri"/>
              </a:rPr>
              <a:t> </a:t>
            </a:r>
            <a:endParaRPr lang="en-US" sz="1200" b="0" i="0" u="none" strike="noStrike" cap="none" baseline="0" dirty="0" smtClean="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Calibri"/>
              <a:buNone/>
            </a:pPr>
            <a:endParaRPr lang="en-US" sz="1200" b="0" i="0" u="none" strike="noStrike" cap="none" baseline="0" dirty="0" smtClean="0">
              <a:solidFill>
                <a:schemeClr val="dk1"/>
              </a:solidFill>
              <a:effectLst/>
              <a:latin typeface="Calibri"/>
              <a:cs typeface="Calibri"/>
              <a:sym typeface="Calibri"/>
            </a:endParaRPr>
          </a:p>
          <a:p>
            <a:pPr marL="0" lvl="0" indent="0" algn="l" rtl="0">
              <a:lnSpc>
                <a:spcPct val="100000"/>
              </a:lnSpc>
              <a:spcBef>
                <a:spcPts val="0"/>
              </a:spcBef>
              <a:spcAft>
                <a:spcPts val="0"/>
              </a:spcAft>
              <a:buClr>
                <a:schemeClr val="dk1"/>
              </a:buClr>
              <a:buSzPts val="1200"/>
              <a:buFont typeface="Calibri"/>
              <a:buNone/>
            </a:pPr>
            <a:r>
              <a:rPr lang="en-US" sz="1200" b="0" i="0" u="none" strike="noStrike" cap="none" dirty="0" smtClean="0">
                <a:solidFill>
                  <a:schemeClr val="dk1"/>
                </a:solidFill>
                <a:effectLst/>
                <a:latin typeface="Calibri"/>
                <a:ea typeface="Calibri"/>
                <a:cs typeface="Calibri"/>
                <a:sym typeface="Calibri"/>
              </a:rPr>
              <a:t>Smaller</a:t>
            </a:r>
            <a:r>
              <a:rPr lang="en-US" sz="1200" b="0" i="0" u="none" strike="noStrike" cap="none" baseline="0" dirty="0" smtClean="0">
                <a:solidFill>
                  <a:schemeClr val="dk1"/>
                </a:solidFill>
                <a:effectLst/>
                <a:latin typeface="Calibri"/>
                <a:ea typeface="Calibri"/>
                <a:cs typeface="Calibri"/>
                <a:sym typeface="Calibri"/>
              </a:rPr>
              <a:t> cold pool extent: optimal embryo development and overlap </a:t>
            </a:r>
            <a:r>
              <a:rPr lang="en-US" sz="1200" b="0" i="0" u="none" strike="noStrike" cap="none" dirty="0" smtClean="0">
                <a:solidFill>
                  <a:schemeClr val="dk1"/>
                </a:solidFill>
                <a:effectLst/>
                <a:latin typeface="Calibri"/>
                <a:ea typeface="Calibri"/>
                <a:cs typeface="Calibri"/>
                <a:sym typeface="Calibri"/>
              </a:rPr>
              <a:t>with hatch and spring bloom</a:t>
            </a:r>
          </a:p>
          <a:p>
            <a:pPr marL="0" lvl="0" indent="0" algn="l" rtl="0">
              <a:lnSpc>
                <a:spcPct val="100000"/>
              </a:lnSpc>
              <a:spcBef>
                <a:spcPts val="0"/>
              </a:spcBef>
              <a:spcAft>
                <a:spcPts val="0"/>
              </a:spcAft>
              <a:buClr>
                <a:schemeClr val="dk1"/>
              </a:buClr>
              <a:buSzPts val="1200"/>
              <a:buFont typeface="Calibri"/>
              <a:buNone/>
            </a:pPr>
            <a:r>
              <a:rPr lang="en-US" sz="1200" b="0" i="0" u="none" strike="noStrike" cap="none" baseline="0" dirty="0" smtClean="0">
                <a:solidFill>
                  <a:schemeClr val="dk1"/>
                </a:solidFill>
                <a:effectLst/>
                <a:latin typeface="Calibri"/>
                <a:cs typeface="Calibri"/>
                <a:sym typeface="Calibri"/>
              </a:rPr>
              <a:t>Warmer temps: shorter </a:t>
            </a:r>
            <a:r>
              <a:rPr lang="en-US" sz="1200" b="0" i="0" u="none" strike="noStrike" cap="none" baseline="0" dirty="0" err="1" smtClean="0">
                <a:solidFill>
                  <a:schemeClr val="dk1"/>
                </a:solidFill>
                <a:effectLst/>
                <a:latin typeface="Calibri"/>
                <a:cs typeface="Calibri"/>
                <a:sym typeface="Calibri"/>
              </a:rPr>
              <a:t>advective</a:t>
            </a:r>
            <a:r>
              <a:rPr lang="en-US" sz="1200" b="0" i="0" u="none" strike="noStrike" cap="none" baseline="0" dirty="0" smtClean="0">
                <a:solidFill>
                  <a:schemeClr val="dk1"/>
                </a:solidFill>
                <a:effectLst/>
                <a:latin typeface="Calibri"/>
                <a:cs typeface="Calibri"/>
                <a:sym typeface="Calibri"/>
              </a:rPr>
              <a:t> distance and higher rates of local retention </a:t>
            </a:r>
          </a:p>
          <a:p>
            <a:pPr marL="0" lvl="0" indent="0" algn="l" rtl="0">
              <a:lnSpc>
                <a:spcPct val="100000"/>
              </a:lnSpc>
              <a:spcBef>
                <a:spcPts val="0"/>
              </a:spcBef>
              <a:spcAft>
                <a:spcPts val="0"/>
              </a:spcAft>
              <a:buClr>
                <a:schemeClr val="dk1"/>
              </a:buClr>
              <a:buSzPts val="1200"/>
              <a:buFont typeface="Calibri"/>
              <a:buNone/>
            </a:pPr>
            <a:r>
              <a:rPr lang="en-US" sz="1200" b="0" i="0" u="none" strike="noStrike" cap="none" dirty="0" smtClean="0">
                <a:solidFill>
                  <a:schemeClr val="dk1"/>
                </a:solidFill>
                <a:effectLst/>
                <a:latin typeface="Calibri"/>
                <a:ea typeface="Calibri"/>
                <a:cs typeface="Calibri"/>
                <a:sym typeface="Calibri"/>
              </a:rPr>
              <a:t>Further distance from shore increases likelihood that crab are in the BBRKC closure area and thus bycatch during </a:t>
            </a:r>
            <a:r>
              <a:rPr lang="en-US" sz="1200" b="0" i="0" u="none" strike="noStrike" cap="none" dirty="0" err="1" smtClean="0">
                <a:solidFill>
                  <a:schemeClr val="dk1"/>
                </a:solidFill>
                <a:effectLst/>
                <a:latin typeface="Calibri"/>
                <a:ea typeface="Calibri"/>
                <a:cs typeface="Calibri"/>
                <a:sym typeface="Calibri"/>
              </a:rPr>
              <a:t>groundfish</a:t>
            </a:r>
            <a:r>
              <a:rPr lang="en-US" sz="1200" b="0" i="0" u="none" strike="noStrike" cap="none" dirty="0" smtClean="0">
                <a:solidFill>
                  <a:schemeClr val="dk1"/>
                </a:solidFill>
                <a:effectLst/>
                <a:latin typeface="Calibri"/>
                <a:ea typeface="Calibri"/>
                <a:cs typeface="Calibri"/>
                <a:sym typeface="Calibri"/>
              </a:rPr>
              <a:t> fisheries is reduced.</a:t>
            </a:r>
            <a:endParaRPr lang="en-US" sz="1200" b="0" i="0" u="none" strike="noStrike" cap="none" baseline="0" dirty="0" smtClean="0">
              <a:solidFill>
                <a:schemeClr val="dk1"/>
              </a:solidFill>
              <a:effectLst/>
              <a:latin typeface="Calibri"/>
              <a:cs typeface="Calibri"/>
              <a:sym typeface="Calibri"/>
            </a:endParaRPr>
          </a:p>
        </p:txBody>
      </p:sp>
      <p:sp>
        <p:nvSpPr>
          <p:cNvPr id="1381" name="Google Shape;1381;ga18314b85d_0_3341:notes"/>
          <p:cNvSpPr txBox="1">
            <a:spLocks noGrp="1"/>
          </p:cNvSpPr>
          <p:nvPr>
            <p:ph type="sldNum" idx="12"/>
          </p:nvPr>
        </p:nvSpPr>
        <p:spPr>
          <a:xfrm>
            <a:off x="3908892" y="8825445"/>
            <a:ext cx="2990400" cy="466200"/>
          </a:xfrm>
          <a:prstGeom prst="rect">
            <a:avLst/>
          </a:prstGeom>
          <a:noFill/>
          <a:ln>
            <a:noFill/>
          </a:ln>
        </p:spPr>
        <p:txBody>
          <a:bodyPr spcFirstLastPara="1" wrap="square" lIns="92500" tIns="46250" rIns="92500" bIns="462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5</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500700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5aacc81bcf_0_77:notes"/>
          <p:cNvSpPr>
            <a:spLocks noGrp="1" noRot="1" noChangeAspect="1"/>
          </p:cNvSpPr>
          <p:nvPr>
            <p:ph type="sldImg" idx="2"/>
          </p:nvPr>
        </p:nvSpPr>
        <p:spPr>
          <a:xfrm>
            <a:off x="1360488" y="1162050"/>
            <a:ext cx="4179887" cy="31353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g5aacc81bcf_0_77:notes"/>
          <p:cNvSpPr txBox="1">
            <a:spLocks noGrp="1"/>
          </p:cNvSpPr>
          <p:nvPr>
            <p:ph type="body" idx="1"/>
          </p:nvPr>
        </p:nvSpPr>
        <p:spPr>
          <a:xfrm>
            <a:off x="690087" y="4471601"/>
            <a:ext cx="5520600" cy="3658500"/>
          </a:xfrm>
          <a:prstGeom prst="rect">
            <a:avLst/>
          </a:prstGeom>
          <a:noFill/>
          <a:ln>
            <a:noFill/>
          </a:ln>
        </p:spPr>
        <p:txBody>
          <a:bodyPr spcFirstLastPara="1" wrap="square" lIns="92500" tIns="46250" rIns="92500" bIns="46250" anchor="t" anchorCtr="0">
            <a:noAutofit/>
          </a:bodyPr>
          <a:lstStyle/>
          <a:p>
            <a:pPr marL="285750" indent="-285750" fontAlgn="base">
              <a:buFont typeface="Arial" panose="020B0604020202020204" pitchFamily="34" charset="0"/>
              <a:buChar char="•"/>
            </a:pPr>
            <a:r>
              <a:rPr lang="en-US" dirty="0" smtClean="0"/>
              <a:t>Above-average wind stress and persistently low levels of chlorophyll-</a:t>
            </a:r>
            <a:r>
              <a:rPr lang="en-US" i="1" dirty="0" smtClean="0"/>
              <a:t>a</a:t>
            </a:r>
            <a:r>
              <a:rPr lang="en-US" dirty="0" smtClean="0"/>
              <a:t> in Bristol Bay in combination with substantial increases in juvenile sockeye salmon abundance in the past 5 years could be indicative of poor larval feeding conditions and increased predation on early life stages.</a:t>
            </a:r>
          </a:p>
          <a:p>
            <a:pPr marL="285750" indent="-285750" fontAlgn="base">
              <a:buFont typeface="Arial" panose="020B0604020202020204" pitchFamily="34" charset="0"/>
              <a:buChar char="•"/>
            </a:pPr>
            <a:endParaRPr lang="en-US" dirty="0" smtClean="0"/>
          </a:p>
          <a:p>
            <a:pPr marL="285750" indent="-285750" fontAlgn="base">
              <a:buFont typeface="Arial" panose="020B0604020202020204" pitchFamily="34" charset="0"/>
              <a:buChar char="•"/>
            </a:pPr>
            <a:r>
              <a:rPr lang="en-US" dirty="0" smtClean="0"/>
              <a:t>Reproductive cycles were delayed in 2021 due to relatively cold spring bottom temperatures in Bristol Bay. Delayed spring hatching relative to mid-May peak bloom timing may have impacted the spatiotemporal overlap between first-feeding larvae and preferred diatom prey.</a:t>
            </a:r>
          </a:p>
          <a:p>
            <a:pPr marL="285750" indent="-285750" fontAlgn="base">
              <a:buFont typeface="Arial" panose="020B0604020202020204" pitchFamily="34" charset="0"/>
              <a:buChar char="•"/>
            </a:pPr>
            <a:endParaRPr lang="en-US" dirty="0" smtClean="0"/>
          </a:p>
          <a:p>
            <a:pPr marL="285750" indent="-285750" fontAlgn="base">
              <a:buFont typeface="Arial" panose="020B0604020202020204" pitchFamily="34" charset="0"/>
              <a:buChar char="•"/>
            </a:pPr>
            <a:r>
              <a:rPr lang="en-US" dirty="0" smtClean="0"/>
              <a:t>The cold pool did not extend into Bristol Bay in summer 2021 and bottom water temperatures were above the long-term average, suggesting optimal conditions for embryo development and potentially greater larval retention within Bristol Bay</a:t>
            </a:r>
          </a:p>
          <a:p>
            <a:pPr marL="285750" indent="-285750" fontAlgn="base">
              <a:buFont typeface="Arial" panose="020B0604020202020204" pitchFamily="34" charset="0"/>
              <a:buChar char="•"/>
            </a:pPr>
            <a:endParaRPr lang="en-US" dirty="0" smtClean="0"/>
          </a:p>
          <a:p>
            <a:pPr marL="285750" indent="-285750" fontAlgn="base">
              <a:buFont typeface="Arial" panose="020B0604020202020204" pitchFamily="34" charset="0"/>
              <a:buChar char="•"/>
            </a:pPr>
            <a:r>
              <a:rPr lang="en-US" dirty="0" smtClean="0"/>
              <a:t>Red king crab have experienced a steady decline in bottom water pH in the past 5 years. Continued declines to threshold pH levels of 7.8 could negatively affect juvenile red king crab growth, shell hardening and survival. </a:t>
            </a:r>
          </a:p>
          <a:p>
            <a:pPr marL="285750" indent="-285750" fontAlgn="base">
              <a:buFont typeface="Arial" panose="020B0604020202020204" pitchFamily="34" charset="0"/>
              <a:buChar char="•"/>
            </a:pPr>
            <a:endParaRPr lang="en-US" dirty="0" smtClean="0"/>
          </a:p>
          <a:p>
            <a:pPr marL="285750" indent="-285750" fontAlgn="base">
              <a:buFont typeface="Arial" panose="020B0604020202020204" pitchFamily="34" charset="0"/>
              <a:buChar char="•"/>
            </a:pPr>
            <a:r>
              <a:rPr lang="en-US" dirty="0" smtClean="0"/>
              <a:t>Spatial extent of mature female red king crab in Bristol Bay was above average in 2021 despite declines in abundance. The relatively large spatial footprint of mature females in 2021 is likely attributed to high catches of red king crab in the </a:t>
            </a:r>
            <a:r>
              <a:rPr lang="en-US" dirty="0" err="1" smtClean="0"/>
              <a:t>northwesternmost</a:t>
            </a:r>
            <a:r>
              <a:rPr lang="en-US" dirty="0" smtClean="0"/>
              <a:t> station of the Bristol Bay management area during the AFSC EBS bottom trawl survey. Northwest shifts in stock distribution may limit the effectiveness of central Bristol Bay trawl closure areas designated to protect red king crab. </a:t>
            </a:r>
          </a:p>
          <a:p>
            <a:r>
              <a:rPr lang="en-US" dirty="0" smtClean="0"/>
              <a:t/>
            </a:r>
            <a:br>
              <a:rPr lang="en-US" dirty="0" smtClean="0"/>
            </a:br>
            <a:endParaRPr lang="en-US" dirty="0" smtClean="0"/>
          </a:p>
        </p:txBody>
      </p:sp>
      <p:sp>
        <p:nvSpPr>
          <p:cNvPr id="371" name="Google Shape;371;g5aacc81bcf_0_77:notes"/>
          <p:cNvSpPr txBox="1">
            <a:spLocks noGrp="1"/>
          </p:cNvSpPr>
          <p:nvPr>
            <p:ph type="sldNum" idx="12"/>
          </p:nvPr>
        </p:nvSpPr>
        <p:spPr>
          <a:xfrm>
            <a:off x="3908892" y="8825445"/>
            <a:ext cx="2990400" cy="466200"/>
          </a:xfrm>
          <a:prstGeom prst="rect">
            <a:avLst/>
          </a:prstGeom>
          <a:noFill/>
          <a:ln>
            <a:noFill/>
          </a:ln>
        </p:spPr>
        <p:txBody>
          <a:bodyPr spcFirstLastPara="1" wrap="square" lIns="92500" tIns="46250" rIns="92500" bIns="462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28332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8"/>
        <p:cNvGrpSpPr/>
        <p:nvPr/>
      </p:nvGrpSpPr>
      <p:grpSpPr>
        <a:xfrm>
          <a:off x="0" y="0"/>
          <a:ext cx="0" cy="0"/>
          <a:chOff x="0" y="0"/>
          <a:chExt cx="0" cy="0"/>
        </a:xfrm>
      </p:grpSpPr>
      <p:sp>
        <p:nvSpPr>
          <p:cNvPr id="1379" name="Google Shape;1379;ga18314b85d_0_3341:notes"/>
          <p:cNvSpPr>
            <a:spLocks noGrp="1" noRot="1" noChangeAspect="1"/>
          </p:cNvSpPr>
          <p:nvPr>
            <p:ph type="sldImg" idx="2"/>
          </p:nvPr>
        </p:nvSpPr>
        <p:spPr>
          <a:xfrm>
            <a:off x="1360488" y="1162050"/>
            <a:ext cx="4179887" cy="31353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0" name="Google Shape;1380;ga18314b85d_0_3341:notes"/>
          <p:cNvSpPr txBox="1">
            <a:spLocks noGrp="1"/>
          </p:cNvSpPr>
          <p:nvPr>
            <p:ph type="body" idx="1"/>
          </p:nvPr>
        </p:nvSpPr>
        <p:spPr>
          <a:xfrm>
            <a:off x="690087" y="4471601"/>
            <a:ext cx="5520600" cy="3658500"/>
          </a:xfrm>
          <a:prstGeom prst="rect">
            <a:avLst/>
          </a:prstGeom>
          <a:noFill/>
          <a:ln>
            <a:noFill/>
          </a:ln>
        </p:spPr>
        <p:txBody>
          <a:bodyPr spcFirstLastPara="1" wrap="square" lIns="92500" tIns="46250" rIns="92500" bIns="4625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sz="1200" b="0" i="0" u="none" strike="noStrike" cap="none" dirty="0" smtClean="0">
                <a:solidFill>
                  <a:schemeClr val="dk1"/>
                </a:solidFill>
                <a:effectLst/>
                <a:latin typeface="Calibri"/>
                <a:ea typeface="Calibri"/>
                <a:cs typeface="Calibri"/>
                <a:sym typeface="Calibri"/>
              </a:rPr>
              <a:t>Five socioeconomic indicators have been discontinued due to concerns over redundancy with the stock assessment model and in an effort to emphasize those indicators that are most closely associated with the health and condition of the stock. </a:t>
            </a:r>
            <a:endParaRPr dirty="0"/>
          </a:p>
        </p:txBody>
      </p:sp>
      <p:sp>
        <p:nvSpPr>
          <p:cNvPr id="1381" name="Google Shape;1381;ga18314b85d_0_3341:notes"/>
          <p:cNvSpPr txBox="1">
            <a:spLocks noGrp="1"/>
          </p:cNvSpPr>
          <p:nvPr>
            <p:ph type="sldNum" idx="12"/>
          </p:nvPr>
        </p:nvSpPr>
        <p:spPr>
          <a:xfrm>
            <a:off x="3908892" y="8825445"/>
            <a:ext cx="2990400" cy="466200"/>
          </a:xfrm>
          <a:prstGeom prst="rect">
            <a:avLst/>
          </a:prstGeom>
          <a:noFill/>
          <a:ln>
            <a:noFill/>
          </a:ln>
        </p:spPr>
        <p:txBody>
          <a:bodyPr spcFirstLastPara="1" wrap="square" lIns="92500" tIns="46250" rIns="92500" bIns="462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7</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527027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5aacc81bcf_0_77:notes"/>
          <p:cNvSpPr>
            <a:spLocks noGrp="1" noRot="1" noChangeAspect="1"/>
          </p:cNvSpPr>
          <p:nvPr>
            <p:ph type="sldImg" idx="2"/>
          </p:nvPr>
        </p:nvSpPr>
        <p:spPr>
          <a:xfrm>
            <a:off x="1360488" y="1162050"/>
            <a:ext cx="4179887" cy="31353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g5aacc81bcf_0_77:notes"/>
          <p:cNvSpPr txBox="1">
            <a:spLocks noGrp="1"/>
          </p:cNvSpPr>
          <p:nvPr>
            <p:ph type="body" idx="1"/>
          </p:nvPr>
        </p:nvSpPr>
        <p:spPr>
          <a:xfrm>
            <a:off x="690087" y="4471601"/>
            <a:ext cx="5520600" cy="3658500"/>
          </a:xfrm>
          <a:prstGeom prst="rect">
            <a:avLst/>
          </a:prstGeom>
          <a:noFill/>
          <a:ln>
            <a:noFill/>
          </a:ln>
        </p:spPr>
        <p:txBody>
          <a:bodyPr spcFirstLastPara="1" wrap="square" lIns="92500" tIns="46250" rIns="92500" bIns="46250" anchor="t" anchorCtr="0">
            <a:noAutofit/>
          </a:bodyPr>
          <a:lstStyle/>
          <a:p>
            <a:pPr marL="0" lvl="0" indent="0" algn="l" rtl="0">
              <a:spcBef>
                <a:spcPts val="0"/>
              </a:spcBef>
              <a:spcAft>
                <a:spcPts val="0"/>
              </a:spcAft>
              <a:buNone/>
            </a:pPr>
            <a:endParaRPr lang="en-US" dirty="0" smtClean="0"/>
          </a:p>
        </p:txBody>
      </p:sp>
      <p:sp>
        <p:nvSpPr>
          <p:cNvPr id="371" name="Google Shape;371;g5aacc81bcf_0_77:notes"/>
          <p:cNvSpPr txBox="1">
            <a:spLocks noGrp="1"/>
          </p:cNvSpPr>
          <p:nvPr>
            <p:ph type="sldNum" idx="12"/>
          </p:nvPr>
        </p:nvSpPr>
        <p:spPr>
          <a:xfrm>
            <a:off x="3908892" y="8825445"/>
            <a:ext cx="2990400" cy="466200"/>
          </a:xfrm>
          <a:prstGeom prst="rect">
            <a:avLst/>
          </a:prstGeom>
          <a:noFill/>
          <a:ln>
            <a:noFill/>
          </a:ln>
        </p:spPr>
        <p:txBody>
          <a:bodyPr spcFirstLastPara="1" wrap="square" lIns="92500" tIns="46250" rIns="92500" bIns="462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925412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8"/>
        <p:cNvGrpSpPr/>
        <p:nvPr/>
      </p:nvGrpSpPr>
      <p:grpSpPr>
        <a:xfrm>
          <a:off x="0" y="0"/>
          <a:ext cx="0" cy="0"/>
          <a:chOff x="0" y="0"/>
          <a:chExt cx="0" cy="0"/>
        </a:xfrm>
      </p:grpSpPr>
      <p:sp>
        <p:nvSpPr>
          <p:cNvPr id="1379" name="Google Shape;1379;ga18314b85d_0_3341:notes"/>
          <p:cNvSpPr>
            <a:spLocks noGrp="1" noRot="1" noChangeAspect="1"/>
          </p:cNvSpPr>
          <p:nvPr>
            <p:ph type="sldImg" idx="2"/>
          </p:nvPr>
        </p:nvSpPr>
        <p:spPr>
          <a:xfrm>
            <a:off x="1360488" y="1162050"/>
            <a:ext cx="4179887" cy="31353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0" name="Google Shape;1380;ga18314b85d_0_3341:notes"/>
          <p:cNvSpPr txBox="1">
            <a:spLocks noGrp="1"/>
          </p:cNvSpPr>
          <p:nvPr>
            <p:ph type="body" idx="1"/>
          </p:nvPr>
        </p:nvSpPr>
        <p:spPr>
          <a:xfrm>
            <a:off x="690087" y="4471601"/>
            <a:ext cx="5520600" cy="3658500"/>
          </a:xfrm>
          <a:prstGeom prst="rect">
            <a:avLst/>
          </a:prstGeom>
          <a:noFill/>
          <a:ln>
            <a:noFill/>
          </a:ln>
        </p:spPr>
        <p:txBody>
          <a:bodyPr spcFirstLastPara="1" wrap="square" lIns="92500" tIns="46250" rIns="92500" bIns="4625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sz="1200" b="0" i="0" u="none" strike="noStrike" cap="none" dirty="0" smtClean="0">
                <a:solidFill>
                  <a:schemeClr val="dk1"/>
                </a:solidFill>
                <a:effectLst/>
                <a:latin typeface="Calibri"/>
                <a:ea typeface="Calibri"/>
                <a:cs typeface="Calibri"/>
                <a:sym typeface="Calibri"/>
              </a:rPr>
              <a:t>The </a:t>
            </a:r>
            <a:r>
              <a:rPr lang="en-US" sz="1200" b="0" i="0" u="none" strike="noStrike" cap="none" dirty="0" smtClean="0">
                <a:solidFill>
                  <a:schemeClr val="dk1"/>
                </a:solidFill>
                <a:effectLst/>
                <a:latin typeface="Calibri"/>
                <a:ea typeface="Calibri"/>
                <a:cs typeface="Calibri"/>
                <a:sym typeface="Calibri"/>
              </a:rPr>
              <a:t>indicator status is designated with high low</a:t>
            </a:r>
            <a:r>
              <a:rPr lang="en-US" sz="1200" b="0" i="0" u="none" strike="noStrike" cap="none" baseline="0" dirty="0" smtClean="0">
                <a:solidFill>
                  <a:schemeClr val="dk1"/>
                </a:solidFill>
                <a:effectLst/>
                <a:latin typeface="Calibri"/>
                <a:ea typeface="Calibri"/>
                <a:cs typeface="Calibri"/>
                <a:sym typeface="Calibri"/>
              </a:rPr>
              <a:t> or neutral text relative to 1 SD of the long term mean. F</a:t>
            </a:r>
            <a:r>
              <a:rPr lang="en-US" sz="1200" b="0" i="0" u="none" strike="noStrike" cap="none" dirty="0" smtClean="0">
                <a:solidFill>
                  <a:schemeClr val="dk1"/>
                </a:solidFill>
                <a:effectLst/>
                <a:latin typeface="Calibri"/>
                <a:ea typeface="Calibri"/>
                <a:cs typeface="Calibri"/>
                <a:sym typeface="Calibri"/>
              </a:rPr>
              <a:t>ill color of the cell is based on the sign of the proposed relationship between the indicator and stock.</a:t>
            </a:r>
            <a:r>
              <a:rPr lang="en-US" sz="1200" b="0" i="0" u="none" strike="noStrike" cap="none" baseline="0" dirty="0" smtClean="0">
                <a:solidFill>
                  <a:schemeClr val="dk1"/>
                </a:solidFill>
                <a:effectLst/>
                <a:latin typeface="Calibri"/>
                <a:ea typeface="Calibri"/>
                <a:cs typeface="Calibri"/>
                <a:sym typeface="Calibri"/>
              </a:rPr>
              <a:t> </a:t>
            </a:r>
            <a:endParaRPr dirty="0"/>
          </a:p>
        </p:txBody>
      </p:sp>
      <p:sp>
        <p:nvSpPr>
          <p:cNvPr id="1381" name="Google Shape;1381;ga18314b85d_0_3341:notes"/>
          <p:cNvSpPr txBox="1">
            <a:spLocks noGrp="1"/>
          </p:cNvSpPr>
          <p:nvPr>
            <p:ph type="sldNum" idx="12"/>
          </p:nvPr>
        </p:nvSpPr>
        <p:spPr>
          <a:xfrm>
            <a:off x="3908892" y="8825445"/>
            <a:ext cx="2990400" cy="466200"/>
          </a:xfrm>
          <a:prstGeom prst="rect">
            <a:avLst/>
          </a:prstGeom>
          <a:noFill/>
          <a:ln>
            <a:noFill/>
          </a:ln>
        </p:spPr>
        <p:txBody>
          <a:bodyPr spcFirstLastPara="1" wrap="square" lIns="92500" tIns="46250" rIns="92500" bIns="462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9</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405025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rgbClr val="EDEDE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40000" y="1825625"/>
            <a:ext cx="767535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750"/>
              </a:spcBef>
              <a:spcAft>
                <a:spcPts val="0"/>
              </a:spcAft>
              <a:buClr>
                <a:srgbClr val="EDEDED"/>
              </a:buClr>
              <a:buSzPts val="1800"/>
              <a:buChar char="•"/>
              <a:defRPr/>
            </a:lvl1pPr>
            <a:lvl2pPr marL="914400" lvl="1" indent="-342900" algn="l">
              <a:lnSpc>
                <a:spcPct val="90000"/>
              </a:lnSpc>
              <a:spcBef>
                <a:spcPts val="375"/>
              </a:spcBef>
              <a:spcAft>
                <a:spcPts val="0"/>
              </a:spcAft>
              <a:buClr>
                <a:srgbClr val="EDEDED"/>
              </a:buClr>
              <a:buSzPts val="1800"/>
              <a:buChar char="•"/>
              <a:defRPr/>
            </a:lvl2pPr>
            <a:lvl3pPr marL="1371600" lvl="2" indent="-342900" algn="l">
              <a:lnSpc>
                <a:spcPct val="90000"/>
              </a:lnSpc>
              <a:spcBef>
                <a:spcPts val="375"/>
              </a:spcBef>
              <a:spcAft>
                <a:spcPts val="0"/>
              </a:spcAft>
              <a:buClr>
                <a:srgbClr val="EDEDED"/>
              </a:buClr>
              <a:buSzPts val="1800"/>
              <a:buChar char="•"/>
              <a:defRPr/>
            </a:lvl3pPr>
            <a:lvl4pPr marL="1828800" lvl="3" indent="-342900" algn="l">
              <a:lnSpc>
                <a:spcPct val="90000"/>
              </a:lnSpc>
              <a:spcBef>
                <a:spcPts val="375"/>
              </a:spcBef>
              <a:spcAft>
                <a:spcPts val="0"/>
              </a:spcAft>
              <a:buClr>
                <a:srgbClr val="EDEDED"/>
              </a:buClr>
              <a:buSzPts val="1800"/>
              <a:buChar char="•"/>
              <a:defRPr/>
            </a:lvl4pPr>
            <a:lvl5pPr marL="2286000" lvl="4" indent="-342900" algn="l">
              <a:lnSpc>
                <a:spcPct val="90000"/>
              </a:lnSpc>
              <a:spcBef>
                <a:spcPts val="375"/>
              </a:spcBef>
              <a:spcAft>
                <a:spcPts val="0"/>
              </a:spcAft>
              <a:buClr>
                <a:srgbClr val="EDEDED"/>
              </a:buClr>
              <a:buSzPts val="1800"/>
              <a:buChar char="•"/>
              <a:defRPr/>
            </a:lvl5pPr>
            <a:lvl6pPr marL="2743200" lvl="5" indent="-342900" algn="l">
              <a:lnSpc>
                <a:spcPct val="90000"/>
              </a:lnSpc>
              <a:spcBef>
                <a:spcPts val="375"/>
              </a:spcBef>
              <a:spcAft>
                <a:spcPts val="0"/>
              </a:spcAft>
              <a:buClr>
                <a:schemeClr val="lt1"/>
              </a:buClr>
              <a:buSzPts val="1800"/>
              <a:buChar char="•"/>
              <a:defRPr/>
            </a:lvl6pPr>
            <a:lvl7pPr marL="3200400" lvl="6" indent="-342900" algn="l">
              <a:lnSpc>
                <a:spcPct val="90000"/>
              </a:lnSpc>
              <a:spcBef>
                <a:spcPts val="375"/>
              </a:spcBef>
              <a:spcAft>
                <a:spcPts val="0"/>
              </a:spcAft>
              <a:buClr>
                <a:schemeClr val="lt1"/>
              </a:buClr>
              <a:buSzPts val="1800"/>
              <a:buChar char="•"/>
              <a:defRPr/>
            </a:lvl7pPr>
            <a:lvl8pPr marL="3657600" lvl="7" indent="-342900" algn="l">
              <a:lnSpc>
                <a:spcPct val="90000"/>
              </a:lnSpc>
              <a:spcBef>
                <a:spcPts val="375"/>
              </a:spcBef>
              <a:spcAft>
                <a:spcPts val="0"/>
              </a:spcAft>
              <a:buClr>
                <a:schemeClr val="lt1"/>
              </a:buClr>
              <a:buSzPts val="1800"/>
              <a:buChar char="•"/>
              <a:defRPr/>
            </a:lvl8pPr>
            <a:lvl9pPr marL="4114800" lvl="8" indent="-342900" algn="l">
              <a:lnSpc>
                <a:spcPct val="90000"/>
              </a:lnSpc>
              <a:spcBef>
                <a:spcPts val="375"/>
              </a:spcBef>
              <a:spcAft>
                <a:spcPts val="0"/>
              </a:spcAft>
              <a:buClr>
                <a:schemeClr val="lt1"/>
              </a:buClr>
              <a:buSzPts val="1800"/>
              <a:buChar char="•"/>
              <a:defRPr/>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629841" y="2326968"/>
            <a:ext cx="7886700" cy="2511835"/>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rgbClr val="EDEDED"/>
              </a:buClr>
              <a:buSzPts val="4050"/>
              <a:buFont typeface="Corbel"/>
              <a:buNone/>
              <a:defRPr sz="40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14"/>
          <p:cNvSpPr txBox="1">
            <a:spLocks noGrp="1"/>
          </p:cNvSpPr>
          <p:nvPr>
            <p:ph type="body" idx="1"/>
          </p:nvPr>
        </p:nvSpPr>
        <p:spPr>
          <a:xfrm>
            <a:off x="629841" y="4850581"/>
            <a:ext cx="7885509" cy="1140644"/>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Clr>
                <a:srgbClr val="EDEDED"/>
              </a:buClr>
              <a:buSzPts val="1200"/>
              <a:buNone/>
              <a:defRPr sz="1200"/>
            </a:lvl1pPr>
            <a:lvl2pPr marL="914400" lvl="1" indent="-228600" algn="l">
              <a:lnSpc>
                <a:spcPct val="90000"/>
              </a:lnSpc>
              <a:spcBef>
                <a:spcPts val="375"/>
              </a:spcBef>
              <a:spcAft>
                <a:spcPts val="0"/>
              </a:spcAft>
              <a:buClr>
                <a:srgbClr val="EDEDED"/>
              </a:buClr>
              <a:buSzPts val="1050"/>
              <a:buNone/>
              <a:defRPr sz="1050"/>
            </a:lvl2pPr>
            <a:lvl3pPr marL="1371600" lvl="2" indent="-228600" algn="l">
              <a:lnSpc>
                <a:spcPct val="90000"/>
              </a:lnSpc>
              <a:spcBef>
                <a:spcPts val="375"/>
              </a:spcBef>
              <a:spcAft>
                <a:spcPts val="0"/>
              </a:spcAft>
              <a:buClr>
                <a:srgbClr val="EDEDED"/>
              </a:buClr>
              <a:buSzPts val="900"/>
              <a:buNone/>
              <a:defRPr sz="900"/>
            </a:lvl3pPr>
            <a:lvl4pPr marL="1828800" lvl="3" indent="-228600" algn="l">
              <a:lnSpc>
                <a:spcPct val="90000"/>
              </a:lnSpc>
              <a:spcBef>
                <a:spcPts val="375"/>
              </a:spcBef>
              <a:spcAft>
                <a:spcPts val="0"/>
              </a:spcAft>
              <a:buClr>
                <a:srgbClr val="EDEDED"/>
              </a:buClr>
              <a:buSzPts val="750"/>
              <a:buNone/>
              <a:defRPr sz="750"/>
            </a:lvl4pPr>
            <a:lvl5pPr marL="2286000" lvl="4" indent="-228600" algn="l">
              <a:lnSpc>
                <a:spcPct val="90000"/>
              </a:lnSpc>
              <a:spcBef>
                <a:spcPts val="375"/>
              </a:spcBef>
              <a:spcAft>
                <a:spcPts val="0"/>
              </a:spcAft>
              <a:buClr>
                <a:srgbClr val="EDEDED"/>
              </a:buClr>
              <a:buSzPts val="750"/>
              <a:buNone/>
              <a:defRPr sz="750"/>
            </a:lvl5pPr>
            <a:lvl6pPr marL="2743200" lvl="5" indent="-228600" algn="l">
              <a:lnSpc>
                <a:spcPct val="90000"/>
              </a:lnSpc>
              <a:spcBef>
                <a:spcPts val="375"/>
              </a:spcBef>
              <a:spcAft>
                <a:spcPts val="0"/>
              </a:spcAft>
              <a:buClr>
                <a:schemeClr val="lt1"/>
              </a:buClr>
              <a:buSzPts val="750"/>
              <a:buNone/>
              <a:defRPr sz="750"/>
            </a:lvl6pPr>
            <a:lvl7pPr marL="3200400" lvl="6" indent="-228600" algn="l">
              <a:lnSpc>
                <a:spcPct val="90000"/>
              </a:lnSpc>
              <a:spcBef>
                <a:spcPts val="375"/>
              </a:spcBef>
              <a:spcAft>
                <a:spcPts val="0"/>
              </a:spcAft>
              <a:buClr>
                <a:schemeClr val="lt1"/>
              </a:buClr>
              <a:buSzPts val="750"/>
              <a:buNone/>
              <a:defRPr sz="750"/>
            </a:lvl7pPr>
            <a:lvl8pPr marL="3657600" lvl="7" indent="-228600" algn="l">
              <a:lnSpc>
                <a:spcPct val="90000"/>
              </a:lnSpc>
              <a:spcBef>
                <a:spcPts val="375"/>
              </a:spcBef>
              <a:spcAft>
                <a:spcPts val="0"/>
              </a:spcAft>
              <a:buClr>
                <a:schemeClr val="lt1"/>
              </a:buClr>
              <a:buSzPts val="750"/>
              <a:buNone/>
              <a:defRPr sz="750"/>
            </a:lvl8pPr>
            <a:lvl9pPr marL="4114800" lvl="8" indent="-228600" algn="l">
              <a:lnSpc>
                <a:spcPct val="90000"/>
              </a:lnSpc>
              <a:spcBef>
                <a:spcPts val="375"/>
              </a:spcBef>
              <a:spcAft>
                <a:spcPts val="0"/>
              </a:spcAft>
              <a:buClr>
                <a:schemeClr val="lt1"/>
              </a:buClr>
              <a:buSzPts val="750"/>
              <a:buNone/>
              <a:defRPr sz="750"/>
            </a:lvl9pPr>
          </a:lstStyle>
          <a:p>
            <a:endParaRPr/>
          </a:p>
        </p:txBody>
      </p:sp>
      <p:sp>
        <p:nvSpPr>
          <p:cNvPr id="97" name="Google Shape;97;p1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00"/>
        <p:cNvGrpSpPr/>
        <p:nvPr/>
      </p:nvGrpSpPr>
      <p:grpSpPr>
        <a:xfrm>
          <a:off x="0" y="0"/>
          <a:ext cx="0" cy="0"/>
          <a:chOff x="0" y="0"/>
          <a:chExt cx="0" cy="0"/>
        </a:xfrm>
      </p:grpSpPr>
      <p:sp>
        <p:nvSpPr>
          <p:cNvPr id="101" name="Google Shape;101;p1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rgbClr val="EDEDE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15"/>
          <p:cNvSpPr txBox="1">
            <a:spLocks noGrp="1"/>
          </p:cNvSpPr>
          <p:nvPr>
            <p:ph type="body" idx="1"/>
          </p:nvPr>
        </p:nvSpPr>
        <p:spPr>
          <a:xfrm>
            <a:off x="1002961" y="1885950"/>
            <a:ext cx="2210150" cy="57626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750"/>
              </a:spcBef>
              <a:spcAft>
                <a:spcPts val="0"/>
              </a:spcAft>
              <a:buClr>
                <a:schemeClr val="lt2"/>
              </a:buClr>
              <a:buSzPts val="1800"/>
              <a:buNone/>
              <a:defRPr sz="1800" b="0">
                <a:solidFill>
                  <a:schemeClr val="lt2"/>
                </a:solidFill>
              </a:defRPr>
            </a:lvl1pPr>
            <a:lvl2pPr marL="914400" lvl="1" indent="-228600" algn="l">
              <a:lnSpc>
                <a:spcPct val="90000"/>
              </a:lnSpc>
              <a:spcBef>
                <a:spcPts val="375"/>
              </a:spcBef>
              <a:spcAft>
                <a:spcPts val="0"/>
              </a:spcAft>
              <a:buClr>
                <a:srgbClr val="EDEDED"/>
              </a:buClr>
              <a:buSzPts val="1500"/>
              <a:buNone/>
              <a:defRPr sz="1500" b="1"/>
            </a:lvl2pPr>
            <a:lvl3pPr marL="1371600" lvl="2" indent="-228600" algn="l">
              <a:lnSpc>
                <a:spcPct val="90000"/>
              </a:lnSpc>
              <a:spcBef>
                <a:spcPts val="375"/>
              </a:spcBef>
              <a:spcAft>
                <a:spcPts val="0"/>
              </a:spcAft>
              <a:buClr>
                <a:srgbClr val="EDEDED"/>
              </a:buClr>
              <a:buSzPts val="1350"/>
              <a:buNone/>
              <a:defRPr sz="1350" b="1"/>
            </a:lvl3pPr>
            <a:lvl4pPr marL="1828800" lvl="3" indent="-228600" algn="l">
              <a:lnSpc>
                <a:spcPct val="90000"/>
              </a:lnSpc>
              <a:spcBef>
                <a:spcPts val="375"/>
              </a:spcBef>
              <a:spcAft>
                <a:spcPts val="0"/>
              </a:spcAft>
              <a:buClr>
                <a:srgbClr val="EDEDED"/>
              </a:buClr>
              <a:buSzPts val="1200"/>
              <a:buNone/>
              <a:defRPr sz="1200" b="1"/>
            </a:lvl4pPr>
            <a:lvl5pPr marL="2286000" lvl="4" indent="-228600" algn="l">
              <a:lnSpc>
                <a:spcPct val="90000"/>
              </a:lnSpc>
              <a:spcBef>
                <a:spcPts val="375"/>
              </a:spcBef>
              <a:spcAft>
                <a:spcPts val="0"/>
              </a:spcAft>
              <a:buClr>
                <a:srgbClr val="EDEDED"/>
              </a:buClr>
              <a:buSzPts val="1200"/>
              <a:buNone/>
              <a:defRPr sz="1200" b="1"/>
            </a:lvl5pPr>
            <a:lvl6pPr marL="2743200" lvl="5" indent="-228600" algn="l">
              <a:lnSpc>
                <a:spcPct val="90000"/>
              </a:lnSpc>
              <a:spcBef>
                <a:spcPts val="375"/>
              </a:spcBef>
              <a:spcAft>
                <a:spcPts val="0"/>
              </a:spcAft>
              <a:buClr>
                <a:schemeClr val="lt1"/>
              </a:buClr>
              <a:buSzPts val="1200"/>
              <a:buNone/>
              <a:defRPr sz="1200" b="1"/>
            </a:lvl6pPr>
            <a:lvl7pPr marL="3200400" lvl="6" indent="-228600" algn="l">
              <a:lnSpc>
                <a:spcPct val="90000"/>
              </a:lnSpc>
              <a:spcBef>
                <a:spcPts val="375"/>
              </a:spcBef>
              <a:spcAft>
                <a:spcPts val="0"/>
              </a:spcAft>
              <a:buClr>
                <a:schemeClr val="lt1"/>
              </a:buClr>
              <a:buSzPts val="1200"/>
              <a:buNone/>
              <a:defRPr sz="1200" b="1"/>
            </a:lvl7pPr>
            <a:lvl8pPr marL="3657600" lvl="7" indent="-228600" algn="l">
              <a:lnSpc>
                <a:spcPct val="90000"/>
              </a:lnSpc>
              <a:spcBef>
                <a:spcPts val="375"/>
              </a:spcBef>
              <a:spcAft>
                <a:spcPts val="0"/>
              </a:spcAft>
              <a:buClr>
                <a:schemeClr val="lt1"/>
              </a:buClr>
              <a:buSzPts val="1200"/>
              <a:buNone/>
              <a:defRPr sz="1200" b="1"/>
            </a:lvl8pPr>
            <a:lvl9pPr marL="4114800" lvl="8" indent="-228600" algn="l">
              <a:lnSpc>
                <a:spcPct val="90000"/>
              </a:lnSpc>
              <a:spcBef>
                <a:spcPts val="375"/>
              </a:spcBef>
              <a:spcAft>
                <a:spcPts val="0"/>
              </a:spcAft>
              <a:buClr>
                <a:schemeClr val="lt1"/>
              </a:buClr>
              <a:buSzPts val="1200"/>
              <a:buNone/>
              <a:defRPr sz="1200" b="1"/>
            </a:lvl9pPr>
          </a:lstStyle>
          <a:p>
            <a:endParaRPr/>
          </a:p>
        </p:txBody>
      </p:sp>
      <p:sp>
        <p:nvSpPr>
          <p:cNvPr id="103" name="Google Shape;103;p15"/>
          <p:cNvSpPr txBox="1">
            <a:spLocks noGrp="1"/>
          </p:cNvSpPr>
          <p:nvPr>
            <p:ph type="body" idx="2"/>
          </p:nvPr>
        </p:nvSpPr>
        <p:spPr>
          <a:xfrm>
            <a:off x="1017598" y="2571750"/>
            <a:ext cx="2195513" cy="358933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Clr>
                <a:srgbClr val="EDEDED"/>
              </a:buClr>
              <a:buSzPts val="1050"/>
              <a:buNone/>
              <a:defRPr sz="1050"/>
            </a:lvl1pPr>
            <a:lvl2pPr marL="914400" lvl="1" indent="-228600" algn="l">
              <a:lnSpc>
                <a:spcPct val="90000"/>
              </a:lnSpc>
              <a:spcBef>
                <a:spcPts val="375"/>
              </a:spcBef>
              <a:spcAft>
                <a:spcPts val="0"/>
              </a:spcAft>
              <a:buClr>
                <a:srgbClr val="EDEDED"/>
              </a:buClr>
              <a:buSzPts val="900"/>
              <a:buNone/>
              <a:defRPr sz="900"/>
            </a:lvl2pPr>
            <a:lvl3pPr marL="1371600" lvl="2" indent="-228600" algn="l">
              <a:lnSpc>
                <a:spcPct val="90000"/>
              </a:lnSpc>
              <a:spcBef>
                <a:spcPts val="375"/>
              </a:spcBef>
              <a:spcAft>
                <a:spcPts val="0"/>
              </a:spcAft>
              <a:buClr>
                <a:srgbClr val="EDEDED"/>
              </a:buClr>
              <a:buSzPts val="750"/>
              <a:buNone/>
              <a:defRPr sz="750"/>
            </a:lvl3pPr>
            <a:lvl4pPr marL="1828800" lvl="3" indent="-228600" algn="l">
              <a:lnSpc>
                <a:spcPct val="90000"/>
              </a:lnSpc>
              <a:spcBef>
                <a:spcPts val="375"/>
              </a:spcBef>
              <a:spcAft>
                <a:spcPts val="0"/>
              </a:spcAft>
              <a:buClr>
                <a:srgbClr val="EDEDED"/>
              </a:buClr>
              <a:buSzPts val="675"/>
              <a:buNone/>
              <a:defRPr sz="675"/>
            </a:lvl4pPr>
            <a:lvl5pPr marL="2286000" lvl="4" indent="-228600" algn="l">
              <a:lnSpc>
                <a:spcPct val="90000"/>
              </a:lnSpc>
              <a:spcBef>
                <a:spcPts val="375"/>
              </a:spcBef>
              <a:spcAft>
                <a:spcPts val="0"/>
              </a:spcAft>
              <a:buClr>
                <a:srgbClr val="EDEDED"/>
              </a:buClr>
              <a:buSzPts val="675"/>
              <a:buNone/>
              <a:defRPr sz="675"/>
            </a:lvl5pPr>
            <a:lvl6pPr marL="2743200" lvl="5" indent="-228600" algn="l">
              <a:lnSpc>
                <a:spcPct val="90000"/>
              </a:lnSpc>
              <a:spcBef>
                <a:spcPts val="375"/>
              </a:spcBef>
              <a:spcAft>
                <a:spcPts val="0"/>
              </a:spcAft>
              <a:buClr>
                <a:schemeClr val="lt1"/>
              </a:buClr>
              <a:buSzPts val="675"/>
              <a:buNone/>
              <a:defRPr sz="675"/>
            </a:lvl6pPr>
            <a:lvl7pPr marL="3200400" lvl="6" indent="-228600" algn="l">
              <a:lnSpc>
                <a:spcPct val="90000"/>
              </a:lnSpc>
              <a:spcBef>
                <a:spcPts val="375"/>
              </a:spcBef>
              <a:spcAft>
                <a:spcPts val="0"/>
              </a:spcAft>
              <a:buClr>
                <a:schemeClr val="lt1"/>
              </a:buClr>
              <a:buSzPts val="675"/>
              <a:buNone/>
              <a:defRPr sz="675"/>
            </a:lvl7pPr>
            <a:lvl8pPr marL="3657600" lvl="7" indent="-228600" algn="l">
              <a:lnSpc>
                <a:spcPct val="90000"/>
              </a:lnSpc>
              <a:spcBef>
                <a:spcPts val="375"/>
              </a:spcBef>
              <a:spcAft>
                <a:spcPts val="0"/>
              </a:spcAft>
              <a:buClr>
                <a:schemeClr val="lt1"/>
              </a:buClr>
              <a:buSzPts val="675"/>
              <a:buNone/>
              <a:defRPr sz="675"/>
            </a:lvl8pPr>
            <a:lvl9pPr marL="4114800" lvl="8" indent="-228600" algn="l">
              <a:lnSpc>
                <a:spcPct val="90000"/>
              </a:lnSpc>
              <a:spcBef>
                <a:spcPts val="375"/>
              </a:spcBef>
              <a:spcAft>
                <a:spcPts val="0"/>
              </a:spcAft>
              <a:buClr>
                <a:schemeClr val="lt1"/>
              </a:buClr>
              <a:buSzPts val="675"/>
              <a:buNone/>
              <a:defRPr sz="675"/>
            </a:lvl9pPr>
          </a:lstStyle>
          <a:p>
            <a:endParaRPr/>
          </a:p>
        </p:txBody>
      </p:sp>
      <p:sp>
        <p:nvSpPr>
          <p:cNvPr id="104" name="Google Shape;104;p15"/>
          <p:cNvSpPr txBox="1">
            <a:spLocks noGrp="1"/>
          </p:cNvSpPr>
          <p:nvPr>
            <p:ph type="body" idx="3"/>
          </p:nvPr>
        </p:nvSpPr>
        <p:spPr>
          <a:xfrm>
            <a:off x="3440996" y="1885950"/>
            <a:ext cx="2202181" cy="57626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750"/>
              </a:spcBef>
              <a:spcAft>
                <a:spcPts val="0"/>
              </a:spcAft>
              <a:buClr>
                <a:schemeClr val="lt2"/>
              </a:buClr>
              <a:buSzPts val="1800"/>
              <a:buNone/>
              <a:defRPr sz="1800" b="0">
                <a:solidFill>
                  <a:schemeClr val="lt2"/>
                </a:solidFill>
              </a:defRPr>
            </a:lvl1pPr>
            <a:lvl2pPr marL="914400" lvl="1" indent="-342900" algn="l">
              <a:lnSpc>
                <a:spcPct val="90000"/>
              </a:lnSpc>
              <a:spcBef>
                <a:spcPts val="375"/>
              </a:spcBef>
              <a:spcAft>
                <a:spcPts val="0"/>
              </a:spcAft>
              <a:buClr>
                <a:srgbClr val="EDEDED"/>
              </a:buClr>
              <a:buSzPts val="1800"/>
              <a:buChar char="•"/>
              <a:defRPr/>
            </a:lvl2pPr>
            <a:lvl3pPr marL="1371600" lvl="2" indent="-342900" algn="l">
              <a:lnSpc>
                <a:spcPct val="90000"/>
              </a:lnSpc>
              <a:spcBef>
                <a:spcPts val="375"/>
              </a:spcBef>
              <a:spcAft>
                <a:spcPts val="0"/>
              </a:spcAft>
              <a:buClr>
                <a:srgbClr val="EDEDED"/>
              </a:buClr>
              <a:buSzPts val="1800"/>
              <a:buChar char="•"/>
              <a:defRPr/>
            </a:lvl3pPr>
            <a:lvl4pPr marL="1828800" lvl="3" indent="-342900" algn="l">
              <a:lnSpc>
                <a:spcPct val="90000"/>
              </a:lnSpc>
              <a:spcBef>
                <a:spcPts val="375"/>
              </a:spcBef>
              <a:spcAft>
                <a:spcPts val="0"/>
              </a:spcAft>
              <a:buClr>
                <a:srgbClr val="EDEDED"/>
              </a:buClr>
              <a:buSzPts val="1800"/>
              <a:buChar char="•"/>
              <a:defRPr/>
            </a:lvl4pPr>
            <a:lvl5pPr marL="2286000" lvl="4" indent="-342900" algn="l">
              <a:lnSpc>
                <a:spcPct val="90000"/>
              </a:lnSpc>
              <a:spcBef>
                <a:spcPts val="375"/>
              </a:spcBef>
              <a:spcAft>
                <a:spcPts val="0"/>
              </a:spcAft>
              <a:buClr>
                <a:srgbClr val="EDEDED"/>
              </a:buClr>
              <a:buSzPts val="1800"/>
              <a:buChar char="•"/>
              <a:defRPr/>
            </a:lvl5pPr>
            <a:lvl6pPr marL="2743200" lvl="5" indent="-342900" algn="l">
              <a:lnSpc>
                <a:spcPct val="90000"/>
              </a:lnSpc>
              <a:spcBef>
                <a:spcPts val="375"/>
              </a:spcBef>
              <a:spcAft>
                <a:spcPts val="0"/>
              </a:spcAft>
              <a:buClr>
                <a:schemeClr val="lt1"/>
              </a:buClr>
              <a:buSzPts val="1800"/>
              <a:buChar char="•"/>
              <a:defRPr/>
            </a:lvl6pPr>
            <a:lvl7pPr marL="3200400" lvl="6" indent="-342900" algn="l">
              <a:lnSpc>
                <a:spcPct val="90000"/>
              </a:lnSpc>
              <a:spcBef>
                <a:spcPts val="375"/>
              </a:spcBef>
              <a:spcAft>
                <a:spcPts val="0"/>
              </a:spcAft>
              <a:buClr>
                <a:schemeClr val="lt1"/>
              </a:buClr>
              <a:buSzPts val="1800"/>
              <a:buChar char="•"/>
              <a:defRPr/>
            </a:lvl7pPr>
            <a:lvl8pPr marL="3657600" lvl="7" indent="-342900" algn="l">
              <a:lnSpc>
                <a:spcPct val="90000"/>
              </a:lnSpc>
              <a:spcBef>
                <a:spcPts val="375"/>
              </a:spcBef>
              <a:spcAft>
                <a:spcPts val="0"/>
              </a:spcAft>
              <a:buClr>
                <a:schemeClr val="lt1"/>
              </a:buClr>
              <a:buSzPts val="1800"/>
              <a:buChar char="•"/>
              <a:defRPr/>
            </a:lvl8pPr>
            <a:lvl9pPr marL="4114800" lvl="8" indent="-342900" algn="l">
              <a:lnSpc>
                <a:spcPct val="90000"/>
              </a:lnSpc>
              <a:spcBef>
                <a:spcPts val="375"/>
              </a:spcBef>
              <a:spcAft>
                <a:spcPts val="0"/>
              </a:spcAft>
              <a:buClr>
                <a:schemeClr val="lt1"/>
              </a:buClr>
              <a:buSzPts val="1800"/>
              <a:buChar char="•"/>
              <a:defRPr/>
            </a:lvl9pPr>
          </a:lstStyle>
          <a:p>
            <a:endParaRPr/>
          </a:p>
        </p:txBody>
      </p:sp>
      <p:sp>
        <p:nvSpPr>
          <p:cNvPr id="105" name="Google Shape;105;p15"/>
          <p:cNvSpPr txBox="1">
            <a:spLocks noGrp="1"/>
          </p:cNvSpPr>
          <p:nvPr>
            <p:ph type="body" idx="4"/>
          </p:nvPr>
        </p:nvSpPr>
        <p:spPr>
          <a:xfrm>
            <a:off x="3433081" y="2571750"/>
            <a:ext cx="2210096" cy="358933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Clr>
                <a:srgbClr val="EDEDED"/>
              </a:buClr>
              <a:buSzPts val="1050"/>
              <a:buNone/>
              <a:defRPr sz="1050"/>
            </a:lvl1pPr>
            <a:lvl2pPr marL="914400" lvl="1" indent="-228600" algn="l">
              <a:lnSpc>
                <a:spcPct val="90000"/>
              </a:lnSpc>
              <a:spcBef>
                <a:spcPts val="375"/>
              </a:spcBef>
              <a:spcAft>
                <a:spcPts val="0"/>
              </a:spcAft>
              <a:buClr>
                <a:srgbClr val="EDEDED"/>
              </a:buClr>
              <a:buSzPts val="900"/>
              <a:buNone/>
              <a:defRPr sz="900"/>
            </a:lvl2pPr>
            <a:lvl3pPr marL="1371600" lvl="2" indent="-228600" algn="l">
              <a:lnSpc>
                <a:spcPct val="90000"/>
              </a:lnSpc>
              <a:spcBef>
                <a:spcPts val="375"/>
              </a:spcBef>
              <a:spcAft>
                <a:spcPts val="0"/>
              </a:spcAft>
              <a:buClr>
                <a:srgbClr val="EDEDED"/>
              </a:buClr>
              <a:buSzPts val="750"/>
              <a:buNone/>
              <a:defRPr sz="750"/>
            </a:lvl3pPr>
            <a:lvl4pPr marL="1828800" lvl="3" indent="-228600" algn="l">
              <a:lnSpc>
                <a:spcPct val="90000"/>
              </a:lnSpc>
              <a:spcBef>
                <a:spcPts val="375"/>
              </a:spcBef>
              <a:spcAft>
                <a:spcPts val="0"/>
              </a:spcAft>
              <a:buClr>
                <a:srgbClr val="EDEDED"/>
              </a:buClr>
              <a:buSzPts val="675"/>
              <a:buNone/>
              <a:defRPr sz="675"/>
            </a:lvl4pPr>
            <a:lvl5pPr marL="2286000" lvl="4" indent="-228600" algn="l">
              <a:lnSpc>
                <a:spcPct val="90000"/>
              </a:lnSpc>
              <a:spcBef>
                <a:spcPts val="375"/>
              </a:spcBef>
              <a:spcAft>
                <a:spcPts val="0"/>
              </a:spcAft>
              <a:buClr>
                <a:srgbClr val="EDEDED"/>
              </a:buClr>
              <a:buSzPts val="675"/>
              <a:buNone/>
              <a:defRPr sz="675"/>
            </a:lvl5pPr>
            <a:lvl6pPr marL="2743200" lvl="5" indent="-228600" algn="l">
              <a:lnSpc>
                <a:spcPct val="90000"/>
              </a:lnSpc>
              <a:spcBef>
                <a:spcPts val="375"/>
              </a:spcBef>
              <a:spcAft>
                <a:spcPts val="0"/>
              </a:spcAft>
              <a:buClr>
                <a:schemeClr val="lt1"/>
              </a:buClr>
              <a:buSzPts val="675"/>
              <a:buNone/>
              <a:defRPr sz="675"/>
            </a:lvl6pPr>
            <a:lvl7pPr marL="3200400" lvl="6" indent="-228600" algn="l">
              <a:lnSpc>
                <a:spcPct val="90000"/>
              </a:lnSpc>
              <a:spcBef>
                <a:spcPts val="375"/>
              </a:spcBef>
              <a:spcAft>
                <a:spcPts val="0"/>
              </a:spcAft>
              <a:buClr>
                <a:schemeClr val="lt1"/>
              </a:buClr>
              <a:buSzPts val="675"/>
              <a:buNone/>
              <a:defRPr sz="675"/>
            </a:lvl7pPr>
            <a:lvl8pPr marL="3657600" lvl="7" indent="-228600" algn="l">
              <a:lnSpc>
                <a:spcPct val="90000"/>
              </a:lnSpc>
              <a:spcBef>
                <a:spcPts val="375"/>
              </a:spcBef>
              <a:spcAft>
                <a:spcPts val="0"/>
              </a:spcAft>
              <a:buClr>
                <a:schemeClr val="lt1"/>
              </a:buClr>
              <a:buSzPts val="675"/>
              <a:buNone/>
              <a:defRPr sz="675"/>
            </a:lvl8pPr>
            <a:lvl9pPr marL="4114800" lvl="8" indent="-228600" algn="l">
              <a:lnSpc>
                <a:spcPct val="90000"/>
              </a:lnSpc>
              <a:spcBef>
                <a:spcPts val="375"/>
              </a:spcBef>
              <a:spcAft>
                <a:spcPts val="0"/>
              </a:spcAft>
              <a:buClr>
                <a:schemeClr val="lt1"/>
              </a:buClr>
              <a:buSzPts val="675"/>
              <a:buNone/>
              <a:defRPr sz="675"/>
            </a:lvl9pPr>
          </a:lstStyle>
          <a:p>
            <a:endParaRPr/>
          </a:p>
        </p:txBody>
      </p:sp>
      <p:sp>
        <p:nvSpPr>
          <p:cNvPr id="106" name="Google Shape;106;p15"/>
          <p:cNvSpPr txBox="1">
            <a:spLocks noGrp="1"/>
          </p:cNvSpPr>
          <p:nvPr>
            <p:ph type="body" idx="5"/>
          </p:nvPr>
        </p:nvSpPr>
        <p:spPr>
          <a:xfrm>
            <a:off x="5871777" y="1885950"/>
            <a:ext cx="2199085" cy="57626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750"/>
              </a:spcBef>
              <a:spcAft>
                <a:spcPts val="0"/>
              </a:spcAft>
              <a:buClr>
                <a:schemeClr val="lt2"/>
              </a:buClr>
              <a:buSzPts val="1800"/>
              <a:buNone/>
              <a:defRPr sz="1800" b="0">
                <a:solidFill>
                  <a:schemeClr val="lt2"/>
                </a:solidFill>
              </a:defRPr>
            </a:lvl1pPr>
            <a:lvl2pPr marL="914400" lvl="1" indent="-342900" algn="l">
              <a:lnSpc>
                <a:spcPct val="90000"/>
              </a:lnSpc>
              <a:spcBef>
                <a:spcPts val="375"/>
              </a:spcBef>
              <a:spcAft>
                <a:spcPts val="0"/>
              </a:spcAft>
              <a:buClr>
                <a:srgbClr val="EDEDED"/>
              </a:buClr>
              <a:buSzPts val="1800"/>
              <a:buChar char="•"/>
              <a:defRPr/>
            </a:lvl2pPr>
            <a:lvl3pPr marL="1371600" lvl="2" indent="-342900" algn="l">
              <a:lnSpc>
                <a:spcPct val="90000"/>
              </a:lnSpc>
              <a:spcBef>
                <a:spcPts val="375"/>
              </a:spcBef>
              <a:spcAft>
                <a:spcPts val="0"/>
              </a:spcAft>
              <a:buClr>
                <a:srgbClr val="EDEDED"/>
              </a:buClr>
              <a:buSzPts val="1800"/>
              <a:buChar char="•"/>
              <a:defRPr/>
            </a:lvl3pPr>
            <a:lvl4pPr marL="1828800" lvl="3" indent="-342900" algn="l">
              <a:lnSpc>
                <a:spcPct val="90000"/>
              </a:lnSpc>
              <a:spcBef>
                <a:spcPts val="375"/>
              </a:spcBef>
              <a:spcAft>
                <a:spcPts val="0"/>
              </a:spcAft>
              <a:buClr>
                <a:srgbClr val="EDEDED"/>
              </a:buClr>
              <a:buSzPts val="1800"/>
              <a:buChar char="•"/>
              <a:defRPr/>
            </a:lvl4pPr>
            <a:lvl5pPr marL="2286000" lvl="4" indent="-342900" algn="l">
              <a:lnSpc>
                <a:spcPct val="90000"/>
              </a:lnSpc>
              <a:spcBef>
                <a:spcPts val="375"/>
              </a:spcBef>
              <a:spcAft>
                <a:spcPts val="0"/>
              </a:spcAft>
              <a:buClr>
                <a:srgbClr val="EDEDED"/>
              </a:buClr>
              <a:buSzPts val="1800"/>
              <a:buChar char="•"/>
              <a:defRPr/>
            </a:lvl5pPr>
            <a:lvl6pPr marL="2743200" lvl="5" indent="-342900" algn="l">
              <a:lnSpc>
                <a:spcPct val="90000"/>
              </a:lnSpc>
              <a:spcBef>
                <a:spcPts val="375"/>
              </a:spcBef>
              <a:spcAft>
                <a:spcPts val="0"/>
              </a:spcAft>
              <a:buClr>
                <a:schemeClr val="lt1"/>
              </a:buClr>
              <a:buSzPts val="1800"/>
              <a:buChar char="•"/>
              <a:defRPr/>
            </a:lvl6pPr>
            <a:lvl7pPr marL="3200400" lvl="6" indent="-342900" algn="l">
              <a:lnSpc>
                <a:spcPct val="90000"/>
              </a:lnSpc>
              <a:spcBef>
                <a:spcPts val="375"/>
              </a:spcBef>
              <a:spcAft>
                <a:spcPts val="0"/>
              </a:spcAft>
              <a:buClr>
                <a:schemeClr val="lt1"/>
              </a:buClr>
              <a:buSzPts val="1800"/>
              <a:buChar char="•"/>
              <a:defRPr/>
            </a:lvl7pPr>
            <a:lvl8pPr marL="3657600" lvl="7" indent="-342900" algn="l">
              <a:lnSpc>
                <a:spcPct val="90000"/>
              </a:lnSpc>
              <a:spcBef>
                <a:spcPts val="375"/>
              </a:spcBef>
              <a:spcAft>
                <a:spcPts val="0"/>
              </a:spcAft>
              <a:buClr>
                <a:schemeClr val="lt1"/>
              </a:buClr>
              <a:buSzPts val="1800"/>
              <a:buChar char="•"/>
              <a:defRPr/>
            </a:lvl8pPr>
            <a:lvl9pPr marL="4114800" lvl="8" indent="-342900" algn="l">
              <a:lnSpc>
                <a:spcPct val="90000"/>
              </a:lnSpc>
              <a:spcBef>
                <a:spcPts val="375"/>
              </a:spcBef>
              <a:spcAft>
                <a:spcPts val="0"/>
              </a:spcAft>
              <a:buClr>
                <a:schemeClr val="lt1"/>
              </a:buClr>
              <a:buSzPts val="1800"/>
              <a:buChar char="•"/>
              <a:defRPr/>
            </a:lvl9pPr>
          </a:lstStyle>
          <a:p>
            <a:endParaRPr/>
          </a:p>
        </p:txBody>
      </p:sp>
      <p:sp>
        <p:nvSpPr>
          <p:cNvPr id="107" name="Google Shape;107;p15"/>
          <p:cNvSpPr txBox="1">
            <a:spLocks noGrp="1"/>
          </p:cNvSpPr>
          <p:nvPr>
            <p:ph type="body" idx="6"/>
          </p:nvPr>
        </p:nvSpPr>
        <p:spPr>
          <a:xfrm>
            <a:off x="5871777" y="2571750"/>
            <a:ext cx="2199085" cy="358933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Clr>
                <a:srgbClr val="EDEDED"/>
              </a:buClr>
              <a:buSzPts val="1050"/>
              <a:buNone/>
              <a:defRPr sz="1050"/>
            </a:lvl1pPr>
            <a:lvl2pPr marL="914400" lvl="1" indent="-228600" algn="l">
              <a:lnSpc>
                <a:spcPct val="90000"/>
              </a:lnSpc>
              <a:spcBef>
                <a:spcPts val="375"/>
              </a:spcBef>
              <a:spcAft>
                <a:spcPts val="0"/>
              </a:spcAft>
              <a:buClr>
                <a:srgbClr val="EDEDED"/>
              </a:buClr>
              <a:buSzPts val="900"/>
              <a:buNone/>
              <a:defRPr sz="900"/>
            </a:lvl2pPr>
            <a:lvl3pPr marL="1371600" lvl="2" indent="-228600" algn="l">
              <a:lnSpc>
                <a:spcPct val="90000"/>
              </a:lnSpc>
              <a:spcBef>
                <a:spcPts val="375"/>
              </a:spcBef>
              <a:spcAft>
                <a:spcPts val="0"/>
              </a:spcAft>
              <a:buClr>
                <a:srgbClr val="EDEDED"/>
              </a:buClr>
              <a:buSzPts val="750"/>
              <a:buNone/>
              <a:defRPr sz="750"/>
            </a:lvl3pPr>
            <a:lvl4pPr marL="1828800" lvl="3" indent="-228600" algn="l">
              <a:lnSpc>
                <a:spcPct val="90000"/>
              </a:lnSpc>
              <a:spcBef>
                <a:spcPts val="375"/>
              </a:spcBef>
              <a:spcAft>
                <a:spcPts val="0"/>
              </a:spcAft>
              <a:buClr>
                <a:srgbClr val="EDEDED"/>
              </a:buClr>
              <a:buSzPts val="675"/>
              <a:buNone/>
              <a:defRPr sz="675"/>
            </a:lvl4pPr>
            <a:lvl5pPr marL="2286000" lvl="4" indent="-228600" algn="l">
              <a:lnSpc>
                <a:spcPct val="90000"/>
              </a:lnSpc>
              <a:spcBef>
                <a:spcPts val="375"/>
              </a:spcBef>
              <a:spcAft>
                <a:spcPts val="0"/>
              </a:spcAft>
              <a:buClr>
                <a:srgbClr val="EDEDED"/>
              </a:buClr>
              <a:buSzPts val="675"/>
              <a:buNone/>
              <a:defRPr sz="675"/>
            </a:lvl5pPr>
            <a:lvl6pPr marL="2743200" lvl="5" indent="-228600" algn="l">
              <a:lnSpc>
                <a:spcPct val="90000"/>
              </a:lnSpc>
              <a:spcBef>
                <a:spcPts val="375"/>
              </a:spcBef>
              <a:spcAft>
                <a:spcPts val="0"/>
              </a:spcAft>
              <a:buClr>
                <a:schemeClr val="lt1"/>
              </a:buClr>
              <a:buSzPts val="675"/>
              <a:buNone/>
              <a:defRPr sz="675"/>
            </a:lvl6pPr>
            <a:lvl7pPr marL="3200400" lvl="6" indent="-228600" algn="l">
              <a:lnSpc>
                <a:spcPct val="90000"/>
              </a:lnSpc>
              <a:spcBef>
                <a:spcPts val="375"/>
              </a:spcBef>
              <a:spcAft>
                <a:spcPts val="0"/>
              </a:spcAft>
              <a:buClr>
                <a:schemeClr val="lt1"/>
              </a:buClr>
              <a:buSzPts val="675"/>
              <a:buNone/>
              <a:defRPr sz="675"/>
            </a:lvl7pPr>
            <a:lvl8pPr marL="3657600" lvl="7" indent="-228600" algn="l">
              <a:lnSpc>
                <a:spcPct val="90000"/>
              </a:lnSpc>
              <a:spcBef>
                <a:spcPts val="375"/>
              </a:spcBef>
              <a:spcAft>
                <a:spcPts val="0"/>
              </a:spcAft>
              <a:buClr>
                <a:schemeClr val="lt1"/>
              </a:buClr>
              <a:buSzPts val="675"/>
              <a:buNone/>
              <a:defRPr sz="675"/>
            </a:lvl8pPr>
            <a:lvl9pPr marL="4114800" lvl="8" indent="-228600" algn="l">
              <a:lnSpc>
                <a:spcPct val="90000"/>
              </a:lnSpc>
              <a:spcBef>
                <a:spcPts val="375"/>
              </a:spcBef>
              <a:spcAft>
                <a:spcPts val="0"/>
              </a:spcAft>
              <a:buClr>
                <a:schemeClr val="lt1"/>
              </a:buClr>
              <a:buSzPts val="675"/>
              <a:buNone/>
              <a:defRPr sz="675"/>
            </a:lvl9pPr>
          </a:lstStyle>
          <a:p>
            <a:endParaRPr/>
          </a:p>
        </p:txBody>
      </p:sp>
      <p:sp>
        <p:nvSpPr>
          <p:cNvPr id="108" name="Google Shape;108;p1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1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111"/>
        <p:cNvGrpSpPr/>
        <p:nvPr/>
      </p:nvGrpSpPr>
      <p:grpSpPr>
        <a:xfrm>
          <a:off x="0" y="0"/>
          <a:ext cx="0" cy="0"/>
          <a:chOff x="0" y="0"/>
          <a:chExt cx="0" cy="0"/>
        </a:xfrm>
      </p:grpSpPr>
      <p:sp>
        <p:nvSpPr>
          <p:cNvPr id="112" name="Google Shape;112;p1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rgbClr val="EDEDE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16"/>
          <p:cNvSpPr txBox="1">
            <a:spLocks noGrp="1"/>
          </p:cNvSpPr>
          <p:nvPr>
            <p:ph type="body" idx="1"/>
          </p:nvPr>
        </p:nvSpPr>
        <p:spPr>
          <a:xfrm>
            <a:off x="999064" y="4297503"/>
            <a:ext cx="2205038" cy="57626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750"/>
              </a:spcBef>
              <a:spcAft>
                <a:spcPts val="0"/>
              </a:spcAft>
              <a:buClr>
                <a:srgbClr val="EDEDED"/>
              </a:buClr>
              <a:buSzPts val="1800"/>
              <a:buNone/>
              <a:defRPr sz="1800" b="0">
                <a:solidFill>
                  <a:srgbClr val="EDEDED"/>
                </a:solidFill>
              </a:defRPr>
            </a:lvl1pPr>
            <a:lvl2pPr marL="914400" lvl="1" indent="-228600" algn="l">
              <a:lnSpc>
                <a:spcPct val="90000"/>
              </a:lnSpc>
              <a:spcBef>
                <a:spcPts val="375"/>
              </a:spcBef>
              <a:spcAft>
                <a:spcPts val="0"/>
              </a:spcAft>
              <a:buClr>
                <a:srgbClr val="EDEDED"/>
              </a:buClr>
              <a:buSzPts val="1500"/>
              <a:buNone/>
              <a:defRPr sz="1500" b="1"/>
            </a:lvl2pPr>
            <a:lvl3pPr marL="1371600" lvl="2" indent="-228600" algn="l">
              <a:lnSpc>
                <a:spcPct val="90000"/>
              </a:lnSpc>
              <a:spcBef>
                <a:spcPts val="375"/>
              </a:spcBef>
              <a:spcAft>
                <a:spcPts val="0"/>
              </a:spcAft>
              <a:buClr>
                <a:srgbClr val="EDEDED"/>
              </a:buClr>
              <a:buSzPts val="1350"/>
              <a:buNone/>
              <a:defRPr sz="1350" b="1"/>
            </a:lvl3pPr>
            <a:lvl4pPr marL="1828800" lvl="3" indent="-228600" algn="l">
              <a:lnSpc>
                <a:spcPct val="90000"/>
              </a:lnSpc>
              <a:spcBef>
                <a:spcPts val="375"/>
              </a:spcBef>
              <a:spcAft>
                <a:spcPts val="0"/>
              </a:spcAft>
              <a:buClr>
                <a:srgbClr val="EDEDED"/>
              </a:buClr>
              <a:buSzPts val="1200"/>
              <a:buNone/>
              <a:defRPr sz="1200" b="1"/>
            </a:lvl4pPr>
            <a:lvl5pPr marL="2286000" lvl="4" indent="-228600" algn="l">
              <a:lnSpc>
                <a:spcPct val="90000"/>
              </a:lnSpc>
              <a:spcBef>
                <a:spcPts val="375"/>
              </a:spcBef>
              <a:spcAft>
                <a:spcPts val="0"/>
              </a:spcAft>
              <a:buClr>
                <a:srgbClr val="EDEDED"/>
              </a:buClr>
              <a:buSzPts val="1200"/>
              <a:buNone/>
              <a:defRPr sz="1200" b="1"/>
            </a:lvl5pPr>
            <a:lvl6pPr marL="2743200" lvl="5" indent="-228600" algn="l">
              <a:lnSpc>
                <a:spcPct val="90000"/>
              </a:lnSpc>
              <a:spcBef>
                <a:spcPts val="375"/>
              </a:spcBef>
              <a:spcAft>
                <a:spcPts val="0"/>
              </a:spcAft>
              <a:buClr>
                <a:schemeClr val="lt1"/>
              </a:buClr>
              <a:buSzPts val="1200"/>
              <a:buNone/>
              <a:defRPr sz="1200" b="1"/>
            </a:lvl6pPr>
            <a:lvl7pPr marL="3200400" lvl="6" indent="-228600" algn="l">
              <a:lnSpc>
                <a:spcPct val="90000"/>
              </a:lnSpc>
              <a:spcBef>
                <a:spcPts val="375"/>
              </a:spcBef>
              <a:spcAft>
                <a:spcPts val="0"/>
              </a:spcAft>
              <a:buClr>
                <a:schemeClr val="lt1"/>
              </a:buClr>
              <a:buSzPts val="1200"/>
              <a:buNone/>
              <a:defRPr sz="1200" b="1"/>
            </a:lvl7pPr>
            <a:lvl8pPr marL="3657600" lvl="7" indent="-228600" algn="l">
              <a:lnSpc>
                <a:spcPct val="90000"/>
              </a:lnSpc>
              <a:spcBef>
                <a:spcPts val="375"/>
              </a:spcBef>
              <a:spcAft>
                <a:spcPts val="0"/>
              </a:spcAft>
              <a:buClr>
                <a:schemeClr val="lt1"/>
              </a:buClr>
              <a:buSzPts val="1200"/>
              <a:buNone/>
              <a:defRPr sz="1200" b="1"/>
            </a:lvl8pPr>
            <a:lvl9pPr marL="4114800" lvl="8" indent="-228600" algn="l">
              <a:lnSpc>
                <a:spcPct val="90000"/>
              </a:lnSpc>
              <a:spcBef>
                <a:spcPts val="375"/>
              </a:spcBef>
              <a:spcAft>
                <a:spcPts val="0"/>
              </a:spcAft>
              <a:buClr>
                <a:schemeClr val="lt1"/>
              </a:buClr>
              <a:buSzPts val="1200"/>
              <a:buNone/>
              <a:defRPr sz="1200" b="1"/>
            </a:lvl9pPr>
          </a:lstStyle>
          <a:p>
            <a:endParaRPr/>
          </a:p>
        </p:txBody>
      </p:sp>
      <p:sp>
        <p:nvSpPr>
          <p:cNvPr id="114" name="Google Shape;114;p16"/>
          <p:cNvSpPr>
            <a:spLocks noGrp="1"/>
          </p:cNvSpPr>
          <p:nvPr>
            <p:ph type="pic" idx="2"/>
          </p:nvPr>
        </p:nvSpPr>
        <p:spPr>
          <a:xfrm>
            <a:off x="999064" y="2256354"/>
            <a:ext cx="2205038" cy="15240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lstStyle>
            <a:lvl1pPr marR="0" lvl="0" algn="ctr" rtl="0">
              <a:lnSpc>
                <a:spcPct val="90000"/>
              </a:lnSpc>
              <a:spcBef>
                <a:spcPts val="750"/>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1pPr>
            <a:lvl2pPr marR="0" lvl="1"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2pPr>
            <a:lvl3pPr marR="0" lvl="2"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3pPr>
            <a:lvl4pPr marR="0" lvl="3"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4pPr>
            <a:lvl5pPr marR="0" lvl="4"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5pPr>
            <a:lvl6pPr marR="0" lvl="5"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6pPr>
            <a:lvl7pPr marR="0" lvl="6"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7pPr>
            <a:lvl8pPr marR="0" lvl="7"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8pPr>
            <a:lvl9pPr marR="0" lvl="8"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9pPr>
          </a:lstStyle>
          <a:p>
            <a:endParaRPr/>
          </a:p>
        </p:txBody>
      </p:sp>
      <p:sp>
        <p:nvSpPr>
          <p:cNvPr id="115" name="Google Shape;115;p16"/>
          <p:cNvSpPr txBox="1">
            <a:spLocks noGrp="1"/>
          </p:cNvSpPr>
          <p:nvPr>
            <p:ph type="body" idx="3"/>
          </p:nvPr>
        </p:nvSpPr>
        <p:spPr>
          <a:xfrm>
            <a:off x="999064" y="4873766"/>
            <a:ext cx="2205038" cy="659189"/>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Clr>
                <a:srgbClr val="EDEDED"/>
              </a:buClr>
              <a:buSzPts val="1050"/>
              <a:buNone/>
              <a:defRPr sz="1050"/>
            </a:lvl1pPr>
            <a:lvl2pPr marL="914400" lvl="1" indent="-228600" algn="l">
              <a:lnSpc>
                <a:spcPct val="90000"/>
              </a:lnSpc>
              <a:spcBef>
                <a:spcPts val="375"/>
              </a:spcBef>
              <a:spcAft>
                <a:spcPts val="0"/>
              </a:spcAft>
              <a:buClr>
                <a:srgbClr val="EDEDED"/>
              </a:buClr>
              <a:buSzPts val="900"/>
              <a:buNone/>
              <a:defRPr sz="900"/>
            </a:lvl2pPr>
            <a:lvl3pPr marL="1371600" lvl="2" indent="-228600" algn="l">
              <a:lnSpc>
                <a:spcPct val="90000"/>
              </a:lnSpc>
              <a:spcBef>
                <a:spcPts val="375"/>
              </a:spcBef>
              <a:spcAft>
                <a:spcPts val="0"/>
              </a:spcAft>
              <a:buClr>
                <a:srgbClr val="EDEDED"/>
              </a:buClr>
              <a:buSzPts val="750"/>
              <a:buNone/>
              <a:defRPr sz="750"/>
            </a:lvl3pPr>
            <a:lvl4pPr marL="1828800" lvl="3" indent="-228600" algn="l">
              <a:lnSpc>
                <a:spcPct val="90000"/>
              </a:lnSpc>
              <a:spcBef>
                <a:spcPts val="375"/>
              </a:spcBef>
              <a:spcAft>
                <a:spcPts val="0"/>
              </a:spcAft>
              <a:buClr>
                <a:srgbClr val="EDEDED"/>
              </a:buClr>
              <a:buSzPts val="675"/>
              <a:buNone/>
              <a:defRPr sz="675"/>
            </a:lvl4pPr>
            <a:lvl5pPr marL="2286000" lvl="4" indent="-228600" algn="l">
              <a:lnSpc>
                <a:spcPct val="90000"/>
              </a:lnSpc>
              <a:spcBef>
                <a:spcPts val="375"/>
              </a:spcBef>
              <a:spcAft>
                <a:spcPts val="0"/>
              </a:spcAft>
              <a:buClr>
                <a:srgbClr val="EDEDED"/>
              </a:buClr>
              <a:buSzPts val="675"/>
              <a:buNone/>
              <a:defRPr sz="675"/>
            </a:lvl5pPr>
            <a:lvl6pPr marL="2743200" lvl="5" indent="-228600" algn="l">
              <a:lnSpc>
                <a:spcPct val="90000"/>
              </a:lnSpc>
              <a:spcBef>
                <a:spcPts val="375"/>
              </a:spcBef>
              <a:spcAft>
                <a:spcPts val="0"/>
              </a:spcAft>
              <a:buClr>
                <a:schemeClr val="lt1"/>
              </a:buClr>
              <a:buSzPts val="675"/>
              <a:buNone/>
              <a:defRPr sz="675"/>
            </a:lvl6pPr>
            <a:lvl7pPr marL="3200400" lvl="6" indent="-228600" algn="l">
              <a:lnSpc>
                <a:spcPct val="90000"/>
              </a:lnSpc>
              <a:spcBef>
                <a:spcPts val="375"/>
              </a:spcBef>
              <a:spcAft>
                <a:spcPts val="0"/>
              </a:spcAft>
              <a:buClr>
                <a:schemeClr val="lt1"/>
              </a:buClr>
              <a:buSzPts val="675"/>
              <a:buNone/>
              <a:defRPr sz="675"/>
            </a:lvl7pPr>
            <a:lvl8pPr marL="3657600" lvl="7" indent="-228600" algn="l">
              <a:lnSpc>
                <a:spcPct val="90000"/>
              </a:lnSpc>
              <a:spcBef>
                <a:spcPts val="375"/>
              </a:spcBef>
              <a:spcAft>
                <a:spcPts val="0"/>
              </a:spcAft>
              <a:buClr>
                <a:schemeClr val="lt1"/>
              </a:buClr>
              <a:buSzPts val="675"/>
              <a:buNone/>
              <a:defRPr sz="675"/>
            </a:lvl8pPr>
            <a:lvl9pPr marL="4114800" lvl="8" indent="-228600" algn="l">
              <a:lnSpc>
                <a:spcPct val="90000"/>
              </a:lnSpc>
              <a:spcBef>
                <a:spcPts val="375"/>
              </a:spcBef>
              <a:spcAft>
                <a:spcPts val="0"/>
              </a:spcAft>
              <a:buClr>
                <a:schemeClr val="lt1"/>
              </a:buClr>
              <a:buSzPts val="675"/>
              <a:buNone/>
              <a:defRPr sz="675"/>
            </a:lvl9pPr>
          </a:lstStyle>
          <a:p>
            <a:endParaRPr/>
          </a:p>
        </p:txBody>
      </p:sp>
      <p:sp>
        <p:nvSpPr>
          <p:cNvPr id="116" name="Google Shape;116;p16"/>
          <p:cNvSpPr txBox="1">
            <a:spLocks noGrp="1"/>
          </p:cNvSpPr>
          <p:nvPr>
            <p:ph type="body" idx="4"/>
          </p:nvPr>
        </p:nvSpPr>
        <p:spPr>
          <a:xfrm>
            <a:off x="3426748" y="4297503"/>
            <a:ext cx="2197894" cy="57626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750"/>
              </a:spcBef>
              <a:spcAft>
                <a:spcPts val="0"/>
              </a:spcAft>
              <a:buClr>
                <a:srgbClr val="EDEDED"/>
              </a:buClr>
              <a:buSzPts val="1800"/>
              <a:buNone/>
              <a:defRPr sz="1800" b="0">
                <a:solidFill>
                  <a:srgbClr val="EDEDED"/>
                </a:solidFill>
              </a:defRPr>
            </a:lvl1pPr>
            <a:lvl2pPr marL="914400" lvl="1" indent="-228600" algn="l">
              <a:lnSpc>
                <a:spcPct val="90000"/>
              </a:lnSpc>
              <a:spcBef>
                <a:spcPts val="375"/>
              </a:spcBef>
              <a:spcAft>
                <a:spcPts val="0"/>
              </a:spcAft>
              <a:buClr>
                <a:srgbClr val="EDEDED"/>
              </a:buClr>
              <a:buSzPts val="1500"/>
              <a:buNone/>
              <a:defRPr sz="1500" b="1"/>
            </a:lvl2pPr>
            <a:lvl3pPr marL="1371600" lvl="2" indent="-228600" algn="l">
              <a:lnSpc>
                <a:spcPct val="90000"/>
              </a:lnSpc>
              <a:spcBef>
                <a:spcPts val="375"/>
              </a:spcBef>
              <a:spcAft>
                <a:spcPts val="0"/>
              </a:spcAft>
              <a:buClr>
                <a:srgbClr val="EDEDED"/>
              </a:buClr>
              <a:buSzPts val="1350"/>
              <a:buNone/>
              <a:defRPr sz="1350" b="1"/>
            </a:lvl3pPr>
            <a:lvl4pPr marL="1828800" lvl="3" indent="-228600" algn="l">
              <a:lnSpc>
                <a:spcPct val="90000"/>
              </a:lnSpc>
              <a:spcBef>
                <a:spcPts val="375"/>
              </a:spcBef>
              <a:spcAft>
                <a:spcPts val="0"/>
              </a:spcAft>
              <a:buClr>
                <a:srgbClr val="EDEDED"/>
              </a:buClr>
              <a:buSzPts val="1200"/>
              <a:buNone/>
              <a:defRPr sz="1200" b="1"/>
            </a:lvl4pPr>
            <a:lvl5pPr marL="2286000" lvl="4" indent="-228600" algn="l">
              <a:lnSpc>
                <a:spcPct val="90000"/>
              </a:lnSpc>
              <a:spcBef>
                <a:spcPts val="375"/>
              </a:spcBef>
              <a:spcAft>
                <a:spcPts val="0"/>
              </a:spcAft>
              <a:buClr>
                <a:srgbClr val="EDEDED"/>
              </a:buClr>
              <a:buSzPts val="1200"/>
              <a:buNone/>
              <a:defRPr sz="1200" b="1"/>
            </a:lvl5pPr>
            <a:lvl6pPr marL="2743200" lvl="5" indent="-228600" algn="l">
              <a:lnSpc>
                <a:spcPct val="90000"/>
              </a:lnSpc>
              <a:spcBef>
                <a:spcPts val="375"/>
              </a:spcBef>
              <a:spcAft>
                <a:spcPts val="0"/>
              </a:spcAft>
              <a:buClr>
                <a:schemeClr val="lt1"/>
              </a:buClr>
              <a:buSzPts val="1200"/>
              <a:buNone/>
              <a:defRPr sz="1200" b="1"/>
            </a:lvl6pPr>
            <a:lvl7pPr marL="3200400" lvl="6" indent="-228600" algn="l">
              <a:lnSpc>
                <a:spcPct val="90000"/>
              </a:lnSpc>
              <a:spcBef>
                <a:spcPts val="375"/>
              </a:spcBef>
              <a:spcAft>
                <a:spcPts val="0"/>
              </a:spcAft>
              <a:buClr>
                <a:schemeClr val="lt1"/>
              </a:buClr>
              <a:buSzPts val="1200"/>
              <a:buNone/>
              <a:defRPr sz="1200" b="1"/>
            </a:lvl7pPr>
            <a:lvl8pPr marL="3657600" lvl="7" indent="-228600" algn="l">
              <a:lnSpc>
                <a:spcPct val="90000"/>
              </a:lnSpc>
              <a:spcBef>
                <a:spcPts val="375"/>
              </a:spcBef>
              <a:spcAft>
                <a:spcPts val="0"/>
              </a:spcAft>
              <a:buClr>
                <a:schemeClr val="lt1"/>
              </a:buClr>
              <a:buSzPts val="1200"/>
              <a:buNone/>
              <a:defRPr sz="1200" b="1"/>
            </a:lvl8pPr>
            <a:lvl9pPr marL="4114800" lvl="8" indent="-228600" algn="l">
              <a:lnSpc>
                <a:spcPct val="90000"/>
              </a:lnSpc>
              <a:spcBef>
                <a:spcPts val="375"/>
              </a:spcBef>
              <a:spcAft>
                <a:spcPts val="0"/>
              </a:spcAft>
              <a:buClr>
                <a:schemeClr val="lt1"/>
              </a:buClr>
              <a:buSzPts val="1200"/>
              <a:buNone/>
              <a:defRPr sz="1200" b="1"/>
            </a:lvl9pPr>
          </a:lstStyle>
          <a:p>
            <a:endParaRPr/>
          </a:p>
        </p:txBody>
      </p:sp>
      <p:sp>
        <p:nvSpPr>
          <p:cNvPr id="117" name="Google Shape;117;p16"/>
          <p:cNvSpPr>
            <a:spLocks noGrp="1"/>
          </p:cNvSpPr>
          <p:nvPr>
            <p:ph type="pic" idx="5"/>
          </p:nvPr>
        </p:nvSpPr>
        <p:spPr>
          <a:xfrm>
            <a:off x="3426747" y="2256354"/>
            <a:ext cx="2197894" cy="15240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lstStyle>
            <a:lvl1pPr marR="0" lvl="0" algn="ctr" rtl="0">
              <a:lnSpc>
                <a:spcPct val="90000"/>
              </a:lnSpc>
              <a:spcBef>
                <a:spcPts val="750"/>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1pPr>
            <a:lvl2pPr marR="0" lvl="1"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2pPr>
            <a:lvl3pPr marR="0" lvl="2"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3pPr>
            <a:lvl4pPr marR="0" lvl="3"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4pPr>
            <a:lvl5pPr marR="0" lvl="4"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5pPr>
            <a:lvl6pPr marR="0" lvl="5"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6pPr>
            <a:lvl7pPr marR="0" lvl="6"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7pPr>
            <a:lvl8pPr marR="0" lvl="7"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8pPr>
            <a:lvl9pPr marR="0" lvl="8"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9pPr>
          </a:lstStyle>
          <a:p>
            <a:endParaRPr/>
          </a:p>
        </p:txBody>
      </p:sp>
      <p:sp>
        <p:nvSpPr>
          <p:cNvPr id="118" name="Google Shape;118;p16"/>
          <p:cNvSpPr txBox="1">
            <a:spLocks noGrp="1"/>
          </p:cNvSpPr>
          <p:nvPr>
            <p:ph type="body" idx="6"/>
          </p:nvPr>
        </p:nvSpPr>
        <p:spPr>
          <a:xfrm>
            <a:off x="3425733" y="4873765"/>
            <a:ext cx="2200805" cy="659189"/>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Clr>
                <a:srgbClr val="EDEDED"/>
              </a:buClr>
              <a:buSzPts val="1050"/>
              <a:buNone/>
              <a:defRPr sz="1050"/>
            </a:lvl1pPr>
            <a:lvl2pPr marL="914400" lvl="1" indent="-228600" algn="l">
              <a:lnSpc>
                <a:spcPct val="90000"/>
              </a:lnSpc>
              <a:spcBef>
                <a:spcPts val="375"/>
              </a:spcBef>
              <a:spcAft>
                <a:spcPts val="0"/>
              </a:spcAft>
              <a:buClr>
                <a:srgbClr val="EDEDED"/>
              </a:buClr>
              <a:buSzPts val="900"/>
              <a:buNone/>
              <a:defRPr sz="900"/>
            </a:lvl2pPr>
            <a:lvl3pPr marL="1371600" lvl="2" indent="-228600" algn="l">
              <a:lnSpc>
                <a:spcPct val="90000"/>
              </a:lnSpc>
              <a:spcBef>
                <a:spcPts val="375"/>
              </a:spcBef>
              <a:spcAft>
                <a:spcPts val="0"/>
              </a:spcAft>
              <a:buClr>
                <a:srgbClr val="EDEDED"/>
              </a:buClr>
              <a:buSzPts val="750"/>
              <a:buNone/>
              <a:defRPr sz="750"/>
            </a:lvl3pPr>
            <a:lvl4pPr marL="1828800" lvl="3" indent="-228600" algn="l">
              <a:lnSpc>
                <a:spcPct val="90000"/>
              </a:lnSpc>
              <a:spcBef>
                <a:spcPts val="375"/>
              </a:spcBef>
              <a:spcAft>
                <a:spcPts val="0"/>
              </a:spcAft>
              <a:buClr>
                <a:srgbClr val="EDEDED"/>
              </a:buClr>
              <a:buSzPts val="675"/>
              <a:buNone/>
              <a:defRPr sz="675"/>
            </a:lvl4pPr>
            <a:lvl5pPr marL="2286000" lvl="4" indent="-228600" algn="l">
              <a:lnSpc>
                <a:spcPct val="90000"/>
              </a:lnSpc>
              <a:spcBef>
                <a:spcPts val="375"/>
              </a:spcBef>
              <a:spcAft>
                <a:spcPts val="0"/>
              </a:spcAft>
              <a:buClr>
                <a:srgbClr val="EDEDED"/>
              </a:buClr>
              <a:buSzPts val="675"/>
              <a:buNone/>
              <a:defRPr sz="675"/>
            </a:lvl5pPr>
            <a:lvl6pPr marL="2743200" lvl="5" indent="-228600" algn="l">
              <a:lnSpc>
                <a:spcPct val="90000"/>
              </a:lnSpc>
              <a:spcBef>
                <a:spcPts val="375"/>
              </a:spcBef>
              <a:spcAft>
                <a:spcPts val="0"/>
              </a:spcAft>
              <a:buClr>
                <a:schemeClr val="lt1"/>
              </a:buClr>
              <a:buSzPts val="675"/>
              <a:buNone/>
              <a:defRPr sz="675"/>
            </a:lvl6pPr>
            <a:lvl7pPr marL="3200400" lvl="6" indent="-228600" algn="l">
              <a:lnSpc>
                <a:spcPct val="90000"/>
              </a:lnSpc>
              <a:spcBef>
                <a:spcPts val="375"/>
              </a:spcBef>
              <a:spcAft>
                <a:spcPts val="0"/>
              </a:spcAft>
              <a:buClr>
                <a:schemeClr val="lt1"/>
              </a:buClr>
              <a:buSzPts val="675"/>
              <a:buNone/>
              <a:defRPr sz="675"/>
            </a:lvl7pPr>
            <a:lvl8pPr marL="3657600" lvl="7" indent="-228600" algn="l">
              <a:lnSpc>
                <a:spcPct val="90000"/>
              </a:lnSpc>
              <a:spcBef>
                <a:spcPts val="375"/>
              </a:spcBef>
              <a:spcAft>
                <a:spcPts val="0"/>
              </a:spcAft>
              <a:buClr>
                <a:schemeClr val="lt1"/>
              </a:buClr>
              <a:buSzPts val="675"/>
              <a:buNone/>
              <a:defRPr sz="675"/>
            </a:lvl8pPr>
            <a:lvl9pPr marL="4114800" lvl="8" indent="-228600" algn="l">
              <a:lnSpc>
                <a:spcPct val="90000"/>
              </a:lnSpc>
              <a:spcBef>
                <a:spcPts val="375"/>
              </a:spcBef>
              <a:spcAft>
                <a:spcPts val="0"/>
              </a:spcAft>
              <a:buClr>
                <a:schemeClr val="lt1"/>
              </a:buClr>
              <a:buSzPts val="675"/>
              <a:buNone/>
              <a:defRPr sz="675"/>
            </a:lvl9pPr>
          </a:lstStyle>
          <a:p>
            <a:endParaRPr/>
          </a:p>
        </p:txBody>
      </p:sp>
      <p:sp>
        <p:nvSpPr>
          <p:cNvPr id="119" name="Google Shape;119;p16"/>
          <p:cNvSpPr txBox="1">
            <a:spLocks noGrp="1"/>
          </p:cNvSpPr>
          <p:nvPr>
            <p:ph type="body" idx="7"/>
          </p:nvPr>
        </p:nvSpPr>
        <p:spPr>
          <a:xfrm>
            <a:off x="5853242" y="4297503"/>
            <a:ext cx="2199085" cy="57626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750"/>
              </a:spcBef>
              <a:spcAft>
                <a:spcPts val="0"/>
              </a:spcAft>
              <a:buClr>
                <a:srgbClr val="EDEDED"/>
              </a:buClr>
              <a:buSzPts val="1800"/>
              <a:buNone/>
              <a:defRPr sz="1800" b="0">
                <a:solidFill>
                  <a:srgbClr val="EDEDED"/>
                </a:solidFill>
              </a:defRPr>
            </a:lvl1pPr>
            <a:lvl2pPr marL="914400" lvl="1" indent="-228600" algn="l">
              <a:lnSpc>
                <a:spcPct val="90000"/>
              </a:lnSpc>
              <a:spcBef>
                <a:spcPts val="375"/>
              </a:spcBef>
              <a:spcAft>
                <a:spcPts val="0"/>
              </a:spcAft>
              <a:buClr>
                <a:srgbClr val="EDEDED"/>
              </a:buClr>
              <a:buSzPts val="1500"/>
              <a:buNone/>
              <a:defRPr sz="1500" b="1"/>
            </a:lvl2pPr>
            <a:lvl3pPr marL="1371600" lvl="2" indent="-228600" algn="l">
              <a:lnSpc>
                <a:spcPct val="90000"/>
              </a:lnSpc>
              <a:spcBef>
                <a:spcPts val="375"/>
              </a:spcBef>
              <a:spcAft>
                <a:spcPts val="0"/>
              </a:spcAft>
              <a:buClr>
                <a:srgbClr val="EDEDED"/>
              </a:buClr>
              <a:buSzPts val="1350"/>
              <a:buNone/>
              <a:defRPr sz="1350" b="1"/>
            </a:lvl3pPr>
            <a:lvl4pPr marL="1828800" lvl="3" indent="-228600" algn="l">
              <a:lnSpc>
                <a:spcPct val="90000"/>
              </a:lnSpc>
              <a:spcBef>
                <a:spcPts val="375"/>
              </a:spcBef>
              <a:spcAft>
                <a:spcPts val="0"/>
              </a:spcAft>
              <a:buClr>
                <a:srgbClr val="EDEDED"/>
              </a:buClr>
              <a:buSzPts val="1200"/>
              <a:buNone/>
              <a:defRPr sz="1200" b="1"/>
            </a:lvl4pPr>
            <a:lvl5pPr marL="2286000" lvl="4" indent="-228600" algn="l">
              <a:lnSpc>
                <a:spcPct val="90000"/>
              </a:lnSpc>
              <a:spcBef>
                <a:spcPts val="375"/>
              </a:spcBef>
              <a:spcAft>
                <a:spcPts val="0"/>
              </a:spcAft>
              <a:buClr>
                <a:srgbClr val="EDEDED"/>
              </a:buClr>
              <a:buSzPts val="1200"/>
              <a:buNone/>
              <a:defRPr sz="1200" b="1"/>
            </a:lvl5pPr>
            <a:lvl6pPr marL="2743200" lvl="5" indent="-228600" algn="l">
              <a:lnSpc>
                <a:spcPct val="90000"/>
              </a:lnSpc>
              <a:spcBef>
                <a:spcPts val="375"/>
              </a:spcBef>
              <a:spcAft>
                <a:spcPts val="0"/>
              </a:spcAft>
              <a:buClr>
                <a:schemeClr val="lt1"/>
              </a:buClr>
              <a:buSzPts val="1200"/>
              <a:buNone/>
              <a:defRPr sz="1200" b="1"/>
            </a:lvl6pPr>
            <a:lvl7pPr marL="3200400" lvl="6" indent="-228600" algn="l">
              <a:lnSpc>
                <a:spcPct val="90000"/>
              </a:lnSpc>
              <a:spcBef>
                <a:spcPts val="375"/>
              </a:spcBef>
              <a:spcAft>
                <a:spcPts val="0"/>
              </a:spcAft>
              <a:buClr>
                <a:schemeClr val="lt1"/>
              </a:buClr>
              <a:buSzPts val="1200"/>
              <a:buNone/>
              <a:defRPr sz="1200" b="1"/>
            </a:lvl7pPr>
            <a:lvl8pPr marL="3657600" lvl="7" indent="-228600" algn="l">
              <a:lnSpc>
                <a:spcPct val="90000"/>
              </a:lnSpc>
              <a:spcBef>
                <a:spcPts val="375"/>
              </a:spcBef>
              <a:spcAft>
                <a:spcPts val="0"/>
              </a:spcAft>
              <a:buClr>
                <a:schemeClr val="lt1"/>
              </a:buClr>
              <a:buSzPts val="1200"/>
              <a:buNone/>
              <a:defRPr sz="1200" b="1"/>
            </a:lvl8pPr>
            <a:lvl9pPr marL="4114800" lvl="8" indent="-228600" algn="l">
              <a:lnSpc>
                <a:spcPct val="90000"/>
              </a:lnSpc>
              <a:spcBef>
                <a:spcPts val="375"/>
              </a:spcBef>
              <a:spcAft>
                <a:spcPts val="0"/>
              </a:spcAft>
              <a:buClr>
                <a:schemeClr val="lt1"/>
              </a:buClr>
              <a:buSzPts val="1200"/>
              <a:buNone/>
              <a:defRPr sz="1200" b="1"/>
            </a:lvl9pPr>
          </a:lstStyle>
          <a:p>
            <a:endParaRPr/>
          </a:p>
        </p:txBody>
      </p:sp>
      <p:sp>
        <p:nvSpPr>
          <p:cNvPr id="120" name="Google Shape;120;p16"/>
          <p:cNvSpPr>
            <a:spLocks noGrp="1"/>
          </p:cNvSpPr>
          <p:nvPr>
            <p:ph type="pic" idx="8"/>
          </p:nvPr>
        </p:nvSpPr>
        <p:spPr>
          <a:xfrm>
            <a:off x="5853241" y="2256354"/>
            <a:ext cx="2199085" cy="15240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lstStyle>
            <a:lvl1pPr marR="0" lvl="0" algn="ctr" rtl="0">
              <a:lnSpc>
                <a:spcPct val="90000"/>
              </a:lnSpc>
              <a:spcBef>
                <a:spcPts val="750"/>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1pPr>
            <a:lvl2pPr marR="0" lvl="1"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2pPr>
            <a:lvl3pPr marR="0" lvl="2"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3pPr>
            <a:lvl4pPr marR="0" lvl="3"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4pPr>
            <a:lvl5pPr marR="0" lvl="4"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5pPr>
            <a:lvl6pPr marR="0" lvl="5"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6pPr>
            <a:lvl7pPr marR="0" lvl="6"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7pPr>
            <a:lvl8pPr marR="0" lvl="7"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8pPr>
            <a:lvl9pPr marR="0" lvl="8"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9pPr>
          </a:lstStyle>
          <a:p>
            <a:endParaRPr/>
          </a:p>
        </p:txBody>
      </p:sp>
      <p:sp>
        <p:nvSpPr>
          <p:cNvPr id="121" name="Google Shape;121;p16"/>
          <p:cNvSpPr txBox="1">
            <a:spLocks noGrp="1"/>
          </p:cNvSpPr>
          <p:nvPr>
            <p:ph type="body" idx="9"/>
          </p:nvPr>
        </p:nvSpPr>
        <p:spPr>
          <a:xfrm>
            <a:off x="5853148" y="4873763"/>
            <a:ext cx="2201998" cy="659189"/>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Clr>
                <a:srgbClr val="EDEDED"/>
              </a:buClr>
              <a:buSzPts val="1050"/>
              <a:buNone/>
              <a:defRPr sz="1050"/>
            </a:lvl1pPr>
            <a:lvl2pPr marL="914400" lvl="1" indent="-228600" algn="l">
              <a:lnSpc>
                <a:spcPct val="90000"/>
              </a:lnSpc>
              <a:spcBef>
                <a:spcPts val="375"/>
              </a:spcBef>
              <a:spcAft>
                <a:spcPts val="0"/>
              </a:spcAft>
              <a:buClr>
                <a:srgbClr val="EDEDED"/>
              </a:buClr>
              <a:buSzPts val="900"/>
              <a:buNone/>
              <a:defRPr sz="900"/>
            </a:lvl2pPr>
            <a:lvl3pPr marL="1371600" lvl="2" indent="-228600" algn="l">
              <a:lnSpc>
                <a:spcPct val="90000"/>
              </a:lnSpc>
              <a:spcBef>
                <a:spcPts val="375"/>
              </a:spcBef>
              <a:spcAft>
                <a:spcPts val="0"/>
              </a:spcAft>
              <a:buClr>
                <a:srgbClr val="EDEDED"/>
              </a:buClr>
              <a:buSzPts val="750"/>
              <a:buNone/>
              <a:defRPr sz="750"/>
            </a:lvl3pPr>
            <a:lvl4pPr marL="1828800" lvl="3" indent="-228600" algn="l">
              <a:lnSpc>
                <a:spcPct val="90000"/>
              </a:lnSpc>
              <a:spcBef>
                <a:spcPts val="375"/>
              </a:spcBef>
              <a:spcAft>
                <a:spcPts val="0"/>
              </a:spcAft>
              <a:buClr>
                <a:srgbClr val="EDEDED"/>
              </a:buClr>
              <a:buSzPts val="675"/>
              <a:buNone/>
              <a:defRPr sz="675"/>
            </a:lvl4pPr>
            <a:lvl5pPr marL="2286000" lvl="4" indent="-228600" algn="l">
              <a:lnSpc>
                <a:spcPct val="90000"/>
              </a:lnSpc>
              <a:spcBef>
                <a:spcPts val="375"/>
              </a:spcBef>
              <a:spcAft>
                <a:spcPts val="0"/>
              </a:spcAft>
              <a:buClr>
                <a:srgbClr val="EDEDED"/>
              </a:buClr>
              <a:buSzPts val="675"/>
              <a:buNone/>
              <a:defRPr sz="675"/>
            </a:lvl5pPr>
            <a:lvl6pPr marL="2743200" lvl="5" indent="-228600" algn="l">
              <a:lnSpc>
                <a:spcPct val="90000"/>
              </a:lnSpc>
              <a:spcBef>
                <a:spcPts val="375"/>
              </a:spcBef>
              <a:spcAft>
                <a:spcPts val="0"/>
              </a:spcAft>
              <a:buClr>
                <a:schemeClr val="lt1"/>
              </a:buClr>
              <a:buSzPts val="675"/>
              <a:buNone/>
              <a:defRPr sz="675"/>
            </a:lvl6pPr>
            <a:lvl7pPr marL="3200400" lvl="6" indent="-228600" algn="l">
              <a:lnSpc>
                <a:spcPct val="90000"/>
              </a:lnSpc>
              <a:spcBef>
                <a:spcPts val="375"/>
              </a:spcBef>
              <a:spcAft>
                <a:spcPts val="0"/>
              </a:spcAft>
              <a:buClr>
                <a:schemeClr val="lt1"/>
              </a:buClr>
              <a:buSzPts val="675"/>
              <a:buNone/>
              <a:defRPr sz="675"/>
            </a:lvl7pPr>
            <a:lvl8pPr marL="3657600" lvl="7" indent="-228600" algn="l">
              <a:lnSpc>
                <a:spcPct val="90000"/>
              </a:lnSpc>
              <a:spcBef>
                <a:spcPts val="375"/>
              </a:spcBef>
              <a:spcAft>
                <a:spcPts val="0"/>
              </a:spcAft>
              <a:buClr>
                <a:schemeClr val="lt1"/>
              </a:buClr>
              <a:buSzPts val="675"/>
              <a:buNone/>
              <a:defRPr sz="675"/>
            </a:lvl8pPr>
            <a:lvl9pPr marL="4114800" lvl="8" indent="-228600" algn="l">
              <a:lnSpc>
                <a:spcPct val="90000"/>
              </a:lnSpc>
              <a:spcBef>
                <a:spcPts val="375"/>
              </a:spcBef>
              <a:spcAft>
                <a:spcPts val="0"/>
              </a:spcAft>
              <a:buClr>
                <a:schemeClr val="lt1"/>
              </a:buClr>
              <a:buSzPts val="675"/>
              <a:buNone/>
              <a:defRPr sz="675"/>
            </a:lvl9pPr>
          </a:lstStyle>
          <a:p>
            <a:endParaRPr/>
          </a:p>
        </p:txBody>
      </p:sp>
      <p:sp>
        <p:nvSpPr>
          <p:cNvPr id="122" name="Google Shape;122;p1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5"/>
        <p:cNvGrpSpPr/>
        <p:nvPr/>
      </p:nvGrpSpPr>
      <p:grpSpPr>
        <a:xfrm>
          <a:off x="0" y="0"/>
          <a:ext cx="0" cy="0"/>
          <a:chOff x="0" y="0"/>
          <a:chExt cx="0" cy="0"/>
        </a:xfrm>
      </p:grpSpPr>
      <p:sp>
        <p:nvSpPr>
          <p:cNvPr id="126" name="Google Shape;126;p1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rgbClr val="EDEDE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7" name="Google Shape;127;p17"/>
          <p:cNvSpPr txBox="1">
            <a:spLocks noGrp="1"/>
          </p:cNvSpPr>
          <p:nvPr>
            <p:ph type="body" idx="1"/>
          </p:nvPr>
        </p:nvSpPr>
        <p:spPr>
          <a:xfrm rot="5400000">
            <a:off x="2502006" y="163619"/>
            <a:ext cx="4351338" cy="767535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750"/>
              </a:spcBef>
              <a:spcAft>
                <a:spcPts val="0"/>
              </a:spcAft>
              <a:buClr>
                <a:srgbClr val="EDEDED"/>
              </a:buClr>
              <a:buSzPts val="1800"/>
              <a:buChar char="•"/>
              <a:defRPr/>
            </a:lvl1pPr>
            <a:lvl2pPr marL="914400" lvl="1" indent="-342900" algn="l">
              <a:lnSpc>
                <a:spcPct val="90000"/>
              </a:lnSpc>
              <a:spcBef>
                <a:spcPts val="375"/>
              </a:spcBef>
              <a:spcAft>
                <a:spcPts val="0"/>
              </a:spcAft>
              <a:buClr>
                <a:srgbClr val="EDEDED"/>
              </a:buClr>
              <a:buSzPts val="1800"/>
              <a:buChar char="•"/>
              <a:defRPr/>
            </a:lvl2pPr>
            <a:lvl3pPr marL="1371600" lvl="2" indent="-342900" algn="l">
              <a:lnSpc>
                <a:spcPct val="90000"/>
              </a:lnSpc>
              <a:spcBef>
                <a:spcPts val="375"/>
              </a:spcBef>
              <a:spcAft>
                <a:spcPts val="0"/>
              </a:spcAft>
              <a:buClr>
                <a:srgbClr val="EDEDED"/>
              </a:buClr>
              <a:buSzPts val="1800"/>
              <a:buChar char="•"/>
              <a:defRPr/>
            </a:lvl3pPr>
            <a:lvl4pPr marL="1828800" lvl="3" indent="-342900" algn="l">
              <a:lnSpc>
                <a:spcPct val="90000"/>
              </a:lnSpc>
              <a:spcBef>
                <a:spcPts val="375"/>
              </a:spcBef>
              <a:spcAft>
                <a:spcPts val="0"/>
              </a:spcAft>
              <a:buClr>
                <a:srgbClr val="EDEDED"/>
              </a:buClr>
              <a:buSzPts val="1800"/>
              <a:buChar char="•"/>
              <a:defRPr/>
            </a:lvl4pPr>
            <a:lvl5pPr marL="2286000" lvl="4" indent="-342900" algn="l">
              <a:lnSpc>
                <a:spcPct val="90000"/>
              </a:lnSpc>
              <a:spcBef>
                <a:spcPts val="375"/>
              </a:spcBef>
              <a:spcAft>
                <a:spcPts val="0"/>
              </a:spcAft>
              <a:buClr>
                <a:srgbClr val="EDEDED"/>
              </a:buClr>
              <a:buSzPts val="1800"/>
              <a:buChar char="•"/>
              <a:defRPr/>
            </a:lvl5pPr>
            <a:lvl6pPr marL="2743200" lvl="5" indent="-342900" algn="l">
              <a:lnSpc>
                <a:spcPct val="90000"/>
              </a:lnSpc>
              <a:spcBef>
                <a:spcPts val="375"/>
              </a:spcBef>
              <a:spcAft>
                <a:spcPts val="0"/>
              </a:spcAft>
              <a:buClr>
                <a:schemeClr val="lt1"/>
              </a:buClr>
              <a:buSzPts val="1800"/>
              <a:buChar char="•"/>
              <a:defRPr/>
            </a:lvl6pPr>
            <a:lvl7pPr marL="3200400" lvl="6" indent="-342900" algn="l">
              <a:lnSpc>
                <a:spcPct val="90000"/>
              </a:lnSpc>
              <a:spcBef>
                <a:spcPts val="375"/>
              </a:spcBef>
              <a:spcAft>
                <a:spcPts val="0"/>
              </a:spcAft>
              <a:buClr>
                <a:schemeClr val="lt1"/>
              </a:buClr>
              <a:buSzPts val="1800"/>
              <a:buChar char="•"/>
              <a:defRPr/>
            </a:lvl7pPr>
            <a:lvl8pPr marL="3657600" lvl="7" indent="-342900" algn="l">
              <a:lnSpc>
                <a:spcPct val="90000"/>
              </a:lnSpc>
              <a:spcBef>
                <a:spcPts val="375"/>
              </a:spcBef>
              <a:spcAft>
                <a:spcPts val="0"/>
              </a:spcAft>
              <a:buClr>
                <a:schemeClr val="lt1"/>
              </a:buClr>
              <a:buSzPts val="1800"/>
              <a:buChar char="•"/>
              <a:defRPr/>
            </a:lvl8pPr>
            <a:lvl9pPr marL="4114800" lvl="8" indent="-342900" algn="l">
              <a:lnSpc>
                <a:spcPct val="90000"/>
              </a:lnSpc>
              <a:spcBef>
                <a:spcPts val="375"/>
              </a:spcBef>
              <a:spcAft>
                <a:spcPts val="0"/>
              </a:spcAft>
              <a:buClr>
                <a:schemeClr val="lt1"/>
              </a:buClr>
              <a:buSzPts val="1800"/>
              <a:buChar char="•"/>
              <a:defRPr/>
            </a:lvl9pPr>
          </a:lstStyle>
          <a:p>
            <a:endParaRPr/>
          </a:p>
        </p:txBody>
      </p:sp>
      <p:sp>
        <p:nvSpPr>
          <p:cNvPr id="128" name="Google Shape;128;p1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1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1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1"/>
        <p:cNvGrpSpPr/>
        <p:nvPr/>
      </p:nvGrpSpPr>
      <p:grpSpPr>
        <a:xfrm>
          <a:off x="0" y="0"/>
          <a:ext cx="0" cy="0"/>
          <a:chOff x="0" y="0"/>
          <a:chExt cx="0" cy="0"/>
        </a:xfrm>
      </p:grpSpPr>
      <p:sp>
        <p:nvSpPr>
          <p:cNvPr id="132" name="Google Shape;132;p18"/>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rgbClr val="EDEDE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3" name="Google Shape;133;p18"/>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750"/>
              </a:spcBef>
              <a:spcAft>
                <a:spcPts val="0"/>
              </a:spcAft>
              <a:buClr>
                <a:srgbClr val="EDEDED"/>
              </a:buClr>
              <a:buSzPts val="1800"/>
              <a:buChar char="•"/>
              <a:defRPr/>
            </a:lvl1pPr>
            <a:lvl2pPr marL="914400" lvl="1" indent="-342900" algn="l">
              <a:lnSpc>
                <a:spcPct val="90000"/>
              </a:lnSpc>
              <a:spcBef>
                <a:spcPts val="375"/>
              </a:spcBef>
              <a:spcAft>
                <a:spcPts val="0"/>
              </a:spcAft>
              <a:buClr>
                <a:srgbClr val="EDEDED"/>
              </a:buClr>
              <a:buSzPts val="1800"/>
              <a:buChar char="•"/>
              <a:defRPr/>
            </a:lvl2pPr>
            <a:lvl3pPr marL="1371600" lvl="2" indent="-342900" algn="l">
              <a:lnSpc>
                <a:spcPct val="90000"/>
              </a:lnSpc>
              <a:spcBef>
                <a:spcPts val="375"/>
              </a:spcBef>
              <a:spcAft>
                <a:spcPts val="0"/>
              </a:spcAft>
              <a:buClr>
                <a:srgbClr val="EDEDED"/>
              </a:buClr>
              <a:buSzPts val="1800"/>
              <a:buChar char="•"/>
              <a:defRPr/>
            </a:lvl3pPr>
            <a:lvl4pPr marL="1828800" lvl="3" indent="-342900" algn="l">
              <a:lnSpc>
                <a:spcPct val="90000"/>
              </a:lnSpc>
              <a:spcBef>
                <a:spcPts val="375"/>
              </a:spcBef>
              <a:spcAft>
                <a:spcPts val="0"/>
              </a:spcAft>
              <a:buClr>
                <a:srgbClr val="EDEDED"/>
              </a:buClr>
              <a:buSzPts val="1800"/>
              <a:buChar char="•"/>
              <a:defRPr/>
            </a:lvl4pPr>
            <a:lvl5pPr marL="2286000" lvl="4" indent="-342900" algn="l">
              <a:lnSpc>
                <a:spcPct val="90000"/>
              </a:lnSpc>
              <a:spcBef>
                <a:spcPts val="375"/>
              </a:spcBef>
              <a:spcAft>
                <a:spcPts val="0"/>
              </a:spcAft>
              <a:buClr>
                <a:srgbClr val="EDEDED"/>
              </a:buClr>
              <a:buSzPts val="1800"/>
              <a:buChar char="•"/>
              <a:defRPr/>
            </a:lvl5pPr>
            <a:lvl6pPr marL="2743200" lvl="5" indent="-342900" algn="l">
              <a:lnSpc>
                <a:spcPct val="90000"/>
              </a:lnSpc>
              <a:spcBef>
                <a:spcPts val="375"/>
              </a:spcBef>
              <a:spcAft>
                <a:spcPts val="0"/>
              </a:spcAft>
              <a:buClr>
                <a:schemeClr val="lt1"/>
              </a:buClr>
              <a:buSzPts val="1800"/>
              <a:buChar char="•"/>
              <a:defRPr/>
            </a:lvl6pPr>
            <a:lvl7pPr marL="3200400" lvl="6" indent="-342900" algn="l">
              <a:lnSpc>
                <a:spcPct val="90000"/>
              </a:lnSpc>
              <a:spcBef>
                <a:spcPts val="375"/>
              </a:spcBef>
              <a:spcAft>
                <a:spcPts val="0"/>
              </a:spcAft>
              <a:buClr>
                <a:schemeClr val="lt1"/>
              </a:buClr>
              <a:buSzPts val="1800"/>
              <a:buChar char="•"/>
              <a:defRPr/>
            </a:lvl7pPr>
            <a:lvl8pPr marL="3657600" lvl="7" indent="-342900" algn="l">
              <a:lnSpc>
                <a:spcPct val="90000"/>
              </a:lnSpc>
              <a:spcBef>
                <a:spcPts val="375"/>
              </a:spcBef>
              <a:spcAft>
                <a:spcPts val="0"/>
              </a:spcAft>
              <a:buClr>
                <a:schemeClr val="lt1"/>
              </a:buClr>
              <a:buSzPts val="1800"/>
              <a:buChar char="•"/>
              <a:defRPr/>
            </a:lvl8pPr>
            <a:lvl9pPr marL="4114800" lvl="8" indent="-342900" algn="l">
              <a:lnSpc>
                <a:spcPct val="90000"/>
              </a:lnSpc>
              <a:spcBef>
                <a:spcPts val="375"/>
              </a:spcBef>
              <a:spcAft>
                <a:spcPts val="0"/>
              </a:spcAft>
              <a:buClr>
                <a:schemeClr val="lt1"/>
              </a:buClr>
              <a:buSzPts val="1800"/>
              <a:buChar char="•"/>
              <a:defRPr/>
            </a:lvl9pPr>
          </a:lstStyle>
          <a:p>
            <a:endParaRPr/>
          </a:p>
        </p:txBody>
      </p:sp>
      <p:sp>
        <p:nvSpPr>
          <p:cNvPr id="134" name="Google Shape;134;p1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1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1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244213-7CAF-419F-B7CE-FCC8BA5EFB8A}"/>
              </a:ext>
            </a:extLst>
          </p:cNvPr>
          <p:cNvSpPr>
            <a:spLocks noGrp="1"/>
          </p:cNvSpPr>
          <p:nvPr>
            <p:ph type="dt" idx="10"/>
          </p:nvPr>
        </p:nvSpPr>
        <p:spPr/>
        <p:txBody>
          <a:bodyPr/>
          <a:lstStyle/>
          <a:p>
            <a:endParaRPr lang="en-US"/>
          </a:p>
        </p:txBody>
      </p:sp>
      <p:sp>
        <p:nvSpPr>
          <p:cNvPr id="3" name="Footer Placeholder 2">
            <a:extLst>
              <a:ext uri="{FF2B5EF4-FFF2-40B4-BE49-F238E27FC236}">
                <a16:creationId xmlns:a16="http://schemas.microsoft.com/office/drawing/2014/main" id="{B5F74A21-0928-49B0-B45D-58AF7F727949}"/>
              </a:ext>
            </a:extLst>
          </p:cNvPr>
          <p:cNvSpPr>
            <a:spLocks noGrp="1"/>
          </p:cNvSpPr>
          <p:nvPr>
            <p:ph type="ftr" idx="11"/>
          </p:nvPr>
        </p:nvSpPr>
        <p:spPr/>
        <p:txBody>
          <a:bodyPr/>
          <a:lstStyle/>
          <a:p>
            <a:endParaRPr lang="en-US"/>
          </a:p>
        </p:txBody>
      </p:sp>
      <p:sp>
        <p:nvSpPr>
          <p:cNvPr id="4" name="Slide Number Placeholder 3">
            <a:extLst>
              <a:ext uri="{FF2B5EF4-FFF2-40B4-BE49-F238E27FC236}">
                <a16:creationId xmlns:a16="http://schemas.microsoft.com/office/drawing/2014/main" id="{9073709A-B90F-4EB5-AEDF-CD2DDC0F4DB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74657167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smtClean="0"/>
              <a:t>9/14/2021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7759136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smtClean="0"/>
              <a:t>9/14/2021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0653550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smtClean="0"/>
              <a:t>9/14/2021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7536018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smtClean="0"/>
              <a:t>9/14/2021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6473032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5"/>
          <p:cNvSpPr txBox="1">
            <a:spLocks noGrp="1"/>
          </p:cNvSpPr>
          <p:nvPr>
            <p:ph type="ctrTitle"/>
          </p:nvPr>
        </p:nvSpPr>
        <p:spPr>
          <a:xfrm>
            <a:off x="640899" y="4464028"/>
            <a:ext cx="6858000" cy="1194650"/>
          </a:xfrm>
          <a:prstGeom prst="rect">
            <a:avLst/>
          </a:prstGeom>
          <a:noFill/>
          <a:ln>
            <a:noFill/>
          </a:ln>
        </p:spPr>
        <p:txBody>
          <a:bodyPr spcFirstLastPara="1" wrap="square" lIns="91425" tIns="45700" rIns="91425" bIns="45700" anchor="t" anchorCtr="0"/>
          <a:lstStyle>
            <a:lvl1pPr lvl="0" algn="l">
              <a:lnSpc>
                <a:spcPct val="90000"/>
              </a:lnSpc>
              <a:spcBef>
                <a:spcPts val="0"/>
              </a:spcBef>
              <a:spcAft>
                <a:spcPts val="0"/>
              </a:spcAft>
              <a:buClr>
                <a:srgbClr val="E2E2E2"/>
              </a:buClr>
              <a:buSzPts val="7200"/>
              <a:buFont typeface="Corbel"/>
              <a:buNone/>
              <a:defRPr sz="7200" b="0">
                <a:solidFill>
                  <a:srgbClr val="E2E2E2"/>
                </a:solidFill>
                <a:latin typeface="Corbel"/>
                <a:ea typeface="Corbel"/>
                <a:cs typeface="Corbel"/>
                <a:sym typeface="Corbe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5"/>
          <p:cNvSpPr txBox="1">
            <a:spLocks noGrp="1"/>
          </p:cNvSpPr>
          <p:nvPr>
            <p:ph type="subTitle" idx="1"/>
          </p:nvPr>
        </p:nvSpPr>
        <p:spPr>
          <a:xfrm>
            <a:off x="640899" y="3829878"/>
            <a:ext cx="6858000" cy="617822"/>
          </a:xfrm>
          <a:prstGeom prst="rect">
            <a:avLst/>
          </a:prstGeom>
          <a:noFill/>
          <a:ln>
            <a:noFill/>
          </a:ln>
        </p:spPr>
        <p:txBody>
          <a:bodyPr spcFirstLastPara="1" wrap="square" lIns="91425" tIns="45700" rIns="91425" bIns="45700" anchor="b" anchorCtr="0"/>
          <a:lstStyle>
            <a:lvl1pPr lvl="0" algn="l">
              <a:lnSpc>
                <a:spcPct val="90000"/>
              </a:lnSpc>
              <a:spcBef>
                <a:spcPts val="750"/>
              </a:spcBef>
              <a:spcAft>
                <a:spcPts val="0"/>
              </a:spcAft>
              <a:buClr>
                <a:schemeClr val="lt2"/>
              </a:buClr>
              <a:buSzPts val="2400"/>
              <a:buNone/>
              <a:defRPr sz="2400" b="0">
                <a:solidFill>
                  <a:schemeClr val="lt2"/>
                </a:solidFill>
                <a:latin typeface="Corbel"/>
                <a:ea typeface="Corbel"/>
                <a:cs typeface="Corbel"/>
                <a:sym typeface="Corbel"/>
              </a:defRPr>
            </a:lvl1pPr>
            <a:lvl2pPr lvl="1" algn="ctr">
              <a:lnSpc>
                <a:spcPct val="90000"/>
              </a:lnSpc>
              <a:spcBef>
                <a:spcPts val="375"/>
              </a:spcBef>
              <a:spcAft>
                <a:spcPts val="0"/>
              </a:spcAft>
              <a:buClr>
                <a:srgbClr val="EDEDED"/>
              </a:buClr>
              <a:buSzPts val="1500"/>
              <a:buNone/>
              <a:defRPr sz="1500"/>
            </a:lvl2pPr>
            <a:lvl3pPr lvl="2" algn="ctr">
              <a:lnSpc>
                <a:spcPct val="90000"/>
              </a:lnSpc>
              <a:spcBef>
                <a:spcPts val="375"/>
              </a:spcBef>
              <a:spcAft>
                <a:spcPts val="0"/>
              </a:spcAft>
              <a:buClr>
                <a:srgbClr val="EDEDED"/>
              </a:buClr>
              <a:buSzPts val="1350"/>
              <a:buNone/>
              <a:defRPr sz="1350"/>
            </a:lvl3pPr>
            <a:lvl4pPr lvl="3" algn="ctr">
              <a:lnSpc>
                <a:spcPct val="90000"/>
              </a:lnSpc>
              <a:spcBef>
                <a:spcPts val="375"/>
              </a:spcBef>
              <a:spcAft>
                <a:spcPts val="0"/>
              </a:spcAft>
              <a:buClr>
                <a:srgbClr val="EDEDED"/>
              </a:buClr>
              <a:buSzPts val="1200"/>
              <a:buNone/>
              <a:defRPr sz="1200"/>
            </a:lvl4pPr>
            <a:lvl5pPr lvl="4" algn="ctr">
              <a:lnSpc>
                <a:spcPct val="90000"/>
              </a:lnSpc>
              <a:spcBef>
                <a:spcPts val="375"/>
              </a:spcBef>
              <a:spcAft>
                <a:spcPts val="0"/>
              </a:spcAft>
              <a:buClr>
                <a:srgbClr val="EDEDED"/>
              </a:buClr>
              <a:buSzPts val="1200"/>
              <a:buNone/>
              <a:defRPr sz="1200"/>
            </a:lvl5pPr>
            <a:lvl6pPr lvl="5" algn="ctr">
              <a:lnSpc>
                <a:spcPct val="90000"/>
              </a:lnSpc>
              <a:spcBef>
                <a:spcPts val="375"/>
              </a:spcBef>
              <a:spcAft>
                <a:spcPts val="0"/>
              </a:spcAft>
              <a:buClr>
                <a:schemeClr val="lt1"/>
              </a:buClr>
              <a:buSzPts val="1200"/>
              <a:buNone/>
              <a:defRPr sz="1200"/>
            </a:lvl6pPr>
            <a:lvl7pPr lvl="6" algn="ctr">
              <a:lnSpc>
                <a:spcPct val="90000"/>
              </a:lnSpc>
              <a:spcBef>
                <a:spcPts val="375"/>
              </a:spcBef>
              <a:spcAft>
                <a:spcPts val="0"/>
              </a:spcAft>
              <a:buClr>
                <a:schemeClr val="lt1"/>
              </a:buClr>
              <a:buSzPts val="1200"/>
              <a:buNone/>
              <a:defRPr sz="1200"/>
            </a:lvl7pPr>
            <a:lvl8pPr lvl="7" algn="ctr">
              <a:lnSpc>
                <a:spcPct val="90000"/>
              </a:lnSpc>
              <a:spcBef>
                <a:spcPts val="375"/>
              </a:spcBef>
              <a:spcAft>
                <a:spcPts val="0"/>
              </a:spcAft>
              <a:buClr>
                <a:schemeClr val="lt1"/>
              </a:buClr>
              <a:buSzPts val="1200"/>
              <a:buNone/>
              <a:defRPr sz="1200"/>
            </a:lvl8pPr>
            <a:lvl9pPr lvl="8" algn="ctr">
              <a:lnSpc>
                <a:spcPct val="90000"/>
              </a:lnSpc>
              <a:spcBef>
                <a:spcPts val="375"/>
              </a:spcBef>
              <a:spcAft>
                <a:spcPts val="0"/>
              </a:spcAft>
              <a:buClr>
                <a:schemeClr val="lt1"/>
              </a:buClr>
              <a:buSzPts val="1200"/>
              <a:buNone/>
              <a:defRPr sz="1200"/>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smtClean="0"/>
              <a:t>9/14/2021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70173891"/>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smtClean="0"/>
              <a:t>9/14/2021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7968656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smtClean="0"/>
              <a:t>9/14/2021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47267356"/>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smtClean="0"/>
              <a:t>9/14/2021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03177048"/>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smtClean="0"/>
              <a:t>9/14/2021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00112513"/>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smtClean="0"/>
              <a:t>9/14/2021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50543315"/>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smtClean="0"/>
              <a:t>9/14/2021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6495390"/>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smtClean="0"/>
              <a:t>9/14/2021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510940791"/>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smtClean="0"/>
              <a:t>9/14/2021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049356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smtClean="0"/>
              <a:t>9/14/2021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6890284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rgbClr val="EDEDE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40000" y="1681163"/>
            <a:ext cx="3768912"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750"/>
              </a:spcBef>
              <a:spcAft>
                <a:spcPts val="0"/>
              </a:spcAft>
              <a:buClr>
                <a:schemeClr val="lt2"/>
              </a:buClr>
              <a:buSzPts val="2000"/>
              <a:buNone/>
              <a:defRPr sz="2000" b="0">
                <a:solidFill>
                  <a:schemeClr val="lt2"/>
                </a:solidFill>
              </a:defRPr>
            </a:lvl1pPr>
            <a:lvl2pPr marL="914400" lvl="1" indent="-228600" algn="l">
              <a:lnSpc>
                <a:spcPct val="90000"/>
              </a:lnSpc>
              <a:spcBef>
                <a:spcPts val="375"/>
              </a:spcBef>
              <a:spcAft>
                <a:spcPts val="0"/>
              </a:spcAft>
              <a:buClr>
                <a:srgbClr val="EDEDED"/>
              </a:buClr>
              <a:buSzPts val="1500"/>
              <a:buNone/>
              <a:defRPr sz="1500" b="1"/>
            </a:lvl2pPr>
            <a:lvl3pPr marL="1371600" lvl="2" indent="-228600" algn="l">
              <a:lnSpc>
                <a:spcPct val="90000"/>
              </a:lnSpc>
              <a:spcBef>
                <a:spcPts val="375"/>
              </a:spcBef>
              <a:spcAft>
                <a:spcPts val="0"/>
              </a:spcAft>
              <a:buClr>
                <a:srgbClr val="EDEDED"/>
              </a:buClr>
              <a:buSzPts val="1350"/>
              <a:buNone/>
              <a:defRPr sz="1350" b="1"/>
            </a:lvl3pPr>
            <a:lvl4pPr marL="1828800" lvl="3" indent="-228600" algn="l">
              <a:lnSpc>
                <a:spcPct val="90000"/>
              </a:lnSpc>
              <a:spcBef>
                <a:spcPts val="375"/>
              </a:spcBef>
              <a:spcAft>
                <a:spcPts val="0"/>
              </a:spcAft>
              <a:buClr>
                <a:srgbClr val="EDEDED"/>
              </a:buClr>
              <a:buSzPts val="1200"/>
              <a:buNone/>
              <a:defRPr sz="1200" b="1"/>
            </a:lvl4pPr>
            <a:lvl5pPr marL="2286000" lvl="4" indent="-228600" algn="l">
              <a:lnSpc>
                <a:spcPct val="90000"/>
              </a:lnSpc>
              <a:spcBef>
                <a:spcPts val="375"/>
              </a:spcBef>
              <a:spcAft>
                <a:spcPts val="0"/>
              </a:spcAft>
              <a:buClr>
                <a:srgbClr val="EDEDED"/>
              </a:buClr>
              <a:buSzPts val="1200"/>
              <a:buNone/>
              <a:defRPr sz="1200" b="1"/>
            </a:lvl5pPr>
            <a:lvl6pPr marL="2743200" lvl="5" indent="-228600" algn="l">
              <a:lnSpc>
                <a:spcPct val="90000"/>
              </a:lnSpc>
              <a:spcBef>
                <a:spcPts val="375"/>
              </a:spcBef>
              <a:spcAft>
                <a:spcPts val="0"/>
              </a:spcAft>
              <a:buClr>
                <a:schemeClr val="lt1"/>
              </a:buClr>
              <a:buSzPts val="1200"/>
              <a:buNone/>
              <a:defRPr sz="1200" b="1"/>
            </a:lvl6pPr>
            <a:lvl7pPr marL="3200400" lvl="6" indent="-228600" algn="l">
              <a:lnSpc>
                <a:spcPct val="90000"/>
              </a:lnSpc>
              <a:spcBef>
                <a:spcPts val="375"/>
              </a:spcBef>
              <a:spcAft>
                <a:spcPts val="0"/>
              </a:spcAft>
              <a:buClr>
                <a:schemeClr val="lt1"/>
              </a:buClr>
              <a:buSzPts val="1200"/>
              <a:buNone/>
              <a:defRPr sz="1200" b="1"/>
            </a:lvl7pPr>
            <a:lvl8pPr marL="3657600" lvl="7" indent="-228600" algn="l">
              <a:lnSpc>
                <a:spcPct val="90000"/>
              </a:lnSpc>
              <a:spcBef>
                <a:spcPts val="375"/>
              </a:spcBef>
              <a:spcAft>
                <a:spcPts val="0"/>
              </a:spcAft>
              <a:buClr>
                <a:schemeClr val="lt1"/>
              </a:buClr>
              <a:buSzPts val="1200"/>
              <a:buNone/>
              <a:defRPr sz="1200" b="1"/>
            </a:lvl8pPr>
            <a:lvl9pPr marL="4114800" lvl="8" indent="-228600" algn="l">
              <a:lnSpc>
                <a:spcPct val="90000"/>
              </a:lnSpc>
              <a:spcBef>
                <a:spcPts val="375"/>
              </a:spcBef>
              <a:spcAft>
                <a:spcPts val="0"/>
              </a:spcAft>
              <a:buClr>
                <a:schemeClr val="lt1"/>
              </a:buClr>
              <a:buSzPts val="1200"/>
              <a:buNone/>
              <a:defRPr sz="1200" b="1"/>
            </a:lvl9pPr>
          </a:lstStyle>
          <a:p>
            <a:endParaRPr/>
          </a:p>
        </p:txBody>
      </p:sp>
      <p:sp>
        <p:nvSpPr>
          <p:cNvPr id="43" name="Google Shape;43;p6"/>
          <p:cNvSpPr txBox="1">
            <a:spLocks noGrp="1"/>
          </p:cNvSpPr>
          <p:nvPr>
            <p:ph type="body" idx="2"/>
          </p:nvPr>
        </p:nvSpPr>
        <p:spPr>
          <a:xfrm>
            <a:off x="840000" y="2505075"/>
            <a:ext cx="3768912"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750"/>
              </a:spcBef>
              <a:spcAft>
                <a:spcPts val="0"/>
              </a:spcAft>
              <a:buClr>
                <a:srgbClr val="EDEDED"/>
              </a:buClr>
              <a:buSzPts val="1800"/>
              <a:buChar char="•"/>
              <a:defRPr/>
            </a:lvl1pPr>
            <a:lvl2pPr marL="914400" lvl="1" indent="-342900" algn="l">
              <a:lnSpc>
                <a:spcPct val="90000"/>
              </a:lnSpc>
              <a:spcBef>
                <a:spcPts val="375"/>
              </a:spcBef>
              <a:spcAft>
                <a:spcPts val="0"/>
              </a:spcAft>
              <a:buClr>
                <a:srgbClr val="EDEDED"/>
              </a:buClr>
              <a:buSzPts val="1800"/>
              <a:buChar char="•"/>
              <a:defRPr/>
            </a:lvl2pPr>
            <a:lvl3pPr marL="1371600" lvl="2" indent="-342900" algn="l">
              <a:lnSpc>
                <a:spcPct val="90000"/>
              </a:lnSpc>
              <a:spcBef>
                <a:spcPts val="375"/>
              </a:spcBef>
              <a:spcAft>
                <a:spcPts val="0"/>
              </a:spcAft>
              <a:buClr>
                <a:srgbClr val="EDEDED"/>
              </a:buClr>
              <a:buSzPts val="1800"/>
              <a:buChar char="•"/>
              <a:defRPr/>
            </a:lvl3pPr>
            <a:lvl4pPr marL="1828800" lvl="3" indent="-342900" algn="l">
              <a:lnSpc>
                <a:spcPct val="90000"/>
              </a:lnSpc>
              <a:spcBef>
                <a:spcPts val="375"/>
              </a:spcBef>
              <a:spcAft>
                <a:spcPts val="0"/>
              </a:spcAft>
              <a:buClr>
                <a:srgbClr val="EDEDED"/>
              </a:buClr>
              <a:buSzPts val="1800"/>
              <a:buChar char="•"/>
              <a:defRPr/>
            </a:lvl4pPr>
            <a:lvl5pPr marL="2286000" lvl="4" indent="-342900" algn="l">
              <a:lnSpc>
                <a:spcPct val="90000"/>
              </a:lnSpc>
              <a:spcBef>
                <a:spcPts val="375"/>
              </a:spcBef>
              <a:spcAft>
                <a:spcPts val="0"/>
              </a:spcAft>
              <a:buClr>
                <a:srgbClr val="EDEDED"/>
              </a:buClr>
              <a:buSzPts val="1800"/>
              <a:buChar char="•"/>
              <a:defRPr/>
            </a:lvl5pPr>
            <a:lvl6pPr marL="2743200" lvl="5" indent="-342900" algn="l">
              <a:lnSpc>
                <a:spcPct val="90000"/>
              </a:lnSpc>
              <a:spcBef>
                <a:spcPts val="375"/>
              </a:spcBef>
              <a:spcAft>
                <a:spcPts val="0"/>
              </a:spcAft>
              <a:buClr>
                <a:schemeClr val="lt1"/>
              </a:buClr>
              <a:buSzPts val="1800"/>
              <a:buChar char="•"/>
              <a:defRPr/>
            </a:lvl6pPr>
            <a:lvl7pPr marL="3200400" lvl="6" indent="-342900" algn="l">
              <a:lnSpc>
                <a:spcPct val="90000"/>
              </a:lnSpc>
              <a:spcBef>
                <a:spcPts val="375"/>
              </a:spcBef>
              <a:spcAft>
                <a:spcPts val="0"/>
              </a:spcAft>
              <a:buClr>
                <a:schemeClr val="lt1"/>
              </a:buClr>
              <a:buSzPts val="1800"/>
              <a:buChar char="•"/>
              <a:defRPr/>
            </a:lvl7pPr>
            <a:lvl8pPr marL="3657600" lvl="7" indent="-342900" algn="l">
              <a:lnSpc>
                <a:spcPct val="90000"/>
              </a:lnSpc>
              <a:spcBef>
                <a:spcPts val="375"/>
              </a:spcBef>
              <a:spcAft>
                <a:spcPts val="0"/>
              </a:spcAft>
              <a:buClr>
                <a:schemeClr val="lt1"/>
              </a:buClr>
              <a:buSzPts val="1800"/>
              <a:buChar char="•"/>
              <a:defRPr/>
            </a:lvl8pPr>
            <a:lvl9pPr marL="4114800" lvl="8" indent="-342900" algn="l">
              <a:lnSpc>
                <a:spcPct val="90000"/>
              </a:lnSpc>
              <a:spcBef>
                <a:spcPts val="375"/>
              </a:spcBef>
              <a:spcAft>
                <a:spcPts val="0"/>
              </a:spcAft>
              <a:buClr>
                <a:schemeClr val="lt1"/>
              </a:buClr>
              <a:buSzPts val="1800"/>
              <a:buChar char="•"/>
              <a:defRPr/>
            </a:lvl9pPr>
          </a:lstStyle>
          <a:p>
            <a:endParaRPr/>
          </a:p>
        </p:txBody>
      </p:sp>
      <p:sp>
        <p:nvSpPr>
          <p:cNvPr id="44" name="Google Shape;44;p6"/>
          <p:cNvSpPr txBox="1">
            <a:spLocks noGrp="1"/>
          </p:cNvSpPr>
          <p:nvPr>
            <p:ph type="body" idx="3"/>
          </p:nvPr>
        </p:nvSpPr>
        <p:spPr>
          <a:xfrm>
            <a:off x="4739880" y="1681163"/>
            <a:ext cx="3776661"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750"/>
              </a:spcBef>
              <a:spcAft>
                <a:spcPts val="0"/>
              </a:spcAft>
              <a:buClr>
                <a:schemeClr val="lt2"/>
              </a:buClr>
              <a:buSzPts val="2000"/>
              <a:buNone/>
              <a:defRPr sz="2000" b="0">
                <a:solidFill>
                  <a:schemeClr val="lt2"/>
                </a:solidFill>
              </a:defRPr>
            </a:lvl1pPr>
            <a:lvl2pPr marL="914400" lvl="1" indent="-342900" algn="l">
              <a:lnSpc>
                <a:spcPct val="90000"/>
              </a:lnSpc>
              <a:spcBef>
                <a:spcPts val="375"/>
              </a:spcBef>
              <a:spcAft>
                <a:spcPts val="0"/>
              </a:spcAft>
              <a:buClr>
                <a:srgbClr val="EDEDED"/>
              </a:buClr>
              <a:buSzPts val="1800"/>
              <a:buChar char="•"/>
              <a:defRPr/>
            </a:lvl2pPr>
            <a:lvl3pPr marL="1371600" lvl="2" indent="-342900" algn="l">
              <a:lnSpc>
                <a:spcPct val="90000"/>
              </a:lnSpc>
              <a:spcBef>
                <a:spcPts val="375"/>
              </a:spcBef>
              <a:spcAft>
                <a:spcPts val="0"/>
              </a:spcAft>
              <a:buClr>
                <a:srgbClr val="EDEDED"/>
              </a:buClr>
              <a:buSzPts val="1800"/>
              <a:buChar char="•"/>
              <a:defRPr/>
            </a:lvl3pPr>
            <a:lvl4pPr marL="1828800" lvl="3" indent="-342900" algn="l">
              <a:lnSpc>
                <a:spcPct val="90000"/>
              </a:lnSpc>
              <a:spcBef>
                <a:spcPts val="375"/>
              </a:spcBef>
              <a:spcAft>
                <a:spcPts val="0"/>
              </a:spcAft>
              <a:buClr>
                <a:srgbClr val="EDEDED"/>
              </a:buClr>
              <a:buSzPts val="1800"/>
              <a:buChar char="•"/>
              <a:defRPr/>
            </a:lvl4pPr>
            <a:lvl5pPr marL="2286000" lvl="4" indent="-342900" algn="l">
              <a:lnSpc>
                <a:spcPct val="90000"/>
              </a:lnSpc>
              <a:spcBef>
                <a:spcPts val="375"/>
              </a:spcBef>
              <a:spcAft>
                <a:spcPts val="0"/>
              </a:spcAft>
              <a:buClr>
                <a:srgbClr val="EDEDED"/>
              </a:buClr>
              <a:buSzPts val="1800"/>
              <a:buChar char="•"/>
              <a:defRPr/>
            </a:lvl5pPr>
            <a:lvl6pPr marL="2743200" lvl="5" indent="-342900" algn="l">
              <a:lnSpc>
                <a:spcPct val="90000"/>
              </a:lnSpc>
              <a:spcBef>
                <a:spcPts val="375"/>
              </a:spcBef>
              <a:spcAft>
                <a:spcPts val="0"/>
              </a:spcAft>
              <a:buClr>
                <a:schemeClr val="lt1"/>
              </a:buClr>
              <a:buSzPts val="1800"/>
              <a:buChar char="•"/>
              <a:defRPr/>
            </a:lvl6pPr>
            <a:lvl7pPr marL="3200400" lvl="6" indent="-342900" algn="l">
              <a:lnSpc>
                <a:spcPct val="90000"/>
              </a:lnSpc>
              <a:spcBef>
                <a:spcPts val="375"/>
              </a:spcBef>
              <a:spcAft>
                <a:spcPts val="0"/>
              </a:spcAft>
              <a:buClr>
                <a:schemeClr val="lt1"/>
              </a:buClr>
              <a:buSzPts val="1800"/>
              <a:buChar char="•"/>
              <a:defRPr/>
            </a:lvl7pPr>
            <a:lvl8pPr marL="3657600" lvl="7" indent="-342900" algn="l">
              <a:lnSpc>
                <a:spcPct val="90000"/>
              </a:lnSpc>
              <a:spcBef>
                <a:spcPts val="375"/>
              </a:spcBef>
              <a:spcAft>
                <a:spcPts val="0"/>
              </a:spcAft>
              <a:buClr>
                <a:schemeClr val="lt1"/>
              </a:buClr>
              <a:buSzPts val="1800"/>
              <a:buChar char="•"/>
              <a:defRPr/>
            </a:lvl8pPr>
            <a:lvl9pPr marL="4114800" lvl="8" indent="-342900" algn="l">
              <a:lnSpc>
                <a:spcPct val="90000"/>
              </a:lnSpc>
              <a:spcBef>
                <a:spcPts val="375"/>
              </a:spcBef>
              <a:spcAft>
                <a:spcPts val="0"/>
              </a:spcAft>
              <a:buClr>
                <a:schemeClr val="lt1"/>
              </a:buClr>
              <a:buSzPts val="1800"/>
              <a:buChar char="•"/>
              <a:defRPr/>
            </a:lvl9pPr>
          </a:lstStyle>
          <a:p>
            <a:endParaRPr/>
          </a:p>
        </p:txBody>
      </p:sp>
      <p:sp>
        <p:nvSpPr>
          <p:cNvPr id="45" name="Google Shape;45;p6"/>
          <p:cNvSpPr txBox="1">
            <a:spLocks noGrp="1"/>
          </p:cNvSpPr>
          <p:nvPr>
            <p:ph type="body" idx="4"/>
          </p:nvPr>
        </p:nvSpPr>
        <p:spPr>
          <a:xfrm>
            <a:off x="4739880" y="2505075"/>
            <a:ext cx="3776661"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750"/>
              </a:spcBef>
              <a:spcAft>
                <a:spcPts val="0"/>
              </a:spcAft>
              <a:buClr>
                <a:srgbClr val="EDEDED"/>
              </a:buClr>
              <a:buSzPts val="1800"/>
              <a:buChar char="•"/>
              <a:defRPr/>
            </a:lvl1pPr>
            <a:lvl2pPr marL="914400" lvl="1" indent="-342900" algn="l">
              <a:lnSpc>
                <a:spcPct val="90000"/>
              </a:lnSpc>
              <a:spcBef>
                <a:spcPts val="375"/>
              </a:spcBef>
              <a:spcAft>
                <a:spcPts val="0"/>
              </a:spcAft>
              <a:buClr>
                <a:srgbClr val="EDEDED"/>
              </a:buClr>
              <a:buSzPts val="1800"/>
              <a:buChar char="•"/>
              <a:defRPr/>
            </a:lvl2pPr>
            <a:lvl3pPr marL="1371600" lvl="2" indent="-342900" algn="l">
              <a:lnSpc>
                <a:spcPct val="90000"/>
              </a:lnSpc>
              <a:spcBef>
                <a:spcPts val="375"/>
              </a:spcBef>
              <a:spcAft>
                <a:spcPts val="0"/>
              </a:spcAft>
              <a:buClr>
                <a:srgbClr val="EDEDED"/>
              </a:buClr>
              <a:buSzPts val="1800"/>
              <a:buChar char="•"/>
              <a:defRPr/>
            </a:lvl3pPr>
            <a:lvl4pPr marL="1828800" lvl="3" indent="-342900" algn="l">
              <a:lnSpc>
                <a:spcPct val="90000"/>
              </a:lnSpc>
              <a:spcBef>
                <a:spcPts val="375"/>
              </a:spcBef>
              <a:spcAft>
                <a:spcPts val="0"/>
              </a:spcAft>
              <a:buClr>
                <a:srgbClr val="EDEDED"/>
              </a:buClr>
              <a:buSzPts val="1800"/>
              <a:buChar char="•"/>
              <a:defRPr/>
            </a:lvl4pPr>
            <a:lvl5pPr marL="2286000" lvl="4" indent="-342900" algn="l">
              <a:lnSpc>
                <a:spcPct val="90000"/>
              </a:lnSpc>
              <a:spcBef>
                <a:spcPts val="375"/>
              </a:spcBef>
              <a:spcAft>
                <a:spcPts val="0"/>
              </a:spcAft>
              <a:buClr>
                <a:srgbClr val="EDEDED"/>
              </a:buClr>
              <a:buSzPts val="1800"/>
              <a:buChar char="•"/>
              <a:defRPr/>
            </a:lvl5pPr>
            <a:lvl6pPr marL="2743200" lvl="5" indent="-342900" algn="l">
              <a:lnSpc>
                <a:spcPct val="90000"/>
              </a:lnSpc>
              <a:spcBef>
                <a:spcPts val="375"/>
              </a:spcBef>
              <a:spcAft>
                <a:spcPts val="0"/>
              </a:spcAft>
              <a:buClr>
                <a:schemeClr val="lt1"/>
              </a:buClr>
              <a:buSzPts val="1800"/>
              <a:buChar char="•"/>
              <a:defRPr/>
            </a:lvl6pPr>
            <a:lvl7pPr marL="3200400" lvl="6" indent="-342900" algn="l">
              <a:lnSpc>
                <a:spcPct val="90000"/>
              </a:lnSpc>
              <a:spcBef>
                <a:spcPts val="375"/>
              </a:spcBef>
              <a:spcAft>
                <a:spcPts val="0"/>
              </a:spcAft>
              <a:buClr>
                <a:schemeClr val="lt1"/>
              </a:buClr>
              <a:buSzPts val="1800"/>
              <a:buChar char="•"/>
              <a:defRPr/>
            </a:lvl7pPr>
            <a:lvl8pPr marL="3657600" lvl="7" indent="-342900" algn="l">
              <a:lnSpc>
                <a:spcPct val="90000"/>
              </a:lnSpc>
              <a:spcBef>
                <a:spcPts val="375"/>
              </a:spcBef>
              <a:spcAft>
                <a:spcPts val="0"/>
              </a:spcAft>
              <a:buClr>
                <a:schemeClr val="lt1"/>
              </a:buClr>
              <a:buSzPts val="1800"/>
              <a:buChar char="•"/>
              <a:defRPr/>
            </a:lvl8pPr>
            <a:lvl9pPr marL="4114800" lvl="8" indent="-342900" algn="l">
              <a:lnSpc>
                <a:spcPct val="90000"/>
              </a:lnSpc>
              <a:spcBef>
                <a:spcPts val="375"/>
              </a:spcBef>
              <a:spcAft>
                <a:spcPts val="0"/>
              </a:spcAft>
              <a:buClr>
                <a:schemeClr val="lt1"/>
              </a:buClr>
              <a:buSzPts val="1800"/>
              <a:buChar char="•"/>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smtClean="0"/>
              <a:t>9/14/2021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411054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smtClean="0"/>
              <a:t>9/14/2021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05776754"/>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smtClean="0"/>
              <a:t>9/14/2021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87230954"/>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 No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a:t>Regional Unit</a:t>
            </a:r>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a:t>July 19, 2012</a:t>
            </a:r>
          </a:p>
        </p:txBody>
      </p:sp>
    </p:spTree>
    <p:extLst>
      <p:ext uri="{BB962C8B-B14F-4D97-AF65-F5344CB8AC3E}">
        <p14:creationId xmlns:p14="http://schemas.microsoft.com/office/powerpoint/2010/main" val="17924971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 Boats">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a:t>Regional Unit</a:t>
            </a:r>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a:t>July 19, 2012</a:t>
            </a:r>
          </a:p>
        </p:txBody>
      </p:sp>
    </p:spTree>
    <p:extLst>
      <p:ext uri="{BB962C8B-B14F-4D97-AF65-F5344CB8AC3E}">
        <p14:creationId xmlns:p14="http://schemas.microsoft.com/office/powerpoint/2010/main" val="29769953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 Turtl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a:t>Regional Unit</a:t>
            </a:r>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a:t>July 19, 2012</a:t>
            </a:r>
          </a:p>
        </p:txBody>
      </p:sp>
    </p:spTree>
    <p:extLst>
      <p:ext uri="{BB962C8B-B14F-4D97-AF65-F5344CB8AC3E}">
        <p14:creationId xmlns:p14="http://schemas.microsoft.com/office/powerpoint/2010/main" val="39212509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 Seafoo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a:t>Regional Unit</a:t>
            </a:r>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a:t>July 19, 2012</a:t>
            </a:r>
          </a:p>
        </p:txBody>
      </p:sp>
    </p:spTree>
    <p:extLst>
      <p:ext uri="{BB962C8B-B14F-4D97-AF65-F5344CB8AC3E}">
        <p14:creationId xmlns:p14="http://schemas.microsoft.com/office/powerpoint/2010/main" val="25098552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Fish">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a:t>Regional Unit</a:t>
            </a:r>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a:t>July 19, 2012</a:t>
            </a:r>
          </a:p>
        </p:txBody>
      </p:sp>
    </p:spTree>
    <p:extLst>
      <p:ext uri="{BB962C8B-B14F-4D97-AF65-F5344CB8AC3E}">
        <p14:creationId xmlns:p14="http://schemas.microsoft.com/office/powerpoint/2010/main" val="40529616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 Dar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0"/>
          </p:nvPr>
        </p:nvSpPr>
        <p:spPr>
          <a:xfrm>
            <a:off x="3201988" y="2707457"/>
            <a:ext cx="5484812" cy="1224439"/>
          </a:xfrm>
        </p:spPr>
        <p:txBody>
          <a:bodyPr/>
          <a:lstStyle>
            <a:lvl1pPr>
              <a:defRPr>
                <a:solidFill>
                  <a:srgbClr val="FFFFFF"/>
                </a:solidFill>
              </a:defRPr>
            </a:lvl1pPr>
          </a:lstStyle>
          <a:p>
            <a:pPr lvl="0"/>
            <a:r>
              <a:rPr lang="en-US" dirty="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bg1"/>
                </a:solidFill>
              </a:defRPr>
            </a:lvl1pPr>
          </a:lstStyle>
          <a:p>
            <a:pPr lvl="0"/>
            <a:r>
              <a:rPr lang="en-US" dirty="0"/>
              <a:t>Regional Unit</a:t>
            </a:r>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solidFill>
                  <a:srgbClr val="FFFFFF"/>
                </a:solidFill>
              </a:defRPr>
            </a:lvl1pPr>
          </a:lstStyle>
          <a:p>
            <a:pPr lvl="0"/>
            <a:r>
              <a:rPr lang="en-US" dirty="0"/>
              <a:t>July 19, 2012</a:t>
            </a:r>
          </a:p>
        </p:txBody>
      </p:sp>
      <p:sp>
        <p:nvSpPr>
          <p:cNvPr id="7" name="Freeform 6"/>
          <p:cNvSpPr/>
          <p:nvPr userDrawn="1"/>
        </p:nvSpPr>
        <p:spPr>
          <a:xfrm>
            <a:off x="-9190" y="4417160"/>
            <a:ext cx="9170673" cy="2457785"/>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0673" h="2457785">
                <a:moveTo>
                  <a:pt x="2887" y="2375696"/>
                </a:moveTo>
                <a:cubicBezTo>
                  <a:pt x="23548" y="2372367"/>
                  <a:pt x="7344315" y="2502055"/>
                  <a:pt x="9170673" y="0"/>
                </a:cubicBezTo>
                <a:cubicBezTo>
                  <a:pt x="9168091" y="819774"/>
                  <a:pt x="9157766" y="1631806"/>
                  <a:pt x="9155184" y="2451580"/>
                </a:cubicBezTo>
                <a:lnTo>
                  <a:pt x="0" y="2457785"/>
                </a:lnTo>
                <a:cubicBezTo>
                  <a:pt x="-1" y="2415623"/>
                  <a:pt x="2888" y="2417858"/>
                  <a:pt x="2887" y="2375696"/>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55417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2362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2362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878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rgbClr val="EDEDE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14A341E-F449-6044-8B08-85DED999B082}" type="datetimeFigureOut">
              <a:rPr lang="en-US" smtClean="0"/>
              <a:pPr/>
              <a:t>9/14/2021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2285999" y="6355080"/>
            <a:ext cx="6400801" cy="502919"/>
          </a:xfrm>
          <a:prstGeom prst="rect">
            <a:avLst/>
          </a:prstGeom>
        </p:spPr>
        <p:txBody>
          <a:bodyPr/>
          <a:lstStyle/>
          <a:p>
            <a:fld id="{80307EF7-7F73-A04B-8C06-78F64D652F8A}" type="slidenum">
              <a:rPr lang="en-US" smtClean="0"/>
              <a:pPr/>
              <a:t>‹#›</a:t>
            </a:fld>
            <a:endParaRPr lang="en-US"/>
          </a:p>
        </p:txBody>
      </p:sp>
    </p:spTree>
    <p:extLst>
      <p:ext uri="{BB962C8B-B14F-4D97-AF65-F5344CB8AC3E}">
        <p14:creationId xmlns:p14="http://schemas.microsoft.com/office/powerpoint/2010/main" val="25309592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49"/>
        <p:cNvGrpSpPr/>
        <p:nvPr/>
      </p:nvGrpSpPr>
      <p:grpSpPr>
        <a:xfrm>
          <a:off x="0" y="0"/>
          <a:ext cx="0" cy="0"/>
          <a:chOff x="0" y="0"/>
          <a:chExt cx="0" cy="0"/>
        </a:xfrm>
      </p:grpSpPr>
      <p:sp>
        <p:nvSpPr>
          <p:cNvPr id="150" name="Google Shape;150;p21"/>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EDEDED"/>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1" name="Google Shape;151;p21"/>
          <p:cNvSpPr txBox="1">
            <a:spLocks noGrp="1"/>
          </p:cNvSpPr>
          <p:nvPr>
            <p:ph type="body" idx="1"/>
          </p:nvPr>
        </p:nvSpPr>
        <p:spPr>
          <a:xfrm>
            <a:off x="840000" y="1825625"/>
            <a:ext cx="76752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rgbClr val="EDEDED"/>
              </a:buClr>
              <a:buSzPts val="1800"/>
              <a:buChar char="•"/>
              <a:defRPr/>
            </a:lvl1pPr>
            <a:lvl2pPr marL="914400" lvl="1" indent="-342900" algn="l" rtl="0">
              <a:lnSpc>
                <a:spcPct val="90000"/>
              </a:lnSpc>
              <a:spcBef>
                <a:spcPts val="375"/>
              </a:spcBef>
              <a:spcAft>
                <a:spcPts val="0"/>
              </a:spcAft>
              <a:buClr>
                <a:srgbClr val="EDEDED"/>
              </a:buClr>
              <a:buSzPts val="1800"/>
              <a:buChar char="•"/>
              <a:defRPr/>
            </a:lvl2pPr>
            <a:lvl3pPr marL="1371600" lvl="2" indent="-342900" algn="l" rtl="0">
              <a:lnSpc>
                <a:spcPct val="90000"/>
              </a:lnSpc>
              <a:spcBef>
                <a:spcPts val="375"/>
              </a:spcBef>
              <a:spcAft>
                <a:spcPts val="0"/>
              </a:spcAft>
              <a:buClr>
                <a:srgbClr val="EDEDED"/>
              </a:buClr>
              <a:buSzPts val="1800"/>
              <a:buChar char="•"/>
              <a:defRPr/>
            </a:lvl3pPr>
            <a:lvl4pPr marL="1828800" lvl="3" indent="-342900" algn="l" rtl="0">
              <a:lnSpc>
                <a:spcPct val="90000"/>
              </a:lnSpc>
              <a:spcBef>
                <a:spcPts val="375"/>
              </a:spcBef>
              <a:spcAft>
                <a:spcPts val="0"/>
              </a:spcAft>
              <a:buClr>
                <a:srgbClr val="EDEDED"/>
              </a:buClr>
              <a:buSzPts val="1800"/>
              <a:buChar char="•"/>
              <a:defRPr/>
            </a:lvl4pPr>
            <a:lvl5pPr marL="2286000" lvl="4" indent="-342900" algn="l" rtl="0">
              <a:lnSpc>
                <a:spcPct val="90000"/>
              </a:lnSpc>
              <a:spcBef>
                <a:spcPts val="375"/>
              </a:spcBef>
              <a:spcAft>
                <a:spcPts val="0"/>
              </a:spcAft>
              <a:buClr>
                <a:srgbClr val="EDEDED"/>
              </a:buClr>
              <a:buSzPts val="1800"/>
              <a:buChar char="•"/>
              <a:defRPr/>
            </a:lvl5pPr>
            <a:lvl6pPr marL="2743200" lvl="5" indent="-342900" algn="l" rtl="0">
              <a:lnSpc>
                <a:spcPct val="90000"/>
              </a:lnSpc>
              <a:spcBef>
                <a:spcPts val="375"/>
              </a:spcBef>
              <a:spcAft>
                <a:spcPts val="0"/>
              </a:spcAft>
              <a:buClr>
                <a:schemeClr val="lt1"/>
              </a:buClr>
              <a:buSzPts val="1800"/>
              <a:buChar char="•"/>
              <a:defRPr/>
            </a:lvl6pPr>
            <a:lvl7pPr marL="3200400" lvl="6" indent="-342900" algn="l" rtl="0">
              <a:lnSpc>
                <a:spcPct val="90000"/>
              </a:lnSpc>
              <a:spcBef>
                <a:spcPts val="375"/>
              </a:spcBef>
              <a:spcAft>
                <a:spcPts val="0"/>
              </a:spcAft>
              <a:buClr>
                <a:schemeClr val="lt1"/>
              </a:buClr>
              <a:buSzPts val="1800"/>
              <a:buChar char="•"/>
              <a:defRPr/>
            </a:lvl7pPr>
            <a:lvl8pPr marL="3657600" lvl="7" indent="-342900" algn="l" rtl="0">
              <a:lnSpc>
                <a:spcPct val="90000"/>
              </a:lnSpc>
              <a:spcBef>
                <a:spcPts val="375"/>
              </a:spcBef>
              <a:spcAft>
                <a:spcPts val="0"/>
              </a:spcAft>
              <a:buClr>
                <a:schemeClr val="lt1"/>
              </a:buClr>
              <a:buSzPts val="1800"/>
              <a:buChar char="•"/>
              <a:defRPr/>
            </a:lvl8pPr>
            <a:lvl9pPr marL="4114800" lvl="8" indent="-342900" algn="l" rtl="0">
              <a:lnSpc>
                <a:spcPct val="90000"/>
              </a:lnSpc>
              <a:spcBef>
                <a:spcPts val="375"/>
              </a:spcBef>
              <a:spcAft>
                <a:spcPts val="0"/>
              </a:spcAft>
              <a:buClr>
                <a:schemeClr val="lt1"/>
              </a:buClr>
              <a:buSzPts val="1800"/>
              <a:buChar char="•"/>
              <a:defRPr/>
            </a:lvl9pPr>
          </a:lstStyle>
          <a:p>
            <a:endParaRPr/>
          </a:p>
        </p:txBody>
      </p:sp>
      <p:sp>
        <p:nvSpPr>
          <p:cNvPr id="152" name="Google Shape;152;p21"/>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900" b="0" i="0" u="none" strike="noStrike" kern="0" cap="none" spc="0" normalizeH="0" baseline="0" noProof="0">
              <a:ln>
                <a:noFill/>
              </a:ln>
              <a:solidFill>
                <a:srgbClr val="EDEDED"/>
              </a:solidFill>
              <a:effectLst/>
              <a:uLnTx/>
              <a:uFillTx/>
              <a:latin typeface="Corbel"/>
              <a:sym typeface="Corbel"/>
            </a:endParaRPr>
          </a:p>
        </p:txBody>
      </p:sp>
      <p:sp>
        <p:nvSpPr>
          <p:cNvPr id="153" name="Google Shape;153;p21"/>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900" b="0" i="0" u="none" strike="noStrike" kern="0" cap="none" spc="0" normalizeH="0" baseline="0" noProof="0">
              <a:ln>
                <a:noFill/>
              </a:ln>
              <a:solidFill>
                <a:srgbClr val="EDEDED"/>
              </a:solidFill>
              <a:effectLst/>
              <a:uLnTx/>
              <a:uFillTx/>
              <a:latin typeface="Corbel"/>
              <a:sym typeface="Corbel"/>
            </a:endParaRPr>
          </a:p>
        </p:txBody>
      </p:sp>
      <p:sp>
        <p:nvSpPr>
          <p:cNvPr id="154" name="Google Shape;154;p21"/>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9pPr>
          </a:lstStyle>
          <a:p>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en-US" sz="900" b="0" i="0" u="none" strike="noStrike" kern="0" cap="none" spc="0" normalizeH="0" baseline="0" noProof="0">
                <a:ln>
                  <a:noFill/>
                </a:ln>
                <a:solidFill>
                  <a:srgbClr val="EDEDED"/>
                </a:solidFill>
                <a:effectLst/>
                <a:uLnTx/>
                <a:uFillTx/>
                <a:latin typeface="Corbel"/>
                <a:sym typeface="Corbel"/>
              </a:rPr>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t>‹#›</a:t>
            </a:fld>
            <a:endParaRPr kumimoji="0" sz="900" b="0" i="0" u="none" strike="noStrike" kern="0" cap="none" spc="0" normalizeH="0" baseline="0" noProof="0">
              <a:ln>
                <a:noFill/>
              </a:ln>
              <a:solidFill>
                <a:srgbClr val="EDEDED"/>
              </a:solidFill>
              <a:effectLst/>
              <a:uLnTx/>
              <a:uFillTx/>
              <a:latin typeface="Corbel"/>
              <a:sym typeface="Corbel"/>
            </a:endParaRPr>
          </a:p>
        </p:txBody>
      </p:sp>
    </p:spTree>
    <p:extLst>
      <p:ext uri="{BB962C8B-B14F-4D97-AF65-F5344CB8AC3E}">
        <p14:creationId xmlns:p14="http://schemas.microsoft.com/office/powerpoint/2010/main" val="2973806536"/>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43"/>
        <p:cNvGrpSpPr/>
        <p:nvPr/>
      </p:nvGrpSpPr>
      <p:grpSpPr>
        <a:xfrm>
          <a:off x="0" y="0"/>
          <a:ext cx="0" cy="0"/>
          <a:chOff x="0" y="0"/>
          <a:chExt cx="0" cy="0"/>
        </a:xfrm>
      </p:grpSpPr>
      <p:sp>
        <p:nvSpPr>
          <p:cNvPr id="144" name="Google Shape;144;p20"/>
          <p:cNvSpPr txBox="1">
            <a:spLocks noGrp="1"/>
          </p:cNvSpPr>
          <p:nvPr>
            <p:ph type="ctrTitle"/>
          </p:nvPr>
        </p:nvSpPr>
        <p:spPr>
          <a:xfrm>
            <a:off x="1657350" y="4464028"/>
            <a:ext cx="6858000" cy="1194600"/>
          </a:xfrm>
          <a:prstGeom prst="rect">
            <a:avLst/>
          </a:prstGeom>
          <a:noFill/>
          <a:ln>
            <a:noFill/>
          </a:ln>
        </p:spPr>
        <p:txBody>
          <a:bodyPr spcFirstLastPara="1" wrap="square" lIns="91425" tIns="45700" rIns="91425" bIns="45700" anchor="t" anchorCtr="0">
            <a:noAutofit/>
          </a:bodyPr>
          <a:lstStyle>
            <a:lvl1pPr lvl="0" algn="r" rtl="0">
              <a:lnSpc>
                <a:spcPct val="90000"/>
              </a:lnSpc>
              <a:spcBef>
                <a:spcPts val="0"/>
              </a:spcBef>
              <a:spcAft>
                <a:spcPts val="0"/>
              </a:spcAft>
              <a:buClr>
                <a:srgbClr val="E2E2E2"/>
              </a:buClr>
              <a:buSzPts val="7200"/>
              <a:buFont typeface="Corbel"/>
              <a:buNone/>
              <a:defRPr sz="7200" b="0">
                <a:solidFill>
                  <a:srgbClr val="E2E2E2"/>
                </a:solidFill>
                <a:latin typeface="Corbel"/>
                <a:ea typeface="Corbel"/>
                <a:cs typeface="Corbel"/>
                <a:sym typeface="Corbe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5" name="Google Shape;145;p20"/>
          <p:cNvSpPr txBox="1">
            <a:spLocks noGrp="1"/>
          </p:cNvSpPr>
          <p:nvPr>
            <p:ph type="subTitle" idx="1"/>
          </p:nvPr>
        </p:nvSpPr>
        <p:spPr>
          <a:xfrm>
            <a:off x="1657349" y="3829878"/>
            <a:ext cx="6858000" cy="618600"/>
          </a:xfrm>
          <a:prstGeom prst="rect">
            <a:avLst/>
          </a:prstGeom>
          <a:noFill/>
          <a:ln>
            <a:noFill/>
          </a:ln>
        </p:spPr>
        <p:txBody>
          <a:bodyPr spcFirstLastPara="1" wrap="square" lIns="91425" tIns="45700" rIns="91425" bIns="45700" anchor="b" anchorCtr="0">
            <a:noAutofit/>
          </a:bodyPr>
          <a:lstStyle>
            <a:lvl1pPr lvl="0" algn="r" rtl="0">
              <a:lnSpc>
                <a:spcPct val="90000"/>
              </a:lnSpc>
              <a:spcBef>
                <a:spcPts val="750"/>
              </a:spcBef>
              <a:spcAft>
                <a:spcPts val="0"/>
              </a:spcAft>
              <a:buClr>
                <a:schemeClr val="lt2"/>
              </a:buClr>
              <a:buSzPts val="2400"/>
              <a:buNone/>
              <a:defRPr sz="2400" b="0">
                <a:solidFill>
                  <a:schemeClr val="lt2"/>
                </a:solidFill>
                <a:latin typeface="Corbel"/>
                <a:ea typeface="Corbel"/>
                <a:cs typeface="Corbel"/>
                <a:sym typeface="Corbel"/>
              </a:defRPr>
            </a:lvl1pPr>
            <a:lvl2pPr lvl="1" algn="ctr" rtl="0">
              <a:lnSpc>
                <a:spcPct val="90000"/>
              </a:lnSpc>
              <a:spcBef>
                <a:spcPts val="375"/>
              </a:spcBef>
              <a:spcAft>
                <a:spcPts val="0"/>
              </a:spcAft>
              <a:buClr>
                <a:srgbClr val="EDEDED"/>
              </a:buClr>
              <a:buSzPts val="1500"/>
              <a:buNone/>
              <a:defRPr sz="1500"/>
            </a:lvl2pPr>
            <a:lvl3pPr lvl="2" algn="ctr" rtl="0">
              <a:lnSpc>
                <a:spcPct val="90000"/>
              </a:lnSpc>
              <a:spcBef>
                <a:spcPts val="375"/>
              </a:spcBef>
              <a:spcAft>
                <a:spcPts val="0"/>
              </a:spcAft>
              <a:buClr>
                <a:srgbClr val="EDEDED"/>
              </a:buClr>
              <a:buSzPts val="1350"/>
              <a:buNone/>
              <a:defRPr sz="1350"/>
            </a:lvl3pPr>
            <a:lvl4pPr lvl="3" algn="ctr" rtl="0">
              <a:lnSpc>
                <a:spcPct val="90000"/>
              </a:lnSpc>
              <a:spcBef>
                <a:spcPts val="375"/>
              </a:spcBef>
              <a:spcAft>
                <a:spcPts val="0"/>
              </a:spcAft>
              <a:buClr>
                <a:srgbClr val="EDEDED"/>
              </a:buClr>
              <a:buSzPts val="1200"/>
              <a:buNone/>
              <a:defRPr sz="1200"/>
            </a:lvl4pPr>
            <a:lvl5pPr lvl="4" algn="ctr" rtl="0">
              <a:lnSpc>
                <a:spcPct val="90000"/>
              </a:lnSpc>
              <a:spcBef>
                <a:spcPts val="375"/>
              </a:spcBef>
              <a:spcAft>
                <a:spcPts val="0"/>
              </a:spcAft>
              <a:buClr>
                <a:srgbClr val="EDEDED"/>
              </a:buClr>
              <a:buSzPts val="1200"/>
              <a:buNone/>
              <a:defRPr sz="1200"/>
            </a:lvl5pPr>
            <a:lvl6pPr lvl="5" algn="ctr" rtl="0">
              <a:lnSpc>
                <a:spcPct val="90000"/>
              </a:lnSpc>
              <a:spcBef>
                <a:spcPts val="375"/>
              </a:spcBef>
              <a:spcAft>
                <a:spcPts val="0"/>
              </a:spcAft>
              <a:buClr>
                <a:schemeClr val="lt1"/>
              </a:buClr>
              <a:buSzPts val="1200"/>
              <a:buNone/>
              <a:defRPr sz="1200"/>
            </a:lvl6pPr>
            <a:lvl7pPr lvl="6" algn="ctr" rtl="0">
              <a:lnSpc>
                <a:spcPct val="90000"/>
              </a:lnSpc>
              <a:spcBef>
                <a:spcPts val="375"/>
              </a:spcBef>
              <a:spcAft>
                <a:spcPts val="0"/>
              </a:spcAft>
              <a:buClr>
                <a:schemeClr val="lt1"/>
              </a:buClr>
              <a:buSzPts val="1200"/>
              <a:buNone/>
              <a:defRPr sz="1200"/>
            </a:lvl7pPr>
            <a:lvl8pPr lvl="7" algn="ctr" rtl="0">
              <a:lnSpc>
                <a:spcPct val="90000"/>
              </a:lnSpc>
              <a:spcBef>
                <a:spcPts val="375"/>
              </a:spcBef>
              <a:spcAft>
                <a:spcPts val="0"/>
              </a:spcAft>
              <a:buClr>
                <a:schemeClr val="lt1"/>
              </a:buClr>
              <a:buSzPts val="1200"/>
              <a:buNone/>
              <a:defRPr sz="1200"/>
            </a:lvl8pPr>
            <a:lvl9pPr lvl="8" algn="ctr" rtl="0">
              <a:lnSpc>
                <a:spcPct val="90000"/>
              </a:lnSpc>
              <a:spcBef>
                <a:spcPts val="375"/>
              </a:spcBef>
              <a:spcAft>
                <a:spcPts val="0"/>
              </a:spcAft>
              <a:buClr>
                <a:schemeClr val="lt1"/>
              </a:buClr>
              <a:buSzPts val="1200"/>
              <a:buNone/>
              <a:defRPr sz="1200"/>
            </a:lvl9pPr>
          </a:lstStyle>
          <a:p>
            <a:endParaRPr/>
          </a:p>
        </p:txBody>
      </p:sp>
      <p:sp>
        <p:nvSpPr>
          <p:cNvPr id="146" name="Google Shape;146;p20"/>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900" b="0" i="0" u="none" strike="noStrike" kern="0" cap="none" spc="0" normalizeH="0" baseline="0" noProof="0">
              <a:ln>
                <a:noFill/>
              </a:ln>
              <a:solidFill>
                <a:srgbClr val="EDEDED"/>
              </a:solidFill>
              <a:effectLst/>
              <a:uLnTx/>
              <a:uFillTx/>
              <a:latin typeface="Corbel"/>
              <a:sym typeface="Corbel"/>
            </a:endParaRPr>
          </a:p>
        </p:txBody>
      </p:sp>
      <p:sp>
        <p:nvSpPr>
          <p:cNvPr id="147" name="Google Shape;147;p20"/>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900" b="0" i="0" u="none" strike="noStrike" kern="0" cap="none" spc="0" normalizeH="0" baseline="0" noProof="0">
              <a:ln>
                <a:noFill/>
              </a:ln>
              <a:solidFill>
                <a:srgbClr val="EDEDED"/>
              </a:solidFill>
              <a:effectLst/>
              <a:uLnTx/>
              <a:uFillTx/>
              <a:latin typeface="Corbel"/>
              <a:sym typeface="Corbel"/>
            </a:endParaRPr>
          </a:p>
        </p:txBody>
      </p:sp>
      <p:sp>
        <p:nvSpPr>
          <p:cNvPr id="148" name="Google Shape;148;p20"/>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9pPr>
          </a:lstStyle>
          <a:p>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en-US" sz="900" b="0" i="0" u="none" strike="noStrike" kern="0" cap="none" spc="0" normalizeH="0" baseline="0" noProof="0">
                <a:ln>
                  <a:noFill/>
                </a:ln>
                <a:solidFill>
                  <a:srgbClr val="EDEDED"/>
                </a:solidFill>
                <a:effectLst/>
                <a:uLnTx/>
                <a:uFillTx/>
                <a:latin typeface="Corbel"/>
                <a:sym typeface="Corbel"/>
              </a:rPr>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t>‹#›</a:t>
            </a:fld>
            <a:endParaRPr kumimoji="0" sz="900" b="0" i="0" u="none" strike="noStrike" kern="0" cap="none" spc="0" normalizeH="0" baseline="0" noProof="0">
              <a:ln>
                <a:noFill/>
              </a:ln>
              <a:solidFill>
                <a:srgbClr val="EDEDED"/>
              </a:solidFill>
              <a:effectLst/>
              <a:uLnTx/>
              <a:uFillTx/>
              <a:latin typeface="Corbel"/>
              <a:sym typeface="Corbel"/>
            </a:endParaRPr>
          </a:p>
        </p:txBody>
      </p:sp>
    </p:spTree>
    <p:extLst>
      <p:ext uri="{BB962C8B-B14F-4D97-AF65-F5344CB8AC3E}">
        <p14:creationId xmlns:p14="http://schemas.microsoft.com/office/powerpoint/2010/main" val="833860563"/>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879"/>
        <p:cNvGrpSpPr/>
        <p:nvPr/>
      </p:nvGrpSpPr>
      <p:grpSpPr>
        <a:xfrm>
          <a:off x="0" y="0"/>
          <a:ext cx="0" cy="0"/>
          <a:chOff x="0" y="0"/>
          <a:chExt cx="0" cy="0"/>
        </a:xfrm>
      </p:grpSpPr>
      <p:sp>
        <p:nvSpPr>
          <p:cNvPr id="880" name="Google Shape;880;p123"/>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EDEDED"/>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81" name="Google Shape;881;p123"/>
          <p:cNvSpPr txBox="1">
            <a:spLocks noGrp="1"/>
          </p:cNvSpPr>
          <p:nvPr>
            <p:ph type="body" idx="1"/>
          </p:nvPr>
        </p:nvSpPr>
        <p:spPr>
          <a:xfrm>
            <a:off x="840000" y="1825625"/>
            <a:ext cx="76752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rgbClr val="EDEDED"/>
              </a:buClr>
              <a:buSzPts val="1800"/>
              <a:buChar char="•"/>
              <a:defRPr/>
            </a:lvl1pPr>
            <a:lvl2pPr marL="914400" lvl="1" indent="-342900" algn="l" rtl="0">
              <a:lnSpc>
                <a:spcPct val="90000"/>
              </a:lnSpc>
              <a:spcBef>
                <a:spcPts val="375"/>
              </a:spcBef>
              <a:spcAft>
                <a:spcPts val="0"/>
              </a:spcAft>
              <a:buClr>
                <a:srgbClr val="EDEDED"/>
              </a:buClr>
              <a:buSzPts val="1800"/>
              <a:buChar char="•"/>
              <a:defRPr/>
            </a:lvl2pPr>
            <a:lvl3pPr marL="1371600" lvl="2" indent="-342900" algn="l" rtl="0">
              <a:lnSpc>
                <a:spcPct val="90000"/>
              </a:lnSpc>
              <a:spcBef>
                <a:spcPts val="375"/>
              </a:spcBef>
              <a:spcAft>
                <a:spcPts val="0"/>
              </a:spcAft>
              <a:buClr>
                <a:srgbClr val="EDEDED"/>
              </a:buClr>
              <a:buSzPts val="1800"/>
              <a:buChar char="•"/>
              <a:defRPr/>
            </a:lvl3pPr>
            <a:lvl4pPr marL="1828800" lvl="3" indent="-342900" algn="l" rtl="0">
              <a:lnSpc>
                <a:spcPct val="90000"/>
              </a:lnSpc>
              <a:spcBef>
                <a:spcPts val="375"/>
              </a:spcBef>
              <a:spcAft>
                <a:spcPts val="0"/>
              </a:spcAft>
              <a:buClr>
                <a:srgbClr val="EDEDED"/>
              </a:buClr>
              <a:buSzPts val="1800"/>
              <a:buChar char="•"/>
              <a:defRPr/>
            </a:lvl4pPr>
            <a:lvl5pPr marL="2286000" lvl="4" indent="-342900" algn="l" rtl="0">
              <a:lnSpc>
                <a:spcPct val="90000"/>
              </a:lnSpc>
              <a:spcBef>
                <a:spcPts val="375"/>
              </a:spcBef>
              <a:spcAft>
                <a:spcPts val="0"/>
              </a:spcAft>
              <a:buClr>
                <a:srgbClr val="EDEDED"/>
              </a:buClr>
              <a:buSzPts val="1800"/>
              <a:buChar char="•"/>
              <a:defRPr/>
            </a:lvl5pPr>
            <a:lvl6pPr marL="2743200" lvl="5" indent="-342900" algn="l" rtl="0">
              <a:lnSpc>
                <a:spcPct val="90000"/>
              </a:lnSpc>
              <a:spcBef>
                <a:spcPts val="375"/>
              </a:spcBef>
              <a:spcAft>
                <a:spcPts val="0"/>
              </a:spcAft>
              <a:buClr>
                <a:schemeClr val="lt1"/>
              </a:buClr>
              <a:buSzPts val="1800"/>
              <a:buChar char="•"/>
              <a:defRPr/>
            </a:lvl6pPr>
            <a:lvl7pPr marL="3200400" lvl="6" indent="-342900" algn="l" rtl="0">
              <a:lnSpc>
                <a:spcPct val="90000"/>
              </a:lnSpc>
              <a:spcBef>
                <a:spcPts val="375"/>
              </a:spcBef>
              <a:spcAft>
                <a:spcPts val="0"/>
              </a:spcAft>
              <a:buClr>
                <a:schemeClr val="lt1"/>
              </a:buClr>
              <a:buSzPts val="1800"/>
              <a:buChar char="•"/>
              <a:defRPr/>
            </a:lvl7pPr>
            <a:lvl8pPr marL="3657600" lvl="7" indent="-342900" algn="l" rtl="0">
              <a:lnSpc>
                <a:spcPct val="90000"/>
              </a:lnSpc>
              <a:spcBef>
                <a:spcPts val="375"/>
              </a:spcBef>
              <a:spcAft>
                <a:spcPts val="0"/>
              </a:spcAft>
              <a:buClr>
                <a:schemeClr val="lt1"/>
              </a:buClr>
              <a:buSzPts val="1800"/>
              <a:buChar char="•"/>
              <a:defRPr/>
            </a:lvl8pPr>
            <a:lvl9pPr marL="4114800" lvl="8" indent="-342900" algn="l" rtl="0">
              <a:lnSpc>
                <a:spcPct val="90000"/>
              </a:lnSpc>
              <a:spcBef>
                <a:spcPts val="375"/>
              </a:spcBef>
              <a:spcAft>
                <a:spcPts val="0"/>
              </a:spcAft>
              <a:buClr>
                <a:schemeClr val="lt1"/>
              </a:buClr>
              <a:buSzPts val="1800"/>
              <a:buChar char="•"/>
              <a:defRPr/>
            </a:lvl9pPr>
          </a:lstStyle>
          <a:p>
            <a:endParaRPr/>
          </a:p>
        </p:txBody>
      </p:sp>
      <p:sp>
        <p:nvSpPr>
          <p:cNvPr id="882" name="Google Shape;882;p123"/>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900" b="0" i="0" u="none" strike="noStrike" kern="0" cap="none" spc="0" normalizeH="0" baseline="0" noProof="0">
              <a:ln>
                <a:noFill/>
              </a:ln>
              <a:solidFill>
                <a:srgbClr val="EDEDED"/>
              </a:solidFill>
              <a:effectLst/>
              <a:uLnTx/>
              <a:uFillTx/>
              <a:latin typeface="Corbel"/>
              <a:sym typeface="Corbel"/>
            </a:endParaRPr>
          </a:p>
        </p:txBody>
      </p:sp>
      <p:sp>
        <p:nvSpPr>
          <p:cNvPr id="883" name="Google Shape;883;p123"/>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900" b="0" i="0" u="none" strike="noStrike" kern="0" cap="none" spc="0" normalizeH="0" baseline="0" noProof="0">
              <a:ln>
                <a:noFill/>
              </a:ln>
              <a:solidFill>
                <a:srgbClr val="EDEDED"/>
              </a:solidFill>
              <a:effectLst/>
              <a:uLnTx/>
              <a:uFillTx/>
              <a:latin typeface="Corbel"/>
              <a:sym typeface="Corbel"/>
            </a:endParaRPr>
          </a:p>
        </p:txBody>
      </p:sp>
      <p:sp>
        <p:nvSpPr>
          <p:cNvPr id="884" name="Google Shape;884;p123"/>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900" b="0" i="0" u="none" strike="noStrike" kern="0" cap="none" spc="0" normalizeH="0" baseline="0" noProof="0">
                <a:ln>
                  <a:noFill/>
                </a:ln>
                <a:solidFill>
                  <a:srgbClr val="EDEDED"/>
                </a:solidFill>
                <a:effectLst/>
                <a:uLnTx/>
                <a:uFillTx/>
                <a:latin typeface="Corbel"/>
                <a:sym typeface="Corbe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900" b="0" i="0" u="none" strike="noStrike" kern="0" cap="none" spc="0" normalizeH="0" baseline="0" noProof="0">
              <a:ln>
                <a:noFill/>
              </a:ln>
              <a:solidFill>
                <a:srgbClr val="EDEDED"/>
              </a:solidFill>
              <a:effectLst/>
              <a:uLnTx/>
              <a:uFillTx/>
              <a:latin typeface="Corbel"/>
              <a:sym typeface="Corbel"/>
            </a:endParaRPr>
          </a:p>
        </p:txBody>
      </p:sp>
    </p:spTree>
    <p:extLst>
      <p:ext uri="{BB962C8B-B14F-4D97-AF65-F5344CB8AC3E}">
        <p14:creationId xmlns:p14="http://schemas.microsoft.com/office/powerpoint/2010/main" val="147120016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rgbClr val="EDEDED"/>
              </a:buClr>
              <a:buSzPts val="2400"/>
              <a:buFont typeface="Corbel"/>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750"/>
              </a:spcBef>
              <a:spcAft>
                <a:spcPts val="0"/>
              </a:spcAft>
              <a:buClr>
                <a:srgbClr val="EDEDED"/>
              </a:buClr>
              <a:buSzPts val="1800"/>
              <a:buChar char="•"/>
              <a:defRPr/>
            </a:lvl1pPr>
            <a:lvl2pPr marL="914400" lvl="1" indent="-342900" algn="l">
              <a:lnSpc>
                <a:spcPct val="90000"/>
              </a:lnSpc>
              <a:spcBef>
                <a:spcPts val="375"/>
              </a:spcBef>
              <a:spcAft>
                <a:spcPts val="0"/>
              </a:spcAft>
              <a:buClr>
                <a:srgbClr val="EDEDED"/>
              </a:buClr>
              <a:buSzPts val="1800"/>
              <a:buChar char="•"/>
              <a:defRPr/>
            </a:lvl2pPr>
            <a:lvl3pPr marL="1371600" lvl="2" indent="-342900" algn="l">
              <a:lnSpc>
                <a:spcPct val="90000"/>
              </a:lnSpc>
              <a:spcBef>
                <a:spcPts val="375"/>
              </a:spcBef>
              <a:spcAft>
                <a:spcPts val="0"/>
              </a:spcAft>
              <a:buClr>
                <a:srgbClr val="EDEDED"/>
              </a:buClr>
              <a:buSzPts val="1800"/>
              <a:buChar char="•"/>
              <a:defRPr/>
            </a:lvl3pPr>
            <a:lvl4pPr marL="1828800" lvl="3" indent="-342900" algn="l">
              <a:lnSpc>
                <a:spcPct val="90000"/>
              </a:lnSpc>
              <a:spcBef>
                <a:spcPts val="375"/>
              </a:spcBef>
              <a:spcAft>
                <a:spcPts val="0"/>
              </a:spcAft>
              <a:buClr>
                <a:srgbClr val="EDEDED"/>
              </a:buClr>
              <a:buSzPts val="1800"/>
              <a:buChar char="•"/>
              <a:defRPr/>
            </a:lvl4pPr>
            <a:lvl5pPr marL="2286000" lvl="4" indent="-342900" algn="l">
              <a:lnSpc>
                <a:spcPct val="90000"/>
              </a:lnSpc>
              <a:spcBef>
                <a:spcPts val="375"/>
              </a:spcBef>
              <a:spcAft>
                <a:spcPts val="0"/>
              </a:spcAft>
              <a:buClr>
                <a:srgbClr val="EDEDED"/>
              </a:buClr>
              <a:buSzPts val="1800"/>
              <a:buChar char="•"/>
              <a:defRPr/>
            </a:lvl5pPr>
            <a:lvl6pPr marL="2743200" lvl="5" indent="-342900" algn="l">
              <a:lnSpc>
                <a:spcPct val="90000"/>
              </a:lnSpc>
              <a:spcBef>
                <a:spcPts val="375"/>
              </a:spcBef>
              <a:spcAft>
                <a:spcPts val="0"/>
              </a:spcAft>
              <a:buClr>
                <a:schemeClr val="lt1"/>
              </a:buClr>
              <a:buSzPts val="1800"/>
              <a:buChar char="•"/>
              <a:defRPr/>
            </a:lvl6pPr>
            <a:lvl7pPr marL="3200400" lvl="6" indent="-342900" algn="l">
              <a:lnSpc>
                <a:spcPct val="90000"/>
              </a:lnSpc>
              <a:spcBef>
                <a:spcPts val="375"/>
              </a:spcBef>
              <a:spcAft>
                <a:spcPts val="0"/>
              </a:spcAft>
              <a:buClr>
                <a:schemeClr val="lt1"/>
              </a:buClr>
              <a:buSzPts val="1800"/>
              <a:buChar char="•"/>
              <a:defRPr/>
            </a:lvl7pPr>
            <a:lvl8pPr marL="3657600" lvl="7" indent="-342900" algn="l">
              <a:lnSpc>
                <a:spcPct val="90000"/>
              </a:lnSpc>
              <a:spcBef>
                <a:spcPts val="375"/>
              </a:spcBef>
              <a:spcAft>
                <a:spcPts val="0"/>
              </a:spcAft>
              <a:buClr>
                <a:schemeClr val="lt1"/>
              </a:buClr>
              <a:buSzPts val="1800"/>
              <a:buChar char="•"/>
              <a:defRPr/>
            </a:lvl8pPr>
            <a:lvl9pPr marL="4114800" lvl="8" indent="-342900" algn="l">
              <a:lnSpc>
                <a:spcPct val="90000"/>
              </a:lnSpc>
              <a:spcBef>
                <a:spcPts val="375"/>
              </a:spcBef>
              <a:spcAft>
                <a:spcPts val="0"/>
              </a:spcAft>
              <a:buClr>
                <a:schemeClr val="lt1"/>
              </a:buClr>
              <a:buSzPts val="1800"/>
              <a:buChar char="•"/>
              <a:defRPr/>
            </a:lvl9pPr>
          </a:lstStyle>
          <a:p>
            <a:endParaRPr/>
          </a:p>
        </p:txBody>
      </p:sp>
      <p:sp>
        <p:nvSpPr>
          <p:cNvPr id="61" name="Google Shape;61;p9"/>
          <p:cNvSpPr txBox="1">
            <a:spLocks noGrp="1"/>
          </p:cNvSpPr>
          <p:nvPr>
            <p:ph type="body" idx="2"/>
          </p:nvPr>
        </p:nvSpPr>
        <p:spPr>
          <a:xfrm>
            <a:off x="840000" y="2057400"/>
            <a:ext cx="2739019"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Clr>
                <a:schemeClr val="lt2"/>
              </a:buClr>
              <a:buSzPts val="1400"/>
              <a:buNone/>
              <a:defRPr sz="1400">
                <a:solidFill>
                  <a:schemeClr val="lt2"/>
                </a:solidFill>
              </a:defRPr>
            </a:lvl1pPr>
            <a:lvl2pPr marL="914400" lvl="1" indent="-228600" algn="l">
              <a:lnSpc>
                <a:spcPct val="90000"/>
              </a:lnSpc>
              <a:spcBef>
                <a:spcPts val="375"/>
              </a:spcBef>
              <a:spcAft>
                <a:spcPts val="0"/>
              </a:spcAft>
              <a:buClr>
                <a:srgbClr val="EDEDED"/>
              </a:buClr>
              <a:buSzPts val="1050"/>
              <a:buNone/>
              <a:defRPr sz="1050"/>
            </a:lvl2pPr>
            <a:lvl3pPr marL="1371600" lvl="2" indent="-228600" algn="l">
              <a:lnSpc>
                <a:spcPct val="90000"/>
              </a:lnSpc>
              <a:spcBef>
                <a:spcPts val="375"/>
              </a:spcBef>
              <a:spcAft>
                <a:spcPts val="0"/>
              </a:spcAft>
              <a:buClr>
                <a:srgbClr val="EDEDED"/>
              </a:buClr>
              <a:buSzPts val="900"/>
              <a:buNone/>
              <a:defRPr sz="900"/>
            </a:lvl3pPr>
            <a:lvl4pPr marL="1828800" lvl="3" indent="-228600" algn="l">
              <a:lnSpc>
                <a:spcPct val="90000"/>
              </a:lnSpc>
              <a:spcBef>
                <a:spcPts val="375"/>
              </a:spcBef>
              <a:spcAft>
                <a:spcPts val="0"/>
              </a:spcAft>
              <a:buClr>
                <a:srgbClr val="EDEDED"/>
              </a:buClr>
              <a:buSzPts val="750"/>
              <a:buNone/>
              <a:defRPr sz="750"/>
            </a:lvl4pPr>
            <a:lvl5pPr marL="2286000" lvl="4" indent="-228600" algn="l">
              <a:lnSpc>
                <a:spcPct val="90000"/>
              </a:lnSpc>
              <a:spcBef>
                <a:spcPts val="375"/>
              </a:spcBef>
              <a:spcAft>
                <a:spcPts val="0"/>
              </a:spcAft>
              <a:buClr>
                <a:srgbClr val="EDEDED"/>
              </a:buClr>
              <a:buSzPts val="750"/>
              <a:buNone/>
              <a:defRPr sz="750"/>
            </a:lvl5pPr>
            <a:lvl6pPr marL="2743200" lvl="5" indent="-228600" algn="l">
              <a:lnSpc>
                <a:spcPct val="90000"/>
              </a:lnSpc>
              <a:spcBef>
                <a:spcPts val="375"/>
              </a:spcBef>
              <a:spcAft>
                <a:spcPts val="0"/>
              </a:spcAft>
              <a:buClr>
                <a:schemeClr val="lt1"/>
              </a:buClr>
              <a:buSzPts val="750"/>
              <a:buNone/>
              <a:defRPr sz="750"/>
            </a:lvl6pPr>
            <a:lvl7pPr marL="3200400" lvl="6" indent="-228600" algn="l">
              <a:lnSpc>
                <a:spcPct val="90000"/>
              </a:lnSpc>
              <a:spcBef>
                <a:spcPts val="375"/>
              </a:spcBef>
              <a:spcAft>
                <a:spcPts val="0"/>
              </a:spcAft>
              <a:buClr>
                <a:schemeClr val="lt1"/>
              </a:buClr>
              <a:buSzPts val="750"/>
              <a:buNone/>
              <a:defRPr sz="750"/>
            </a:lvl7pPr>
            <a:lvl8pPr marL="3657600" lvl="7" indent="-228600" algn="l">
              <a:lnSpc>
                <a:spcPct val="90000"/>
              </a:lnSpc>
              <a:spcBef>
                <a:spcPts val="375"/>
              </a:spcBef>
              <a:spcAft>
                <a:spcPts val="0"/>
              </a:spcAft>
              <a:buClr>
                <a:schemeClr val="lt1"/>
              </a:buClr>
              <a:buSzPts val="750"/>
              <a:buNone/>
              <a:defRPr sz="750"/>
            </a:lvl8pPr>
            <a:lvl9pPr marL="4114800" lvl="8" indent="-228600" algn="l">
              <a:lnSpc>
                <a:spcPct val="90000"/>
              </a:lnSpc>
              <a:spcBef>
                <a:spcPts val="375"/>
              </a:spcBef>
              <a:spcAft>
                <a:spcPts val="0"/>
              </a:spcAft>
              <a:buClr>
                <a:schemeClr val="lt1"/>
              </a:buClr>
              <a:buSzPts val="750"/>
              <a:buNone/>
              <a:defRPr sz="75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rgbClr val="EDEDED"/>
              </a:buClr>
              <a:buSzPts val="2400"/>
              <a:buFont typeface="Corbel"/>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lstStyle>
            <a:lvl1pPr marR="0" lvl="0" algn="l" rtl="0">
              <a:lnSpc>
                <a:spcPct val="90000"/>
              </a:lnSpc>
              <a:spcBef>
                <a:spcPts val="750"/>
              </a:spcBef>
              <a:spcAft>
                <a:spcPts val="0"/>
              </a:spcAft>
              <a:buClr>
                <a:srgbClr val="EDEDED"/>
              </a:buClr>
              <a:buSzPts val="2400"/>
              <a:buFont typeface="Arial"/>
              <a:buNone/>
              <a:defRPr sz="2400" b="0" i="0" u="none" strike="noStrike" cap="none">
                <a:solidFill>
                  <a:srgbClr val="EDEDED"/>
                </a:solidFill>
                <a:latin typeface="Corbel"/>
                <a:ea typeface="Corbel"/>
                <a:cs typeface="Corbel"/>
                <a:sym typeface="Corbel"/>
              </a:defRPr>
            </a:lvl1pPr>
            <a:lvl2pPr marR="0" lvl="1" algn="l" rtl="0">
              <a:lnSpc>
                <a:spcPct val="90000"/>
              </a:lnSpc>
              <a:spcBef>
                <a:spcPts val="375"/>
              </a:spcBef>
              <a:spcAft>
                <a:spcPts val="0"/>
              </a:spcAft>
              <a:buClr>
                <a:srgbClr val="EDEDED"/>
              </a:buClr>
              <a:buSzPts val="2100"/>
              <a:buFont typeface="Arial"/>
              <a:buNone/>
              <a:defRPr sz="2100" b="0" i="0" u="none" strike="noStrike" cap="none">
                <a:solidFill>
                  <a:srgbClr val="EDEDED"/>
                </a:solidFill>
                <a:latin typeface="Corbel"/>
                <a:ea typeface="Corbel"/>
                <a:cs typeface="Corbel"/>
                <a:sym typeface="Corbel"/>
              </a:defRPr>
            </a:lvl2pPr>
            <a:lvl3pPr marR="0" lvl="2" algn="l" rtl="0">
              <a:lnSpc>
                <a:spcPct val="90000"/>
              </a:lnSpc>
              <a:spcBef>
                <a:spcPts val="375"/>
              </a:spcBef>
              <a:spcAft>
                <a:spcPts val="0"/>
              </a:spcAft>
              <a:buClr>
                <a:srgbClr val="EDEDED"/>
              </a:buClr>
              <a:buSzPts val="1800"/>
              <a:buFont typeface="Arial"/>
              <a:buNone/>
              <a:defRPr sz="1800" b="0" i="0" u="none" strike="noStrike" cap="none">
                <a:solidFill>
                  <a:srgbClr val="EDEDED"/>
                </a:solidFill>
                <a:latin typeface="Corbel"/>
                <a:ea typeface="Corbel"/>
                <a:cs typeface="Corbel"/>
                <a:sym typeface="Corbel"/>
              </a:defRPr>
            </a:lvl3pPr>
            <a:lvl4pPr marR="0" lvl="3" algn="l" rtl="0">
              <a:lnSpc>
                <a:spcPct val="90000"/>
              </a:lnSpc>
              <a:spcBef>
                <a:spcPts val="375"/>
              </a:spcBef>
              <a:spcAft>
                <a:spcPts val="0"/>
              </a:spcAft>
              <a:buClr>
                <a:srgbClr val="EDEDED"/>
              </a:buClr>
              <a:buSzPts val="1500"/>
              <a:buFont typeface="Arial"/>
              <a:buNone/>
              <a:defRPr sz="1500" b="0" i="0" u="none" strike="noStrike" cap="none">
                <a:solidFill>
                  <a:srgbClr val="EDEDED"/>
                </a:solidFill>
                <a:latin typeface="Corbel"/>
                <a:ea typeface="Corbel"/>
                <a:cs typeface="Corbel"/>
                <a:sym typeface="Corbel"/>
              </a:defRPr>
            </a:lvl4pPr>
            <a:lvl5pPr marR="0" lvl="4" algn="l" rtl="0">
              <a:lnSpc>
                <a:spcPct val="90000"/>
              </a:lnSpc>
              <a:spcBef>
                <a:spcPts val="375"/>
              </a:spcBef>
              <a:spcAft>
                <a:spcPts val="0"/>
              </a:spcAft>
              <a:buClr>
                <a:srgbClr val="EDEDED"/>
              </a:buClr>
              <a:buSzPts val="1500"/>
              <a:buFont typeface="Arial"/>
              <a:buNone/>
              <a:defRPr sz="1500" b="0" i="0" u="none" strike="noStrike" cap="none">
                <a:solidFill>
                  <a:srgbClr val="EDEDED"/>
                </a:solidFill>
                <a:latin typeface="Corbel"/>
                <a:ea typeface="Corbel"/>
                <a:cs typeface="Corbel"/>
                <a:sym typeface="Corbel"/>
              </a:defRPr>
            </a:lvl5pPr>
            <a:lvl6pPr marR="0" lvl="5" algn="l"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Corbel"/>
                <a:ea typeface="Corbel"/>
                <a:cs typeface="Corbel"/>
                <a:sym typeface="Corbel"/>
              </a:defRPr>
            </a:lvl6pPr>
            <a:lvl7pPr marR="0" lvl="6" algn="l"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Corbel"/>
                <a:ea typeface="Corbel"/>
                <a:cs typeface="Corbel"/>
                <a:sym typeface="Corbel"/>
              </a:defRPr>
            </a:lvl7pPr>
            <a:lvl8pPr marR="0" lvl="7" algn="l"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Corbel"/>
                <a:ea typeface="Corbel"/>
                <a:cs typeface="Corbel"/>
                <a:sym typeface="Corbel"/>
              </a:defRPr>
            </a:lvl8pPr>
            <a:lvl9pPr marR="0" lvl="8" algn="l"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Corbel"/>
                <a:ea typeface="Corbel"/>
                <a:cs typeface="Corbel"/>
                <a:sym typeface="Corbel"/>
              </a:defRPr>
            </a:lvl9pPr>
          </a:lstStyle>
          <a:p>
            <a:endParaRPr/>
          </a:p>
        </p:txBody>
      </p:sp>
      <p:sp>
        <p:nvSpPr>
          <p:cNvPr id="68" name="Google Shape;68;p10"/>
          <p:cNvSpPr txBox="1">
            <a:spLocks noGrp="1"/>
          </p:cNvSpPr>
          <p:nvPr>
            <p:ph type="body" idx="1"/>
          </p:nvPr>
        </p:nvSpPr>
        <p:spPr>
          <a:xfrm>
            <a:off x="840000" y="2057400"/>
            <a:ext cx="2739019"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Clr>
                <a:schemeClr val="lt2"/>
              </a:buClr>
              <a:buSzPts val="1400"/>
              <a:buNone/>
              <a:defRPr sz="1400">
                <a:solidFill>
                  <a:schemeClr val="lt2"/>
                </a:solidFill>
              </a:defRPr>
            </a:lvl1pPr>
            <a:lvl2pPr marL="914400" lvl="1" indent="-228600" algn="l">
              <a:lnSpc>
                <a:spcPct val="90000"/>
              </a:lnSpc>
              <a:spcBef>
                <a:spcPts val="375"/>
              </a:spcBef>
              <a:spcAft>
                <a:spcPts val="0"/>
              </a:spcAft>
              <a:buClr>
                <a:srgbClr val="EDEDED"/>
              </a:buClr>
              <a:buSzPts val="1050"/>
              <a:buNone/>
              <a:defRPr sz="1050"/>
            </a:lvl2pPr>
            <a:lvl3pPr marL="1371600" lvl="2" indent="-228600" algn="l">
              <a:lnSpc>
                <a:spcPct val="90000"/>
              </a:lnSpc>
              <a:spcBef>
                <a:spcPts val="375"/>
              </a:spcBef>
              <a:spcAft>
                <a:spcPts val="0"/>
              </a:spcAft>
              <a:buClr>
                <a:srgbClr val="EDEDED"/>
              </a:buClr>
              <a:buSzPts val="900"/>
              <a:buNone/>
              <a:defRPr sz="900"/>
            </a:lvl3pPr>
            <a:lvl4pPr marL="1828800" lvl="3" indent="-228600" algn="l">
              <a:lnSpc>
                <a:spcPct val="90000"/>
              </a:lnSpc>
              <a:spcBef>
                <a:spcPts val="375"/>
              </a:spcBef>
              <a:spcAft>
                <a:spcPts val="0"/>
              </a:spcAft>
              <a:buClr>
                <a:srgbClr val="EDEDED"/>
              </a:buClr>
              <a:buSzPts val="750"/>
              <a:buNone/>
              <a:defRPr sz="750"/>
            </a:lvl4pPr>
            <a:lvl5pPr marL="2286000" lvl="4" indent="-228600" algn="l">
              <a:lnSpc>
                <a:spcPct val="90000"/>
              </a:lnSpc>
              <a:spcBef>
                <a:spcPts val="375"/>
              </a:spcBef>
              <a:spcAft>
                <a:spcPts val="0"/>
              </a:spcAft>
              <a:buClr>
                <a:srgbClr val="EDEDED"/>
              </a:buClr>
              <a:buSzPts val="750"/>
              <a:buNone/>
              <a:defRPr sz="750"/>
            </a:lvl5pPr>
            <a:lvl6pPr marL="2743200" lvl="5" indent="-228600" algn="l">
              <a:lnSpc>
                <a:spcPct val="90000"/>
              </a:lnSpc>
              <a:spcBef>
                <a:spcPts val="375"/>
              </a:spcBef>
              <a:spcAft>
                <a:spcPts val="0"/>
              </a:spcAft>
              <a:buClr>
                <a:schemeClr val="lt1"/>
              </a:buClr>
              <a:buSzPts val="750"/>
              <a:buNone/>
              <a:defRPr sz="750"/>
            </a:lvl6pPr>
            <a:lvl7pPr marL="3200400" lvl="6" indent="-228600" algn="l">
              <a:lnSpc>
                <a:spcPct val="90000"/>
              </a:lnSpc>
              <a:spcBef>
                <a:spcPts val="375"/>
              </a:spcBef>
              <a:spcAft>
                <a:spcPts val="0"/>
              </a:spcAft>
              <a:buClr>
                <a:schemeClr val="lt1"/>
              </a:buClr>
              <a:buSzPts val="750"/>
              <a:buNone/>
              <a:defRPr sz="750"/>
            </a:lvl7pPr>
            <a:lvl8pPr marL="3657600" lvl="7" indent="-228600" algn="l">
              <a:lnSpc>
                <a:spcPct val="90000"/>
              </a:lnSpc>
              <a:spcBef>
                <a:spcPts val="375"/>
              </a:spcBef>
              <a:spcAft>
                <a:spcPts val="0"/>
              </a:spcAft>
              <a:buClr>
                <a:schemeClr val="lt1"/>
              </a:buClr>
              <a:buSzPts val="750"/>
              <a:buNone/>
              <a:defRPr sz="750"/>
            </a:lvl8pPr>
            <a:lvl9pPr marL="4114800" lvl="8" indent="-228600" algn="l">
              <a:lnSpc>
                <a:spcPct val="90000"/>
              </a:lnSpc>
              <a:spcBef>
                <a:spcPts val="375"/>
              </a:spcBef>
              <a:spcAft>
                <a:spcPts val="0"/>
              </a:spcAft>
              <a:buClr>
                <a:schemeClr val="lt1"/>
              </a:buClr>
              <a:buSzPts val="750"/>
              <a:buNone/>
              <a:defRPr sz="75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9841" y="4367161"/>
            <a:ext cx="7886700" cy="819355"/>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rgbClr val="EDEDED"/>
              </a:buClr>
              <a:buSzPts val="2400"/>
              <a:buFont typeface="Corbel"/>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a:spLocks noGrp="1"/>
          </p:cNvSpPr>
          <p:nvPr>
            <p:ph type="pic" idx="2"/>
          </p:nvPr>
        </p:nvSpPr>
        <p:spPr>
          <a:xfrm>
            <a:off x="629841" y="987426"/>
            <a:ext cx="7886700" cy="3379735"/>
          </a:xfrm>
          <a:prstGeom prst="rect">
            <a:avLst/>
          </a:prstGeom>
          <a:noFill/>
          <a:ln>
            <a:noFill/>
          </a:ln>
        </p:spPr>
        <p:txBody>
          <a:bodyPr spcFirstLastPara="1" wrap="square" lIns="91425" tIns="45700" rIns="91425" bIns="45700" anchor="t" anchorCtr="0"/>
          <a:lstStyle>
            <a:lvl1pPr marR="0" lvl="0" algn="l" rtl="0">
              <a:lnSpc>
                <a:spcPct val="90000"/>
              </a:lnSpc>
              <a:spcBef>
                <a:spcPts val="750"/>
              </a:spcBef>
              <a:spcAft>
                <a:spcPts val="0"/>
              </a:spcAft>
              <a:buClr>
                <a:srgbClr val="EDEDED"/>
              </a:buClr>
              <a:buSzPts val="2400"/>
              <a:buFont typeface="Arial"/>
              <a:buNone/>
              <a:defRPr sz="2400" b="0" i="0" u="none" strike="noStrike" cap="none">
                <a:solidFill>
                  <a:srgbClr val="EDEDED"/>
                </a:solidFill>
                <a:latin typeface="Corbel"/>
                <a:ea typeface="Corbel"/>
                <a:cs typeface="Corbel"/>
                <a:sym typeface="Corbel"/>
              </a:defRPr>
            </a:lvl1pPr>
            <a:lvl2pPr marR="0" lvl="1" algn="l" rtl="0">
              <a:lnSpc>
                <a:spcPct val="90000"/>
              </a:lnSpc>
              <a:spcBef>
                <a:spcPts val="375"/>
              </a:spcBef>
              <a:spcAft>
                <a:spcPts val="0"/>
              </a:spcAft>
              <a:buClr>
                <a:srgbClr val="EDEDED"/>
              </a:buClr>
              <a:buSzPts val="2100"/>
              <a:buFont typeface="Arial"/>
              <a:buNone/>
              <a:defRPr sz="2100" b="0" i="0" u="none" strike="noStrike" cap="none">
                <a:solidFill>
                  <a:srgbClr val="EDEDED"/>
                </a:solidFill>
                <a:latin typeface="Corbel"/>
                <a:ea typeface="Corbel"/>
                <a:cs typeface="Corbel"/>
                <a:sym typeface="Corbel"/>
              </a:defRPr>
            </a:lvl2pPr>
            <a:lvl3pPr marR="0" lvl="2" algn="l" rtl="0">
              <a:lnSpc>
                <a:spcPct val="90000"/>
              </a:lnSpc>
              <a:spcBef>
                <a:spcPts val="375"/>
              </a:spcBef>
              <a:spcAft>
                <a:spcPts val="0"/>
              </a:spcAft>
              <a:buClr>
                <a:srgbClr val="EDEDED"/>
              </a:buClr>
              <a:buSzPts val="1800"/>
              <a:buFont typeface="Arial"/>
              <a:buNone/>
              <a:defRPr sz="1800" b="0" i="0" u="none" strike="noStrike" cap="none">
                <a:solidFill>
                  <a:srgbClr val="EDEDED"/>
                </a:solidFill>
                <a:latin typeface="Corbel"/>
                <a:ea typeface="Corbel"/>
                <a:cs typeface="Corbel"/>
                <a:sym typeface="Corbel"/>
              </a:defRPr>
            </a:lvl3pPr>
            <a:lvl4pPr marR="0" lvl="3" algn="l" rtl="0">
              <a:lnSpc>
                <a:spcPct val="90000"/>
              </a:lnSpc>
              <a:spcBef>
                <a:spcPts val="375"/>
              </a:spcBef>
              <a:spcAft>
                <a:spcPts val="0"/>
              </a:spcAft>
              <a:buClr>
                <a:srgbClr val="EDEDED"/>
              </a:buClr>
              <a:buSzPts val="1500"/>
              <a:buFont typeface="Arial"/>
              <a:buNone/>
              <a:defRPr sz="1500" b="0" i="0" u="none" strike="noStrike" cap="none">
                <a:solidFill>
                  <a:srgbClr val="EDEDED"/>
                </a:solidFill>
                <a:latin typeface="Corbel"/>
                <a:ea typeface="Corbel"/>
                <a:cs typeface="Corbel"/>
                <a:sym typeface="Corbel"/>
              </a:defRPr>
            </a:lvl4pPr>
            <a:lvl5pPr marR="0" lvl="4" algn="l" rtl="0">
              <a:lnSpc>
                <a:spcPct val="90000"/>
              </a:lnSpc>
              <a:spcBef>
                <a:spcPts val="375"/>
              </a:spcBef>
              <a:spcAft>
                <a:spcPts val="0"/>
              </a:spcAft>
              <a:buClr>
                <a:srgbClr val="EDEDED"/>
              </a:buClr>
              <a:buSzPts val="1500"/>
              <a:buFont typeface="Arial"/>
              <a:buNone/>
              <a:defRPr sz="1500" b="0" i="0" u="none" strike="noStrike" cap="none">
                <a:solidFill>
                  <a:srgbClr val="EDEDED"/>
                </a:solidFill>
                <a:latin typeface="Corbel"/>
                <a:ea typeface="Corbel"/>
                <a:cs typeface="Corbel"/>
                <a:sym typeface="Corbel"/>
              </a:defRPr>
            </a:lvl5pPr>
            <a:lvl6pPr marR="0" lvl="5" algn="l"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Corbel"/>
                <a:ea typeface="Corbel"/>
                <a:cs typeface="Corbel"/>
                <a:sym typeface="Corbel"/>
              </a:defRPr>
            </a:lvl6pPr>
            <a:lvl7pPr marR="0" lvl="6" algn="l"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Corbel"/>
                <a:ea typeface="Corbel"/>
                <a:cs typeface="Corbel"/>
                <a:sym typeface="Corbel"/>
              </a:defRPr>
            </a:lvl7pPr>
            <a:lvl8pPr marR="0" lvl="7" algn="l"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Corbel"/>
                <a:ea typeface="Corbel"/>
                <a:cs typeface="Corbel"/>
                <a:sym typeface="Corbel"/>
              </a:defRPr>
            </a:lvl8pPr>
            <a:lvl9pPr marR="0" lvl="8" algn="l"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Corbel"/>
                <a:ea typeface="Corbel"/>
                <a:cs typeface="Corbel"/>
                <a:sym typeface="Corbel"/>
              </a:defRPr>
            </a:lvl9pPr>
          </a:lstStyle>
          <a:p>
            <a:endParaRPr/>
          </a:p>
        </p:txBody>
      </p:sp>
      <p:sp>
        <p:nvSpPr>
          <p:cNvPr id="75" name="Google Shape;75;p11"/>
          <p:cNvSpPr txBox="1">
            <a:spLocks noGrp="1"/>
          </p:cNvSpPr>
          <p:nvPr>
            <p:ph type="body" idx="1"/>
          </p:nvPr>
        </p:nvSpPr>
        <p:spPr>
          <a:xfrm>
            <a:off x="629841" y="5186516"/>
            <a:ext cx="7885509" cy="682472"/>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Clr>
                <a:schemeClr val="lt2"/>
              </a:buClr>
              <a:buSzPts val="1200"/>
              <a:buNone/>
              <a:defRPr sz="1200">
                <a:solidFill>
                  <a:schemeClr val="lt2"/>
                </a:solidFill>
              </a:defRPr>
            </a:lvl1pPr>
            <a:lvl2pPr marL="914400" lvl="1" indent="-228600" algn="l">
              <a:lnSpc>
                <a:spcPct val="90000"/>
              </a:lnSpc>
              <a:spcBef>
                <a:spcPts val="375"/>
              </a:spcBef>
              <a:spcAft>
                <a:spcPts val="0"/>
              </a:spcAft>
              <a:buClr>
                <a:srgbClr val="EDEDED"/>
              </a:buClr>
              <a:buSzPts val="1050"/>
              <a:buNone/>
              <a:defRPr sz="1050"/>
            </a:lvl2pPr>
            <a:lvl3pPr marL="1371600" lvl="2" indent="-228600" algn="l">
              <a:lnSpc>
                <a:spcPct val="90000"/>
              </a:lnSpc>
              <a:spcBef>
                <a:spcPts val="375"/>
              </a:spcBef>
              <a:spcAft>
                <a:spcPts val="0"/>
              </a:spcAft>
              <a:buClr>
                <a:srgbClr val="EDEDED"/>
              </a:buClr>
              <a:buSzPts val="900"/>
              <a:buNone/>
              <a:defRPr sz="900"/>
            </a:lvl3pPr>
            <a:lvl4pPr marL="1828800" lvl="3" indent="-228600" algn="l">
              <a:lnSpc>
                <a:spcPct val="90000"/>
              </a:lnSpc>
              <a:spcBef>
                <a:spcPts val="375"/>
              </a:spcBef>
              <a:spcAft>
                <a:spcPts val="0"/>
              </a:spcAft>
              <a:buClr>
                <a:srgbClr val="EDEDED"/>
              </a:buClr>
              <a:buSzPts val="750"/>
              <a:buNone/>
              <a:defRPr sz="750"/>
            </a:lvl4pPr>
            <a:lvl5pPr marL="2286000" lvl="4" indent="-228600" algn="l">
              <a:lnSpc>
                <a:spcPct val="90000"/>
              </a:lnSpc>
              <a:spcBef>
                <a:spcPts val="375"/>
              </a:spcBef>
              <a:spcAft>
                <a:spcPts val="0"/>
              </a:spcAft>
              <a:buClr>
                <a:srgbClr val="EDEDED"/>
              </a:buClr>
              <a:buSzPts val="750"/>
              <a:buNone/>
              <a:defRPr sz="750"/>
            </a:lvl5pPr>
            <a:lvl6pPr marL="2743200" lvl="5" indent="-228600" algn="l">
              <a:lnSpc>
                <a:spcPct val="90000"/>
              </a:lnSpc>
              <a:spcBef>
                <a:spcPts val="375"/>
              </a:spcBef>
              <a:spcAft>
                <a:spcPts val="0"/>
              </a:spcAft>
              <a:buClr>
                <a:schemeClr val="lt1"/>
              </a:buClr>
              <a:buSzPts val="750"/>
              <a:buNone/>
              <a:defRPr sz="750"/>
            </a:lvl6pPr>
            <a:lvl7pPr marL="3200400" lvl="6" indent="-228600" algn="l">
              <a:lnSpc>
                <a:spcPct val="90000"/>
              </a:lnSpc>
              <a:spcBef>
                <a:spcPts val="375"/>
              </a:spcBef>
              <a:spcAft>
                <a:spcPts val="0"/>
              </a:spcAft>
              <a:buClr>
                <a:schemeClr val="lt1"/>
              </a:buClr>
              <a:buSzPts val="750"/>
              <a:buNone/>
              <a:defRPr sz="750"/>
            </a:lvl7pPr>
            <a:lvl8pPr marL="3657600" lvl="7" indent="-228600" algn="l">
              <a:lnSpc>
                <a:spcPct val="90000"/>
              </a:lnSpc>
              <a:spcBef>
                <a:spcPts val="375"/>
              </a:spcBef>
              <a:spcAft>
                <a:spcPts val="0"/>
              </a:spcAft>
              <a:buClr>
                <a:schemeClr val="lt1"/>
              </a:buClr>
              <a:buSzPts val="750"/>
              <a:buNone/>
              <a:defRPr sz="750"/>
            </a:lvl8pPr>
            <a:lvl9pPr marL="4114800" lvl="8" indent="-228600" algn="l">
              <a:lnSpc>
                <a:spcPct val="90000"/>
              </a:lnSpc>
              <a:spcBef>
                <a:spcPts val="375"/>
              </a:spcBef>
              <a:spcAft>
                <a:spcPts val="0"/>
              </a:spcAft>
              <a:buClr>
                <a:schemeClr val="lt1"/>
              </a:buClr>
              <a:buSzPts val="750"/>
              <a:buNone/>
              <a:defRPr sz="750"/>
            </a:lvl9pPr>
          </a:lstStyle>
          <a:p>
            <a:endParaRPr/>
          </a:p>
        </p:txBody>
      </p:sp>
      <p:sp>
        <p:nvSpPr>
          <p:cNvPr id="76" name="Google Shape;76;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79"/>
        <p:cNvGrpSpPr/>
        <p:nvPr/>
      </p:nvGrpSpPr>
      <p:grpSpPr>
        <a:xfrm>
          <a:off x="0" y="0"/>
          <a:ext cx="0" cy="0"/>
          <a:chOff x="0" y="0"/>
          <a:chExt cx="0" cy="0"/>
        </a:xfrm>
      </p:grpSpPr>
      <p:sp>
        <p:nvSpPr>
          <p:cNvPr id="80" name="Google Shape;80;p12"/>
          <p:cNvSpPr txBox="1">
            <a:spLocks noGrp="1"/>
          </p:cNvSpPr>
          <p:nvPr>
            <p:ph type="title"/>
          </p:nvPr>
        </p:nvSpPr>
        <p:spPr>
          <a:xfrm>
            <a:off x="629841" y="365125"/>
            <a:ext cx="7886700" cy="3534344"/>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rgbClr val="EDEDED"/>
              </a:buClr>
              <a:buSzPts val="2400"/>
              <a:buFont typeface="Corbel"/>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12"/>
          <p:cNvSpPr txBox="1">
            <a:spLocks noGrp="1"/>
          </p:cNvSpPr>
          <p:nvPr>
            <p:ph type="body" idx="1"/>
          </p:nvPr>
        </p:nvSpPr>
        <p:spPr>
          <a:xfrm>
            <a:off x="629841" y="4489399"/>
            <a:ext cx="7885509" cy="1501826"/>
          </a:xfrm>
          <a:prstGeom prst="rect">
            <a:avLst/>
          </a:prstGeom>
          <a:noFill/>
          <a:ln>
            <a:noFill/>
          </a:ln>
        </p:spPr>
        <p:txBody>
          <a:bodyPr spcFirstLastPara="1" wrap="square" lIns="91425" tIns="45700" rIns="91425" bIns="45700" anchor="ctr" anchorCtr="0"/>
          <a:lstStyle>
            <a:lvl1pPr marL="457200" lvl="0" indent="-228600" algn="l">
              <a:lnSpc>
                <a:spcPct val="90000"/>
              </a:lnSpc>
              <a:spcBef>
                <a:spcPts val="750"/>
              </a:spcBef>
              <a:spcAft>
                <a:spcPts val="0"/>
              </a:spcAft>
              <a:buClr>
                <a:srgbClr val="EDEDED"/>
              </a:buClr>
              <a:buSzPts val="1200"/>
              <a:buNone/>
              <a:defRPr sz="1200"/>
            </a:lvl1pPr>
            <a:lvl2pPr marL="914400" lvl="1" indent="-228600" algn="l">
              <a:lnSpc>
                <a:spcPct val="90000"/>
              </a:lnSpc>
              <a:spcBef>
                <a:spcPts val="375"/>
              </a:spcBef>
              <a:spcAft>
                <a:spcPts val="0"/>
              </a:spcAft>
              <a:buClr>
                <a:srgbClr val="EDEDED"/>
              </a:buClr>
              <a:buSzPts val="1050"/>
              <a:buNone/>
              <a:defRPr sz="1050"/>
            </a:lvl2pPr>
            <a:lvl3pPr marL="1371600" lvl="2" indent="-228600" algn="l">
              <a:lnSpc>
                <a:spcPct val="90000"/>
              </a:lnSpc>
              <a:spcBef>
                <a:spcPts val="375"/>
              </a:spcBef>
              <a:spcAft>
                <a:spcPts val="0"/>
              </a:spcAft>
              <a:buClr>
                <a:srgbClr val="EDEDED"/>
              </a:buClr>
              <a:buSzPts val="900"/>
              <a:buNone/>
              <a:defRPr sz="900"/>
            </a:lvl3pPr>
            <a:lvl4pPr marL="1828800" lvl="3" indent="-228600" algn="l">
              <a:lnSpc>
                <a:spcPct val="90000"/>
              </a:lnSpc>
              <a:spcBef>
                <a:spcPts val="375"/>
              </a:spcBef>
              <a:spcAft>
                <a:spcPts val="0"/>
              </a:spcAft>
              <a:buClr>
                <a:srgbClr val="EDEDED"/>
              </a:buClr>
              <a:buSzPts val="750"/>
              <a:buNone/>
              <a:defRPr sz="750"/>
            </a:lvl4pPr>
            <a:lvl5pPr marL="2286000" lvl="4" indent="-228600" algn="l">
              <a:lnSpc>
                <a:spcPct val="90000"/>
              </a:lnSpc>
              <a:spcBef>
                <a:spcPts val="375"/>
              </a:spcBef>
              <a:spcAft>
                <a:spcPts val="0"/>
              </a:spcAft>
              <a:buClr>
                <a:srgbClr val="EDEDED"/>
              </a:buClr>
              <a:buSzPts val="750"/>
              <a:buNone/>
              <a:defRPr sz="750"/>
            </a:lvl5pPr>
            <a:lvl6pPr marL="2743200" lvl="5" indent="-228600" algn="l">
              <a:lnSpc>
                <a:spcPct val="90000"/>
              </a:lnSpc>
              <a:spcBef>
                <a:spcPts val="375"/>
              </a:spcBef>
              <a:spcAft>
                <a:spcPts val="0"/>
              </a:spcAft>
              <a:buClr>
                <a:schemeClr val="lt1"/>
              </a:buClr>
              <a:buSzPts val="750"/>
              <a:buNone/>
              <a:defRPr sz="750"/>
            </a:lvl6pPr>
            <a:lvl7pPr marL="3200400" lvl="6" indent="-228600" algn="l">
              <a:lnSpc>
                <a:spcPct val="90000"/>
              </a:lnSpc>
              <a:spcBef>
                <a:spcPts val="375"/>
              </a:spcBef>
              <a:spcAft>
                <a:spcPts val="0"/>
              </a:spcAft>
              <a:buClr>
                <a:schemeClr val="lt1"/>
              </a:buClr>
              <a:buSzPts val="750"/>
              <a:buNone/>
              <a:defRPr sz="750"/>
            </a:lvl7pPr>
            <a:lvl8pPr marL="3657600" lvl="7" indent="-228600" algn="l">
              <a:lnSpc>
                <a:spcPct val="90000"/>
              </a:lnSpc>
              <a:spcBef>
                <a:spcPts val="375"/>
              </a:spcBef>
              <a:spcAft>
                <a:spcPts val="0"/>
              </a:spcAft>
              <a:buClr>
                <a:schemeClr val="lt1"/>
              </a:buClr>
              <a:buSzPts val="750"/>
              <a:buNone/>
              <a:defRPr sz="750"/>
            </a:lvl8pPr>
            <a:lvl9pPr marL="4114800" lvl="8" indent="-228600" algn="l">
              <a:lnSpc>
                <a:spcPct val="90000"/>
              </a:lnSpc>
              <a:spcBef>
                <a:spcPts val="375"/>
              </a:spcBef>
              <a:spcAft>
                <a:spcPts val="0"/>
              </a:spcAft>
              <a:buClr>
                <a:schemeClr val="lt1"/>
              </a:buClr>
              <a:buSzPts val="750"/>
              <a:buNone/>
              <a:defRPr sz="750"/>
            </a:lvl9pPr>
          </a:lstStyle>
          <a:p>
            <a:endParaRPr/>
          </a:p>
        </p:txBody>
      </p:sp>
      <p:sp>
        <p:nvSpPr>
          <p:cNvPr id="82" name="Google Shape;82;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85"/>
        <p:cNvGrpSpPr/>
        <p:nvPr/>
      </p:nvGrpSpPr>
      <p:grpSpPr>
        <a:xfrm>
          <a:off x="0" y="0"/>
          <a:ext cx="0" cy="0"/>
          <a:chOff x="0" y="0"/>
          <a:chExt cx="0" cy="0"/>
        </a:xfrm>
      </p:grpSpPr>
      <p:sp>
        <p:nvSpPr>
          <p:cNvPr id="86" name="Google Shape;86;p13"/>
          <p:cNvSpPr txBox="1">
            <a:spLocks noGrp="1"/>
          </p:cNvSpPr>
          <p:nvPr>
            <p:ph type="title"/>
          </p:nvPr>
        </p:nvSpPr>
        <p:spPr>
          <a:xfrm>
            <a:off x="1084659" y="365125"/>
            <a:ext cx="6977064" cy="2992904"/>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rgbClr val="EDEDED"/>
              </a:buClr>
              <a:buSzPts val="3300"/>
              <a:buFont typeface="Corbel"/>
              <a:buNone/>
              <a:defRPr sz="33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13"/>
          <p:cNvSpPr txBox="1">
            <a:spLocks noGrp="1"/>
          </p:cNvSpPr>
          <p:nvPr>
            <p:ph type="body" idx="1"/>
          </p:nvPr>
        </p:nvSpPr>
        <p:spPr>
          <a:xfrm>
            <a:off x="1290484" y="3365557"/>
            <a:ext cx="6564224" cy="54896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Clr>
                <a:srgbClr val="EDEDED"/>
              </a:buClr>
              <a:buSzPts val="1050"/>
              <a:buNone/>
              <a:defRPr sz="1050"/>
            </a:lvl1pPr>
            <a:lvl2pPr marL="914400" lvl="1" indent="-228600" algn="l">
              <a:lnSpc>
                <a:spcPct val="90000"/>
              </a:lnSpc>
              <a:spcBef>
                <a:spcPts val="375"/>
              </a:spcBef>
              <a:spcAft>
                <a:spcPts val="0"/>
              </a:spcAft>
              <a:buClr>
                <a:srgbClr val="EDEDED"/>
              </a:buClr>
              <a:buSzPts val="1050"/>
              <a:buNone/>
              <a:defRPr sz="1050"/>
            </a:lvl2pPr>
            <a:lvl3pPr marL="1371600" lvl="2" indent="-228600" algn="l">
              <a:lnSpc>
                <a:spcPct val="90000"/>
              </a:lnSpc>
              <a:spcBef>
                <a:spcPts val="375"/>
              </a:spcBef>
              <a:spcAft>
                <a:spcPts val="0"/>
              </a:spcAft>
              <a:buClr>
                <a:srgbClr val="EDEDED"/>
              </a:buClr>
              <a:buSzPts val="900"/>
              <a:buNone/>
              <a:defRPr sz="900"/>
            </a:lvl3pPr>
            <a:lvl4pPr marL="1828800" lvl="3" indent="-228600" algn="l">
              <a:lnSpc>
                <a:spcPct val="90000"/>
              </a:lnSpc>
              <a:spcBef>
                <a:spcPts val="375"/>
              </a:spcBef>
              <a:spcAft>
                <a:spcPts val="0"/>
              </a:spcAft>
              <a:buClr>
                <a:srgbClr val="EDEDED"/>
              </a:buClr>
              <a:buSzPts val="750"/>
              <a:buNone/>
              <a:defRPr sz="750"/>
            </a:lvl4pPr>
            <a:lvl5pPr marL="2286000" lvl="4" indent="-228600" algn="l">
              <a:lnSpc>
                <a:spcPct val="90000"/>
              </a:lnSpc>
              <a:spcBef>
                <a:spcPts val="375"/>
              </a:spcBef>
              <a:spcAft>
                <a:spcPts val="0"/>
              </a:spcAft>
              <a:buClr>
                <a:srgbClr val="EDEDED"/>
              </a:buClr>
              <a:buSzPts val="750"/>
              <a:buNone/>
              <a:defRPr sz="750"/>
            </a:lvl5pPr>
            <a:lvl6pPr marL="2743200" lvl="5" indent="-228600" algn="l">
              <a:lnSpc>
                <a:spcPct val="90000"/>
              </a:lnSpc>
              <a:spcBef>
                <a:spcPts val="375"/>
              </a:spcBef>
              <a:spcAft>
                <a:spcPts val="0"/>
              </a:spcAft>
              <a:buClr>
                <a:schemeClr val="lt1"/>
              </a:buClr>
              <a:buSzPts val="750"/>
              <a:buNone/>
              <a:defRPr sz="750"/>
            </a:lvl6pPr>
            <a:lvl7pPr marL="3200400" lvl="6" indent="-228600" algn="l">
              <a:lnSpc>
                <a:spcPct val="90000"/>
              </a:lnSpc>
              <a:spcBef>
                <a:spcPts val="375"/>
              </a:spcBef>
              <a:spcAft>
                <a:spcPts val="0"/>
              </a:spcAft>
              <a:buClr>
                <a:schemeClr val="lt1"/>
              </a:buClr>
              <a:buSzPts val="750"/>
              <a:buNone/>
              <a:defRPr sz="750"/>
            </a:lvl7pPr>
            <a:lvl8pPr marL="3657600" lvl="7" indent="-228600" algn="l">
              <a:lnSpc>
                <a:spcPct val="90000"/>
              </a:lnSpc>
              <a:spcBef>
                <a:spcPts val="375"/>
              </a:spcBef>
              <a:spcAft>
                <a:spcPts val="0"/>
              </a:spcAft>
              <a:buClr>
                <a:schemeClr val="lt1"/>
              </a:buClr>
              <a:buSzPts val="750"/>
              <a:buNone/>
              <a:defRPr sz="750"/>
            </a:lvl8pPr>
            <a:lvl9pPr marL="4114800" lvl="8" indent="-228600" algn="l">
              <a:lnSpc>
                <a:spcPct val="90000"/>
              </a:lnSpc>
              <a:spcBef>
                <a:spcPts val="375"/>
              </a:spcBef>
              <a:spcAft>
                <a:spcPts val="0"/>
              </a:spcAft>
              <a:buClr>
                <a:schemeClr val="lt1"/>
              </a:buClr>
              <a:buSzPts val="750"/>
              <a:buNone/>
              <a:defRPr sz="750"/>
            </a:lvl9pPr>
          </a:lstStyle>
          <a:p>
            <a:endParaRPr/>
          </a:p>
        </p:txBody>
      </p:sp>
      <p:sp>
        <p:nvSpPr>
          <p:cNvPr id="88" name="Google Shape;88;p13"/>
          <p:cNvSpPr txBox="1">
            <a:spLocks noGrp="1"/>
          </p:cNvSpPr>
          <p:nvPr>
            <p:ph type="body" idx="2"/>
          </p:nvPr>
        </p:nvSpPr>
        <p:spPr>
          <a:xfrm>
            <a:off x="628650" y="4501729"/>
            <a:ext cx="7884318" cy="1489496"/>
          </a:xfrm>
          <a:prstGeom prst="rect">
            <a:avLst/>
          </a:prstGeom>
          <a:noFill/>
          <a:ln>
            <a:noFill/>
          </a:ln>
        </p:spPr>
        <p:txBody>
          <a:bodyPr spcFirstLastPara="1" wrap="square" lIns="91425" tIns="45700" rIns="91425" bIns="45700" anchor="ctr" anchorCtr="0"/>
          <a:lstStyle>
            <a:lvl1pPr marL="457200" lvl="0" indent="-228600" algn="l">
              <a:lnSpc>
                <a:spcPct val="90000"/>
              </a:lnSpc>
              <a:spcBef>
                <a:spcPts val="750"/>
              </a:spcBef>
              <a:spcAft>
                <a:spcPts val="0"/>
              </a:spcAft>
              <a:buClr>
                <a:srgbClr val="EDEDED"/>
              </a:buClr>
              <a:buSzPts val="1200"/>
              <a:buNone/>
              <a:defRPr sz="1200"/>
            </a:lvl1pPr>
            <a:lvl2pPr marL="914400" lvl="1" indent="-228600" algn="l">
              <a:lnSpc>
                <a:spcPct val="90000"/>
              </a:lnSpc>
              <a:spcBef>
                <a:spcPts val="375"/>
              </a:spcBef>
              <a:spcAft>
                <a:spcPts val="0"/>
              </a:spcAft>
              <a:buClr>
                <a:srgbClr val="EDEDED"/>
              </a:buClr>
              <a:buSzPts val="1050"/>
              <a:buNone/>
              <a:defRPr sz="1050"/>
            </a:lvl2pPr>
            <a:lvl3pPr marL="1371600" lvl="2" indent="-228600" algn="l">
              <a:lnSpc>
                <a:spcPct val="90000"/>
              </a:lnSpc>
              <a:spcBef>
                <a:spcPts val="375"/>
              </a:spcBef>
              <a:spcAft>
                <a:spcPts val="0"/>
              </a:spcAft>
              <a:buClr>
                <a:srgbClr val="EDEDED"/>
              </a:buClr>
              <a:buSzPts val="900"/>
              <a:buNone/>
              <a:defRPr sz="900"/>
            </a:lvl3pPr>
            <a:lvl4pPr marL="1828800" lvl="3" indent="-228600" algn="l">
              <a:lnSpc>
                <a:spcPct val="90000"/>
              </a:lnSpc>
              <a:spcBef>
                <a:spcPts val="375"/>
              </a:spcBef>
              <a:spcAft>
                <a:spcPts val="0"/>
              </a:spcAft>
              <a:buClr>
                <a:srgbClr val="EDEDED"/>
              </a:buClr>
              <a:buSzPts val="750"/>
              <a:buNone/>
              <a:defRPr sz="750"/>
            </a:lvl4pPr>
            <a:lvl5pPr marL="2286000" lvl="4" indent="-228600" algn="l">
              <a:lnSpc>
                <a:spcPct val="90000"/>
              </a:lnSpc>
              <a:spcBef>
                <a:spcPts val="375"/>
              </a:spcBef>
              <a:spcAft>
                <a:spcPts val="0"/>
              </a:spcAft>
              <a:buClr>
                <a:srgbClr val="EDEDED"/>
              </a:buClr>
              <a:buSzPts val="750"/>
              <a:buNone/>
              <a:defRPr sz="750"/>
            </a:lvl5pPr>
            <a:lvl6pPr marL="2743200" lvl="5" indent="-228600" algn="l">
              <a:lnSpc>
                <a:spcPct val="90000"/>
              </a:lnSpc>
              <a:spcBef>
                <a:spcPts val="375"/>
              </a:spcBef>
              <a:spcAft>
                <a:spcPts val="0"/>
              </a:spcAft>
              <a:buClr>
                <a:schemeClr val="lt1"/>
              </a:buClr>
              <a:buSzPts val="750"/>
              <a:buNone/>
              <a:defRPr sz="750"/>
            </a:lvl6pPr>
            <a:lvl7pPr marL="3200400" lvl="6" indent="-228600" algn="l">
              <a:lnSpc>
                <a:spcPct val="90000"/>
              </a:lnSpc>
              <a:spcBef>
                <a:spcPts val="375"/>
              </a:spcBef>
              <a:spcAft>
                <a:spcPts val="0"/>
              </a:spcAft>
              <a:buClr>
                <a:schemeClr val="lt1"/>
              </a:buClr>
              <a:buSzPts val="750"/>
              <a:buNone/>
              <a:defRPr sz="750"/>
            </a:lvl7pPr>
            <a:lvl8pPr marL="3657600" lvl="7" indent="-228600" algn="l">
              <a:lnSpc>
                <a:spcPct val="90000"/>
              </a:lnSpc>
              <a:spcBef>
                <a:spcPts val="375"/>
              </a:spcBef>
              <a:spcAft>
                <a:spcPts val="0"/>
              </a:spcAft>
              <a:buClr>
                <a:schemeClr val="lt1"/>
              </a:buClr>
              <a:buSzPts val="750"/>
              <a:buNone/>
              <a:defRPr sz="750"/>
            </a:lvl8pPr>
            <a:lvl9pPr marL="4114800" lvl="8" indent="-228600" algn="l">
              <a:lnSpc>
                <a:spcPct val="90000"/>
              </a:lnSpc>
              <a:spcBef>
                <a:spcPts val="375"/>
              </a:spcBef>
              <a:spcAft>
                <a:spcPts val="0"/>
              </a:spcAft>
              <a:buClr>
                <a:schemeClr val="lt1"/>
              </a:buClr>
              <a:buSzPts val="750"/>
              <a:buNone/>
              <a:defRPr sz="750"/>
            </a:lvl9pPr>
          </a:lstStyle>
          <a:p>
            <a:endParaRPr/>
          </a:p>
        </p:txBody>
      </p:sp>
      <p:sp>
        <p:nvSpPr>
          <p:cNvPr id="89" name="Google Shape;89;p1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2" name="Google Shape;92;p13"/>
          <p:cNvSpPr txBox="1"/>
          <p:nvPr/>
        </p:nvSpPr>
        <p:spPr>
          <a:xfrm>
            <a:off x="833283" y="786824"/>
            <a:ext cx="457200" cy="584776"/>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lt1"/>
              </a:buClr>
              <a:buSzPts val="6000"/>
              <a:buFont typeface="Corbel"/>
              <a:buNone/>
            </a:pPr>
            <a:r>
              <a:rPr lang="en-US" sz="6000" b="0" cap="none">
                <a:solidFill>
                  <a:schemeClr val="lt1"/>
                </a:solidFill>
                <a:latin typeface="Corbel"/>
                <a:ea typeface="Corbel"/>
                <a:cs typeface="Corbel"/>
                <a:sym typeface="Corbel"/>
              </a:rPr>
              <a:t>“</a:t>
            </a:r>
            <a:endParaRPr/>
          </a:p>
        </p:txBody>
      </p:sp>
      <p:sp>
        <p:nvSpPr>
          <p:cNvPr id="93" name="Google Shape;93;p13"/>
          <p:cNvSpPr txBox="1"/>
          <p:nvPr/>
        </p:nvSpPr>
        <p:spPr>
          <a:xfrm>
            <a:off x="7828359" y="2743200"/>
            <a:ext cx="457200" cy="584776"/>
          </a:xfrm>
          <a:prstGeom prst="rect">
            <a:avLst/>
          </a:prstGeom>
          <a:noFill/>
          <a:ln>
            <a:noFill/>
          </a:ln>
        </p:spPr>
        <p:txBody>
          <a:bodyPr spcFirstLastPara="1" wrap="square" lIns="68575" tIns="34275" rIns="68575" bIns="34275" anchor="ctr" anchorCtr="0">
            <a:noAutofit/>
          </a:bodyPr>
          <a:lstStyle/>
          <a:p>
            <a:pPr marL="0" marR="0" lvl="0" indent="0" algn="r" rtl="0">
              <a:spcBef>
                <a:spcPts val="0"/>
              </a:spcBef>
              <a:spcAft>
                <a:spcPts val="0"/>
              </a:spcAft>
              <a:buClr>
                <a:schemeClr val="lt1"/>
              </a:buClr>
              <a:buSzPts val="6000"/>
              <a:buFont typeface="Corbel"/>
              <a:buNone/>
            </a:pPr>
            <a:r>
              <a:rPr lang="en-US" sz="6000" b="0" cap="none">
                <a:solidFill>
                  <a:schemeClr val="lt1"/>
                </a:solidFill>
                <a:latin typeface="Corbel"/>
                <a:ea typeface="Corbel"/>
                <a:cs typeface="Corbel"/>
                <a:sym typeface="Corbel"/>
              </a:rPr>
              <a:t>”</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image" Target="../media/image1.png"/><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10" Type="http://schemas.openxmlformats.org/officeDocument/2006/relationships/image" Target="../media/image2.png"/><Relationship Id="rId4" Type="http://schemas.openxmlformats.org/officeDocument/2006/relationships/slideLayout" Target="../slideLayouts/slideLayout3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42.xml"/><Relationship Id="rId1" Type="http://schemas.openxmlformats.org/officeDocument/2006/relationships/slideLayout" Target="../slideLayouts/slideLayout41.xml"/><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7">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rgbClr val="EDEDED"/>
              </a:buClr>
              <a:buSzPts val="4400"/>
              <a:buFont typeface="Corbel"/>
              <a:buNone/>
              <a:defRPr sz="4400" b="0" i="0" u="none" strike="noStrike" cap="none">
                <a:solidFill>
                  <a:srgbClr val="EDEDED"/>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40000" y="1825625"/>
            <a:ext cx="7675350" cy="4351338"/>
          </a:xfrm>
          <a:prstGeom prst="rect">
            <a:avLst/>
          </a:prstGeom>
          <a:noFill/>
          <a:ln>
            <a:noFill/>
          </a:ln>
        </p:spPr>
        <p:txBody>
          <a:bodyPr spcFirstLastPara="1" wrap="square" lIns="91425" tIns="45700" rIns="91425" bIns="45700" anchor="t" anchorCtr="0"/>
          <a:lstStyle>
            <a:lvl1pPr marL="457200" marR="0" lvl="0" indent="-381000" algn="l" rtl="0">
              <a:lnSpc>
                <a:spcPct val="90000"/>
              </a:lnSpc>
              <a:spcBef>
                <a:spcPts val="750"/>
              </a:spcBef>
              <a:spcAft>
                <a:spcPts val="0"/>
              </a:spcAft>
              <a:buClr>
                <a:srgbClr val="EDEDED"/>
              </a:buClr>
              <a:buSzPts val="2400"/>
              <a:buFont typeface="Arial"/>
              <a:buChar char="•"/>
              <a:defRPr sz="2400" b="0" i="0" u="none" strike="noStrike" cap="none">
                <a:solidFill>
                  <a:srgbClr val="EDEDED"/>
                </a:solidFill>
                <a:latin typeface="Corbel"/>
                <a:ea typeface="Corbel"/>
                <a:cs typeface="Corbel"/>
                <a:sym typeface="Corbel"/>
              </a:defRPr>
            </a:lvl1pPr>
            <a:lvl2pPr marL="914400" marR="0" lvl="1" indent="-355600" algn="l" rtl="0">
              <a:lnSpc>
                <a:spcPct val="90000"/>
              </a:lnSpc>
              <a:spcBef>
                <a:spcPts val="375"/>
              </a:spcBef>
              <a:spcAft>
                <a:spcPts val="0"/>
              </a:spcAft>
              <a:buClr>
                <a:srgbClr val="EDEDED"/>
              </a:buClr>
              <a:buSzPts val="2000"/>
              <a:buFont typeface="Arial"/>
              <a:buChar char="•"/>
              <a:defRPr sz="2000" b="0" i="0" u="none" strike="noStrike" cap="none">
                <a:solidFill>
                  <a:srgbClr val="EDEDED"/>
                </a:solidFill>
                <a:latin typeface="Corbel"/>
                <a:ea typeface="Corbel"/>
                <a:cs typeface="Corbel"/>
                <a:sym typeface="Corbel"/>
              </a:defRPr>
            </a:lvl2pPr>
            <a:lvl3pPr marL="1371600" marR="0" lvl="2" indent="-330200" algn="l" rtl="0">
              <a:lnSpc>
                <a:spcPct val="90000"/>
              </a:lnSpc>
              <a:spcBef>
                <a:spcPts val="375"/>
              </a:spcBef>
              <a:spcAft>
                <a:spcPts val="0"/>
              </a:spcAft>
              <a:buClr>
                <a:srgbClr val="EDEDED"/>
              </a:buClr>
              <a:buSzPts val="1600"/>
              <a:buFont typeface="Arial"/>
              <a:buChar char="•"/>
              <a:defRPr sz="1600" b="0" i="0" u="none" strike="noStrike" cap="none">
                <a:solidFill>
                  <a:srgbClr val="EDEDED"/>
                </a:solidFill>
                <a:latin typeface="Corbel"/>
                <a:ea typeface="Corbel"/>
                <a:cs typeface="Corbel"/>
                <a:sym typeface="Corbel"/>
              </a:defRPr>
            </a:lvl3pPr>
            <a:lvl4pPr marL="1828800" marR="0" lvl="3" indent="-317500" algn="l" rtl="0">
              <a:lnSpc>
                <a:spcPct val="90000"/>
              </a:lnSpc>
              <a:spcBef>
                <a:spcPts val="375"/>
              </a:spcBef>
              <a:spcAft>
                <a:spcPts val="0"/>
              </a:spcAft>
              <a:buClr>
                <a:srgbClr val="EDEDED"/>
              </a:buClr>
              <a:buSzPts val="1400"/>
              <a:buFont typeface="Arial"/>
              <a:buChar char="•"/>
              <a:defRPr sz="1400" b="0" i="0" u="none" strike="noStrike" cap="none">
                <a:solidFill>
                  <a:srgbClr val="EDEDED"/>
                </a:solidFill>
                <a:latin typeface="Corbel"/>
                <a:ea typeface="Corbel"/>
                <a:cs typeface="Corbel"/>
                <a:sym typeface="Corbel"/>
              </a:defRPr>
            </a:lvl4pPr>
            <a:lvl5pPr marL="2286000" marR="0" lvl="4" indent="-317500" algn="l" rtl="0">
              <a:lnSpc>
                <a:spcPct val="90000"/>
              </a:lnSpc>
              <a:spcBef>
                <a:spcPts val="375"/>
              </a:spcBef>
              <a:spcAft>
                <a:spcPts val="0"/>
              </a:spcAft>
              <a:buClr>
                <a:srgbClr val="EDEDED"/>
              </a:buClr>
              <a:buSzPts val="1400"/>
              <a:buFont typeface="Arial"/>
              <a:buChar char="•"/>
              <a:defRPr sz="1400" b="0" i="0" u="none" strike="noStrike" cap="none">
                <a:solidFill>
                  <a:srgbClr val="EDEDED"/>
                </a:solidFill>
                <a:latin typeface="Corbel"/>
                <a:ea typeface="Corbel"/>
                <a:cs typeface="Corbel"/>
                <a:sym typeface="Corbel"/>
              </a:defRPr>
            </a:lvl5pPr>
            <a:lvl6pPr marL="2743200" marR="0" lvl="5"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orbel"/>
                <a:ea typeface="Corbel"/>
                <a:cs typeface="Corbel"/>
                <a:sym typeface="Corbel"/>
              </a:defRPr>
            </a:lvl6pPr>
            <a:lvl7pPr marL="3200400" marR="0" lvl="6"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orbel"/>
                <a:ea typeface="Corbel"/>
                <a:cs typeface="Corbel"/>
                <a:sym typeface="Corbel"/>
              </a:defRPr>
            </a:lvl7pPr>
            <a:lvl8pPr marL="3657600" marR="0" lvl="7"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orbel"/>
                <a:ea typeface="Corbel"/>
                <a:cs typeface="Corbel"/>
                <a:sym typeface="Corbel"/>
              </a:defRPr>
            </a:lvl8pPr>
            <a:lvl9pPr marL="4114800" marR="0" lvl="8"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orbel"/>
                <a:ea typeface="Corbel"/>
                <a:cs typeface="Corbel"/>
                <a:sym typeface="Corbel"/>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rgbClr val="EDEDED"/>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900" b="0" i="0" u="none" strike="noStrike" cap="none">
                <a:solidFill>
                  <a:srgbClr val="EDEDED"/>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EDEDED"/>
                </a:solidFill>
                <a:latin typeface="Corbel"/>
                <a:ea typeface="Corbel"/>
                <a:cs typeface="Corbel"/>
                <a:sym typeface="Corbel"/>
              </a:defRPr>
            </a:lvl1pPr>
            <a:lvl2pPr marL="0" marR="0" lvl="1" indent="0" algn="r" rtl="0">
              <a:spcBef>
                <a:spcPts val="0"/>
              </a:spcBef>
              <a:buNone/>
              <a:defRPr sz="900" b="0" i="0" u="none" strike="noStrike" cap="none">
                <a:solidFill>
                  <a:srgbClr val="EDEDED"/>
                </a:solidFill>
                <a:latin typeface="Corbel"/>
                <a:ea typeface="Corbel"/>
                <a:cs typeface="Corbel"/>
                <a:sym typeface="Corbel"/>
              </a:defRPr>
            </a:lvl2pPr>
            <a:lvl3pPr marL="0" marR="0" lvl="2" indent="0" algn="r" rtl="0">
              <a:spcBef>
                <a:spcPts val="0"/>
              </a:spcBef>
              <a:buNone/>
              <a:defRPr sz="900" b="0" i="0" u="none" strike="noStrike" cap="none">
                <a:solidFill>
                  <a:srgbClr val="EDEDED"/>
                </a:solidFill>
                <a:latin typeface="Corbel"/>
                <a:ea typeface="Corbel"/>
                <a:cs typeface="Corbel"/>
                <a:sym typeface="Corbel"/>
              </a:defRPr>
            </a:lvl3pPr>
            <a:lvl4pPr marL="0" marR="0" lvl="3" indent="0" algn="r" rtl="0">
              <a:spcBef>
                <a:spcPts val="0"/>
              </a:spcBef>
              <a:buNone/>
              <a:defRPr sz="900" b="0" i="0" u="none" strike="noStrike" cap="none">
                <a:solidFill>
                  <a:srgbClr val="EDEDED"/>
                </a:solidFill>
                <a:latin typeface="Corbel"/>
                <a:ea typeface="Corbel"/>
                <a:cs typeface="Corbel"/>
                <a:sym typeface="Corbel"/>
              </a:defRPr>
            </a:lvl4pPr>
            <a:lvl5pPr marL="0" marR="0" lvl="4" indent="0" algn="r" rtl="0">
              <a:spcBef>
                <a:spcPts val="0"/>
              </a:spcBef>
              <a:buNone/>
              <a:defRPr sz="900" b="0" i="0" u="none" strike="noStrike" cap="none">
                <a:solidFill>
                  <a:srgbClr val="EDEDED"/>
                </a:solidFill>
                <a:latin typeface="Corbel"/>
                <a:ea typeface="Corbel"/>
                <a:cs typeface="Corbel"/>
                <a:sym typeface="Corbel"/>
              </a:defRPr>
            </a:lvl5pPr>
            <a:lvl6pPr marL="0" marR="0" lvl="5" indent="0" algn="r" rtl="0">
              <a:spcBef>
                <a:spcPts val="0"/>
              </a:spcBef>
              <a:buNone/>
              <a:defRPr sz="900" b="0" i="0" u="none" strike="noStrike" cap="none">
                <a:solidFill>
                  <a:srgbClr val="EDEDED"/>
                </a:solidFill>
                <a:latin typeface="Corbel"/>
                <a:ea typeface="Corbel"/>
                <a:cs typeface="Corbel"/>
                <a:sym typeface="Corbel"/>
              </a:defRPr>
            </a:lvl6pPr>
            <a:lvl7pPr marL="0" marR="0" lvl="6" indent="0" algn="r" rtl="0">
              <a:spcBef>
                <a:spcPts val="0"/>
              </a:spcBef>
              <a:buNone/>
              <a:defRPr sz="900" b="0" i="0" u="none" strike="noStrike" cap="none">
                <a:solidFill>
                  <a:srgbClr val="EDEDED"/>
                </a:solidFill>
                <a:latin typeface="Corbel"/>
                <a:ea typeface="Corbel"/>
                <a:cs typeface="Corbel"/>
                <a:sym typeface="Corbel"/>
              </a:defRPr>
            </a:lvl7pPr>
            <a:lvl8pPr marL="0" marR="0" lvl="7" indent="0" algn="r" rtl="0">
              <a:spcBef>
                <a:spcPts val="0"/>
              </a:spcBef>
              <a:buNone/>
              <a:defRPr sz="900" b="0" i="0" u="none" strike="noStrike" cap="none">
                <a:solidFill>
                  <a:srgbClr val="EDEDED"/>
                </a:solidFill>
                <a:latin typeface="Corbel"/>
                <a:ea typeface="Corbel"/>
                <a:cs typeface="Corbel"/>
                <a:sym typeface="Corbel"/>
              </a:defRPr>
            </a:lvl8pPr>
            <a:lvl9pPr marL="0" marR="0" lvl="8" indent="0" algn="r" rtl="0">
              <a:spcBef>
                <a:spcPts val="0"/>
              </a:spcBef>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700" r:id="rId15"/>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smtClean="0"/>
              <a:t>9/14/2021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26642910"/>
      </p:ext>
    </p:extLst>
  </p:cSld>
  <p:clrMap bg1="dk1" tx1="lt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Lst>
  <p:transition>
    <p:fade/>
  </p:transition>
  <p:hf sldNum="0" hdr="0" ftr="0" dt="0"/>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01682" y="1141666"/>
            <a:ext cx="5485118" cy="1398472"/>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p:cNvSpPr>
            <a:spLocks noGrp="1"/>
          </p:cNvSpPr>
          <p:nvPr>
            <p:ph type="body" idx="1"/>
          </p:nvPr>
        </p:nvSpPr>
        <p:spPr>
          <a:xfrm>
            <a:off x="3201682" y="2631403"/>
            <a:ext cx="5485117" cy="1277675"/>
          </a:xfrm>
          <a:prstGeom prst="rect">
            <a:avLst/>
          </a:prstGeom>
        </p:spPr>
        <p:txBody>
          <a:bodyPr vert="horz" lIns="91440" tIns="45720" rIns="91440" bIns="45720" rtlCol="0">
            <a:normAutofit/>
          </a:bodyPr>
          <a:lstStyle/>
          <a:p>
            <a:pPr lvl="0"/>
            <a:r>
              <a:rPr lang="en-US" dirty="0"/>
              <a:t>Click to edit Master text styles</a:t>
            </a:r>
          </a:p>
        </p:txBody>
      </p:sp>
      <p:sp>
        <p:nvSpPr>
          <p:cNvPr id="7" name="Freeform 6"/>
          <p:cNvSpPr/>
          <p:nvPr userDrawn="1"/>
        </p:nvSpPr>
        <p:spPr>
          <a:xfrm>
            <a:off x="-9190" y="4417160"/>
            <a:ext cx="9170673" cy="2457785"/>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0673" h="2457785">
                <a:moveTo>
                  <a:pt x="2887" y="2375696"/>
                </a:moveTo>
                <a:cubicBezTo>
                  <a:pt x="23548" y="2372367"/>
                  <a:pt x="7344315" y="2502055"/>
                  <a:pt x="9170673" y="0"/>
                </a:cubicBezTo>
                <a:cubicBezTo>
                  <a:pt x="9168091" y="819774"/>
                  <a:pt x="9157766" y="1631806"/>
                  <a:pt x="9155184" y="2451580"/>
                </a:cubicBezTo>
                <a:lnTo>
                  <a:pt x="0" y="2457785"/>
                </a:lnTo>
                <a:cubicBezTo>
                  <a:pt x="-1" y="2415623"/>
                  <a:pt x="2888" y="2417858"/>
                  <a:pt x="2887" y="2375696"/>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578910"/>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Lst>
  <p:hf hdr="0"/>
  <p:txStyles>
    <p:titleStyle>
      <a:lvl1pPr algn="r" defTabSz="457200" rtl="0" eaLnBrk="1" latinLnBrk="0" hangingPunct="1">
        <a:lnSpc>
          <a:spcPct val="80000"/>
        </a:lnSpc>
        <a:spcBef>
          <a:spcPct val="0"/>
        </a:spcBef>
        <a:buNone/>
        <a:defRPr sz="4400" b="1" i="0" kern="1200">
          <a:solidFill>
            <a:schemeClr val="accent1"/>
          </a:solidFill>
          <a:latin typeface="+mj-lt"/>
          <a:ea typeface="+mj-ea"/>
          <a:cs typeface="Arial Narrow Bold"/>
        </a:defRPr>
      </a:lvl1pPr>
    </p:titleStyle>
    <p:bodyStyle>
      <a:lvl1pPr marL="0" indent="0" algn="r" defTabSz="457200" rtl="0" eaLnBrk="1" latinLnBrk="0" hangingPunct="1">
        <a:spcBef>
          <a:spcPct val="20000"/>
        </a:spcBef>
        <a:buFont typeface="Arial"/>
        <a:buNone/>
        <a:defRPr sz="24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137"/>
        <p:cNvGrpSpPr/>
        <p:nvPr/>
      </p:nvGrpSpPr>
      <p:grpSpPr>
        <a:xfrm>
          <a:off x="0" y="0"/>
          <a:ext cx="0" cy="0"/>
          <a:chOff x="0" y="0"/>
          <a:chExt cx="0" cy="0"/>
        </a:xfrm>
      </p:grpSpPr>
      <p:sp>
        <p:nvSpPr>
          <p:cNvPr id="138" name="Google Shape;138;p19"/>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EDEDED"/>
              </a:buClr>
              <a:buSzPts val="4400"/>
              <a:buFont typeface="Corbel"/>
              <a:buNone/>
              <a:defRPr sz="4400" b="0" i="0" u="none" strike="noStrike" cap="none">
                <a:solidFill>
                  <a:srgbClr val="EDEDED"/>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9" name="Google Shape;139;p19"/>
          <p:cNvSpPr txBox="1">
            <a:spLocks noGrp="1"/>
          </p:cNvSpPr>
          <p:nvPr>
            <p:ph type="body" idx="1"/>
          </p:nvPr>
        </p:nvSpPr>
        <p:spPr>
          <a:xfrm>
            <a:off x="840000" y="1825625"/>
            <a:ext cx="7675200" cy="43512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750"/>
              </a:spcBef>
              <a:spcAft>
                <a:spcPts val="0"/>
              </a:spcAft>
              <a:buClr>
                <a:srgbClr val="EDEDED"/>
              </a:buClr>
              <a:buSzPts val="2400"/>
              <a:buFont typeface="Arial"/>
              <a:buChar char="•"/>
              <a:defRPr sz="2400" b="0" i="0" u="none" strike="noStrike" cap="none">
                <a:solidFill>
                  <a:srgbClr val="EDEDED"/>
                </a:solidFill>
                <a:latin typeface="Corbel"/>
                <a:ea typeface="Corbel"/>
                <a:cs typeface="Corbel"/>
                <a:sym typeface="Corbel"/>
              </a:defRPr>
            </a:lvl1pPr>
            <a:lvl2pPr marL="914400" marR="0" lvl="1" indent="-355600" algn="l" rtl="0">
              <a:lnSpc>
                <a:spcPct val="90000"/>
              </a:lnSpc>
              <a:spcBef>
                <a:spcPts val="375"/>
              </a:spcBef>
              <a:spcAft>
                <a:spcPts val="0"/>
              </a:spcAft>
              <a:buClr>
                <a:srgbClr val="EDEDED"/>
              </a:buClr>
              <a:buSzPts val="2000"/>
              <a:buFont typeface="Arial"/>
              <a:buChar char="•"/>
              <a:defRPr sz="2000" b="0" i="0" u="none" strike="noStrike" cap="none">
                <a:solidFill>
                  <a:srgbClr val="EDEDED"/>
                </a:solidFill>
                <a:latin typeface="Corbel"/>
                <a:ea typeface="Corbel"/>
                <a:cs typeface="Corbel"/>
                <a:sym typeface="Corbel"/>
              </a:defRPr>
            </a:lvl2pPr>
            <a:lvl3pPr marL="1371600" marR="0" lvl="2" indent="-330200" algn="l" rtl="0">
              <a:lnSpc>
                <a:spcPct val="90000"/>
              </a:lnSpc>
              <a:spcBef>
                <a:spcPts val="375"/>
              </a:spcBef>
              <a:spcAft>
                <a:spcPts val="0"/>
              </a:spcAft>
              <a:buClr>
                <a:srgbClr val="EDEDED"/>
              </a:buClr>
              <a:buSzPts val="1600"/>
              <a:buFont typeface="Arial"/>
              <a:buChar char="•"/>
              <a:defRPr sz="1600" b="0" i="0" u="none" strike="noStrike" cap="none">
                <a:solidFill>
                  <a:srgbClr val="EDEDED"/>
                </a:solidFill>
                <a:latin typeface="Corbel"/>
                <a:ea typeface="Corbel"/>
                <a:cs typeface="Corbel"/>
                <a:sym typeface="Corbel"/>
              </a:defRPr>
            </a:lvl3pPr>
            <a:lvl4pPr marL="1828800" marR="0" lvl="3" indent="-317500" algn="l" rtl="0">
              <a:lnSpc>
                <a:spcPct val="90000"/>
              </a:lnSpc>
              <a:spcBef>
                <a:spcPts val="375"/>
              </a:spcBef>
              <a:spcAft>
                <a:spcPts val="0"/>
              </a:spcAft>
              <a:buClr>
                <a:srgbClr val="EDEDED"/>
              </a:buClr>
              <a:buSzPts val="1400"/>
              <a:buFont typeface="Arial"/>
              <a:buChar char="•"/>
              <a:defRPr sz="1400" b="0" i="0" u="none" strike="noStrike" cap="none">
                <a:solidFill>
                  <a:srgbClr val="EDEDED"/>
                </a:solidFill>
                <a:latin typeface="Corbel"/>
                <a:ea typeface="Corbel"/>
                <a:cs typeface="Corbel"/>
                <a:sym typeface="Corbel"/>
              </a:defRPr>
            </a:lvl4pPr>
            <a:lvl5pPr marL="2286000" marR="0" lvl="4" indent="-317500" algn="l" rtl="0">
              <a:lnSpc>
                <a:spcPct val="90000"/>
              </a:lnSpc>
              <a:spcBef>
                <a:spcPts val="375"/>
              </a:spcBef>
              <a:spcAft>
                <a:spcPts val="0"/>
              </a:spcAft>
              <a:buClr>
                <a:srgbClr val="EDEDED"/>
              </a:buClr>
              <a:buSzPts val="1400"/>
              <a:buFont typeface="Arial"/>
              <a:buChar char="•"/>
              <a:defRPr sz="1400" b="0" i="0" u="none" strike="noStrike" cap="none">
                <a:solidFill>
                  <a:srgbClr val="EDEDED"/>
                </a:solidFill>
                <a:latin typeface="Corbel"/>
                <a:ea typeface="Corbel"/>
                <a:cs typeface="Corbel"/>
                <a:sym typeface="Corbel"/>
              </a:defRPr>
            </a:lvl5pPr>
            <a:lvl6pPr marL="2743200" marR="0" lvl="5"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orbel"/>
                <a:ea typeface="Corbel"/>
                <a:cs typeface="Corbel"/>
                <a:sym typeface="Corbel"/>
              </a:defRPr>
            </a:lvl6pPr>
            <a:lvl7pPr marL="3200400" marR="0" lvl="6"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orbel"/>
                <a:ea typeface="Corbel"/>
                <a:cs typeface="Corbel"/>
                <a:sym typeface="Corbel"/>
              </a:defRPr>
            </a:lvl7pPr>
            <a:lvl8pPr marL="3657600" marR="0" lvl="7"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orbel"/>
                <a:ea typeface="Corbel"/>
                <a:cs typeface="Corbel"/>
                <a:sym typeface="Corbel"/>
              </a:defRPr>
            </a:lvl8pPr>
            <a:lvl9pPr marL="4114800" marR="0" lvl="8"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orbel"/>
                <a:ea typeface="Corbel"/>
                <a:cs typeface="Corbel"/>
                <a:sym typeface="Corbel"/>
              </a:defRPr>
            </a:lvl9pPr>
          </a:lstStyle>
          <a:p>
            <a:endParaRPr/>
          </a:p>
        </p:txBody>
      </p:sp>
      <p:sp>
        <p:nvSpPr>
          <p:cNvPr id="140" name="Google Shape;140;p19"/>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EDEDED"/>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9pPr>
          </a:lstStyle>
          <a:p>
            <a:endParaRPr/>
          </a:p>
        </p:txBody>
      </p:sp>
      <p:sp>
        <p:nvSpPr>
          <p:cNvPr id="141" name="Google Shape;141;p19"/>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EDEDED"/>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9pPr>
          </a:lstStyle>
          <a:p>
            <a:endParaRPr/>
          </a:p>
        </p:txBody>
      </p:sp>
      <p:sp>
        <p:nvSpPr>
          <p:cNvPr id="142" name="Google Shape;142;p19"/>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8878918"/>
      </p:ext>
    </p:extLst>
  </p:cSld>
  <p:clrMap bg1="lt1" tx1="dk1" bg2="dk2" tx2="lt2" accent1="accent1" accent2="accent2" accent3="accent3" accent4="accent4" accent5="accent5" accent6="accent6" hlink="hlink" folHlink="folHlink"/>
  <p:sldLayoutIdLst>
    <p:sldLayoutId id="2147483702" r:id="rId1"/>
    <p:sldLayoutId id="2147483705" r:id="rId2"/>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67"/>
        <p:cNvGrpSpPr/>
        <p:nvPr/>
      </p:nvGrpSpPr>
      <p:grpSpPr>
        <a:xfrm>
          <a:off x="0" y="0"/>
          <a:ext cx="0" cy="0"/>
          <a:chOff x="0" y="0"/>
          <a:chExt cx="0" cy="0"/>
        </a:xfrm>
      </p:grpSpPr>
      <p:sp>
        <p:nvSpPr>
          <p:cNvPr id="868" name="Google Shape;868;p121"/>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EDEDED"/>
              </a:buClr>
              <a:buSzPts val="4400"/>
              <a:buFont typeface="Corbel"/>
              <a:buNone/>
              <a:defRPr sz="4400" b="0" i="0" u="none" strike="noStrike" cap="none">
                <a:solidFill>
                  <a:srgbClr val="EDEDED"/>
                </a:solidFill>
                <a:latin typeface="Corbel"/>
                <a:ea typeface="Corbel"/>
                <a:cs typeface="Corbel"/>
                <a:sym typeface="Corbe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69" name="Google Shape;869;p121"/>
          <p:cNvSpPr txBox="1">
            <a:spLocks noGrp="1"/>
          </p:cNvSpPr>
          <p:nvPr>
            <p:ph type="body" idx="1"/>
          </p:nvPr>
        </p:nvSpPr>
        <p:spPr>
          <a:xfrm>
            <a:off x="840000" y="1825625"/>
            <a:ext cx="7675200" cy="43512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750"/>
              </a:spcBef>
              <a:spcAft>
                <a:spcPts val="0"/>
              </a:spcAft>
              <a:buClr>
                <a:srgbClr val="EDEDED"/>
              </a:buClr>
              <a:buSzPts val="2400"/>
              <a:buFont typeface="Arial"/>
              <a:buChar char="•"/>
              <a:defRPr sz="2400" b="0" i="0" u="none" strike="noStrike" cap="none">
                <a:solidFill>
                  <a:srgbClr val="EDEDED"/>
                </a:solidFill>
                <a:latin typeface="Corbel"/>
                <a:ea typeface="Corbel"/>
                <a:cs typeface="Corbel"/>
                <a:sym typeface="Corbel"/>
              </a:defRPr>
            </a:lvl1pPr>
            <a:lvl2pPr marL="914400" marR="0" lvl="1" indent="-355600" algn="l" rtl="0">
              <a:lnSpc>
                <a:spcPct val="90000"/>
              </a:lnSpc>
              <a:spcBef>
                <a:spcPts val="375"/>
              </a:spcBef>
              <a:spcAft>
                <a:spcPts val="0"/>
              </a:spcAft>
              <a:buClr>
                <a:srgbClr val="EDEDED"/>
              </a:buClr>
              <a:buSzPts val="2000"/>
              <a:buFont typeface="Arial"/>
              <a:buChar char="•"/>
              <a:defRPr sz="2000" b="0" i="0" u="none" strike="noStrike" cap="none">
                <a:solidFill>
                  <a:srgbClr val="EDEDED"/>
                </a:solidFill>
                <a:latin typeface="Corbel"/>
                <a:ea typeface="Corbel"/>
                <a:cs typeface="Corbel"/>
                <a:sym typeface="Corbel"/>
              </a:defRPr>
            </a:lvl2pPr>
            <a:lvl3pPr marL="1371600" marR="0" lvl="2" indent="-330200" algn="l" rtl="0">
              <a:lnSpc>
                <a:spcPct val="90000"/>
              </a:lnSpc>
              <a:spcBef>
                <a:spcPts val="375"/>
              </a:spcBef>
              <a:spcAft>
                <a:spcPts val="0"/>
              </a:spcAft>
              <a:buClr>
                <a:srgbClr val="EDEDED"/>
              </a:buClr>
              <a:buSzPts val="1600"/>
              <a:buFont typeface="Arial"/>
              <a:buChar char="•"/>
              <a:defRPr sz="1600" b="0" i="0" u="none" strike="noStrike" cap="none">
                <a:solidFill>
                  <a:srgbClr val="EDEDED"/>
                </a:solidFill>
                <a:latin typeface="Corbel"/>
                <a:ea typeface="Corbel"/>
                <a:cs typeface="Corbel"/>
                <a:sym typeface="Corbel"/>
              </a:defRPr>
            </a:lvl3pPr>
            <a:lvl4pPr marL="1828800" marR="0" lvl="3" indent="-317500" algn="l" rtl="0">
              <a:lnSpc>
                <a:spcPct val="90000"/>
              </a:lnSpc>
              <a:spcBef>
                <a:spcPts val="375"/>
              </a:spcBef>
              <a:spcAft>
                <a:spcPts val="0"/>
              </a:spcAft>
              <a:buClr>
                <a:srgbClr val="EDEDED"/>
              </a:buClr>
              <a:buSzPts val="1400"/>
              <a:buFont typeface="Arial"/>
              <a:buChar char="•"/>
              <a:defRPr sz="1400" b="0" i="0" u="none" strike="noStrike" cap="none">
                <a:solidFill>
                  <a:srgbClr val="EDEDED"/>
                </a:solidFill>
                <a:latin typeface="Corbel"/>
                <a:ea typeface="Corbel"/>
                <a:cs typeface="Corbel"/>
                <a:sym typeface="Corbel"/>
              </a:defRPr>
            </a:lvl4pPr>
            <a:lvl5pPr marL="2286000" marR="0" lvl="4" indent="-317500" algn="l" rtl="0">
              <a:lnSpc>
                <a:spcPct val="90000"/>
              </a:lnSpc>
              <a:spcBef>
                <a:spcPts val="375"/>
              </a:spcBef>
              <a:spcAft>
                <a:spcPts val="0"/>
              </a:spcAft>
              <a:buClr>
                <a:srgbClr val="EDEDED"/>
              </a:buClr>
              <a:buSzPts val="1400"/>
              <a:buFont typeface="Arial"/>
              <a:buChar char="•"/>
              <a:defRPr sz="1400" b="0" i="0" u="none" strike="noStrike" cap="none">
                <a:solidFill>
                  <a:srgbClr val="EDEDED"/>
                </a:solidFill>
                <a:latin typeface="Corbel"/>
                <a:ea typeface="Corbel"/>
                <a:cs typeface="Corbel"/>
                <a:sym typeface="Corbel"/>
              </a:defRPr>
            </a:lvl5pPr>
            <a:lvl6pPr marL="2743200" marR="0" lvl="5"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orbel"/>
                <a:ea typeface="Corbel"/>
                <a:cs typeface="Corbel"/>
                <a:sym typeface="Corbel"/>
              </a:defRPr>
            </a:lvl6pPr>
            <a:lvl7pPr marL="3200400" marR="0" lvl="6"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orbel"/>
                <a:ea typeface="Corbel"/>
                <a:cs typeface="Corbel"/>
                <a:sym typeface="Corbel"/>
              </a:defRPr>
            </a:lvl7pPr>
            <a:lvl8pPr marL="3657600" marR="0" lvl="7"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orbel"/>
                <a:ea typeface="Corbel"/>
                <a:cs typeface="Corbel"/>
                <a:sym typeface="Corbel"/>
              </a:defRPr>
            </a:lvl8pPr>
            <a:lvl9pPr marL="4114800" marR="0" lvl="8"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orbel"/>
                <a:ea typeface="Corbel"/>
                <a:cs typeface="Corbel"/>
                <a:sym typeface="Corbel"/>
              </a:defRPr>
            </a:lvl9pPr>
          </a:lstStyle>
          <a:p>
            <a:endParaRPr/>
          </a:p>
        </p:txBody>
      </p:sp>
      <p:sp>
        <p:nvSpPr>
          <p:cNvPr id="870" name="Google Shape;870;p121"/>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EDEDED"/>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871" name="Google Shape;871;p121"/>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EDEDED"/>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872" name="Google Shape;872;p121"/>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EDEDED"/>
                </a:solidFill>
                <a:latin typeface="Corbel"/>
                <a:ea typeface="Corbel"/>
                <a:cs typeface="Corbel"/>
                <a:sym typeface="Corbel"/>
              </a:defRPr>
            </a:lvl1pPr>
            <a:lvl2pPr marL="0" marR="0" lvl="1" indent="0" algn="r" rtl="0">
              <a:spcBef>
                <a:spcPts val="0"/>
              </a:spcBef>
              <a:buNone/>
              <a:defRPr sz="900" b="0" i="0" u="none" strike="noStrike" cap="none">
                <a:solidFill>
                  <a:srgbClr val="EDEDED"/>
                </a:solidFill>
                <a:latin typeface="Corbel"/>
                <a:ea typeface="Corbel"/>
                <a:cs typeface="Corbel"/>
                <a:sym typeface="Corbel"/>
              </a:defRPr>
            </a:lvl2pPr>
            <a:lvl3pPr marL="0" marR="0" lvl="2" indent="0" algn="r" rtl="0">
              <a:spcBef>
                <a:spcPts val="0"/>
              </a:spcBef>
              <a:buNone/>
              <a:defRPr sz="900" b="0" i="0" u="none" strike="noStrike" cap="none">
                <a:solidFill>
                  <a:srgbClr val="EDEDED"/>
                </a:solidFill>
                <a:latin typeface="Corbel"/>
                <a:ea typeface="Corbel"/>
                <a:cs typeface="Corbel"/>
                <a:sym typeface="Corbel"/>
              </a:defRPr>
            </a:lvl3pPr>
            <a:lvl4pPr marL="0" marR="0" lvl="3" indent="0" algn="r" rtl="0">
              <a:spcBef>
                <a:spcPts val="0"/>
              </a:spcBef>
              <a:buNone/>
              <a:defRPr sz="900" b="0" i="0" u="none" strike="noStrike" cap="none">
                <a:solidFill>
                  <a:srgbClr val="EDEDED"/>
                </a:solidFill>
                <a:latin typeface="Corbel"/>
                <a:ea typeface="Corbel"/>
                <a:cs typeface="Corbel"/>
                <a:sym typeface="Corbel"/>
              </a:defRPr>
            </a:lvl4pPr>
            <a:lvl5pPr marL="0" marR="0" lvl="4" indent="0" algn="r" rtl="0">
              <a:spcBef>
                <a:spcPts val="0"/>
              </a:spcBef>
              <a:buNone/>
              <a:defRPr sz="900" b="0" i="0" u="none" strike="noStrike" cap="none">
                <a:solidFill>
                  <a:srgbClr val="EDEDED"/>
                </a:solidFill>
                <a:latin typeface="Corbel"/>
                <a:ea typeface="Corbel"/>
                <a:cs typeface="Corbel"/>
                <a:sym typeface="Corbel"/>
              </a:defRPr>
            </a:lvl5pPr>
            <a:lvl6pPr marL="0" marR="0" lvl="5" indent="0" algn="r" rtl="0">
              <a:spcBef>
                <a:spcPts val="0"/>
              </a:spcBef>
              <a:buNone/>
              <a:defRPr sz="900" b="0" i="0" u="none" strike="noStrike" cap="none">
                <a:solidFill>
                  <a:srgbClr val="EDEDED"/>
                </a:solidFill>
                <a:latin typeface="Corbel"/>
                <a:ea typeface="Corbel"/>
                <a:cs typeface="Corbel"/>
                <a:sym typeface="Corbel"/>
              </a:defRPr>
            </a:lvl6pPr>
            <a:lvl7pPr marL="0" marR="0" lvl="6" indent="0" algn="r" rtl="0">
              <a:spcBef>
                <a:spcPts val="0"/>
              </a:spcBef>
              <a:buNone/>
              <a:defRPr sz="900" b="0" i="0" u="none" strike="noStrike" cap="none">
                <a:solidFill>
                  <a:srgbClr val="EDEDED"/>
                </a:solidFill>
                <a:latin typeface="Corbel"/>
                <a:ea typeface="Corbel"/>
                <a:cs typeface="Corbel"/>
                <a:sym typeface="Corbel"/>
              </a:defRPr>
            </a:lvl7pPr>
            <a:lvl8pPr marL="0" marR="0" lvl="7" indent="0" algn="r" rtl="0">
              <a:spcBef>
                <a:spcPts val="0"/>
              </a:spcBef>
              <a:buNone/>
              <a:defRPr sz="900" b="0" i="0" u="none" strike="noStrike" cap="none">
                <a:solidFill>
                  <a:srgbClr val="EDEDED"/>
                </a:solidFill>
                <a:latin typeface="Corbel"/>
                <a:ea typeface="Corbel"/>
                <a:cs typeface="Corbel"/>
                <a:sym typeface="Corbel"/>
              </a:defRPr>
            </a:lvl8pPr>
            <a:lvl9pPr marL="0" marR="0" lvl="8" indent="0" algn="r" rtl="0">
              <a:spcBef>
                <a:spcPts val="0"/>
              </a:spcBef>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52635310"/>
      </p:ext>
    </p:extLst>
  </p:cSld>
  <p:clrMap bg1="lt1" tx1="dk1" bg2="dk2" tx2="lt2" accent1="accent1" accent2="accent2" accent3="accent3" accent4="accent4" accent5="accent5" accent6="accent6" hlink="hlink" folHlink="folHlink"/>
  <p:sldLayoutIdLst>
    <p:sldLayoutId id="2147483704" r:id="rId1"/>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9.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41.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41.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41.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41.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6A7A93">
                <a:alpha val="64000"/>
              </a:srgbClr>
            </a:gs>
            <a:gs pos="45000">
              <a:srgbClr val="80E7FC"/>
            </a:gs>
            <a:gs pos="62000">
              <a:srgbClr val="0283AD"/>
            </a:gs>
            <a:gs pos="100000">
              <a:srgbClr val="313E4F"/>
            </a:gs>
          </a:gsLst>
          <a:lin ang="5400000" scaled="1"/>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b="13427"/>
          <a:stretch/>
        </p:blipFill>
        <p:spPr>
          <a:xfrm>
            <a:off x="-4395" y="-97000"/>
            <a:ext cx="9152790" cy="7923829"/>
          </a:xfrm>
          <a:prstGeom prst="rect">
            <a:avLst/>
          </a:prstGeom>
          <a:effectLst>
            <a:outerShdw blurRad="50800" dist="50800" dir="5400000" algn="ctr" rotWithShape="0">
              <a:srgbClr val="000000">
                <a:alpha val="74000"/>
              </a:srgbClr>
            </a:outerShdw>
          </a:effectLst>
        </p:spPr>
      </p:pic>
      <p:sp>
        <p:nvSpPr>
          <p:cNvPr id="7" name="Rectangle 6"/>
          <p:cNvSpPr/>
          <p:nvPr/>
        </p:nvSpPr>
        <p:spPr>
          <a:xfrm>
            <a:off x="4572000" y="-97001"/>
            <a:ext cx="4572000" cy="7923829"/>
          </a:xfrm>
          <a:prstGeom prst="rect">
            <a:avLst/>
          </a:prstGeom>
          <a:solidFill>
            <a:srgbClr val="313E4F">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noFill/>
              <a:effectLst/>
              <a:uLnTx/>
              <a:uFillTx/>
              <a:latin typeface="Corbel" panose="020B0503020204020204"/>
              <a:ea typeface="+mn-ea"/>
              <a:cs typeface="+mn-cs"/>
              <a:sym typeface="Arial"/>
            </a:endParaRPr>
          </a:p>
        </p:txBody>
      </p:sp>
      <p:sp>
        <p:nvSpPr>
          <p:cNvPr id="2" name="Title 1"/>
          <p:cNvSpPr>
            <a:spLocks noGrp="1"/>
          </p:cNvSpPr>
          <p:nvPr>
            <p:ph type="ctrTitle"/>
          </p:nvPr>
        </p:nvSpPr>
        <p:spPr>
          <a:xfrm>
            <a:off x="4695568" y="360936"/>
            <a:ext cx="4457222" cy="3089028"/>
          </a:xfrm>
        </p:spPr>
        <p:txBody>
          <a:bodyPr wrap="square">
            <a:noAutofit/>
          </a:bodyPr>
          <a:lstStyle/>
          <a:p>
            <a:pPr algn="l"/>
            <a:r>
              <a:rPr lang="en-US" sz="4600" dirty="0">
                <a:solidFill>
                  <a:srgbClr val="80E7FC"/>
                </a:solidFill>
                <a:latin typeface="Gill Sans"/>
                <a:cs typeface="Arial" panose="020B0604020202020204" pitchFamily="34" charset="0"/>
              </a:rPr>
              <a:t>E</a:t>
            </a:r>
            <a:r>
              <a:rPr lang="en-US" sz="4600" dirty="0">
                <a:latin typeface="Gill Sans"/>
                <a:cs typeface="Arial" panose="020B0604020202020204" pitchFamily="34" charset="0"/>
              </a:rPr>
              <a:t>cosystem &amp;</a:t>
            </a:r>
            <a:br>
              <a:rPr lang="en-US" sz="4600" dirty="0">
                <a:latin typeface="Gill Sans"/>
                <a:cs typeface="Arial" panose="020B0604020202020204" pitchFamily="34" charset="0"/>
              </a:rPr>
            </a:br>
            <a:r>
              <a:rPr lang="en-US" sz="4600" dirty="0">
                <a:solidFill>
                  <a:srgbClr val="80E7FC"/>
                </a:solidFill>
                <a:latin typeface="Gill Sans"/>
                <a:cs typeface="Arial" panose="020B0604020202020204" pitchFamily="34" charset="0"/>
              </a:rPr>
              <a:t>S</a:t>
            </a:r>
            <a:r>
              <a:rPr lang="en-US" sz="4600" dirty="0">
                <a:latin typeface="Gill Sans"/>
                <a:cs typeface="Arial" panose="020B0604020202020204" pitchFamily="34" charset="0"/>
              </a:rPr>
              <a:t>ocioeconomic </a:t>
            </a:r>
            <a:br>
              <a:rPr lang="en-US" sz="4600" dirty="0">
                <a:latin typeface="Gill Sans"/>
                <a:cs typeface="Arial" panose="020B0604020202020204" pitchFamily="34" charset="0"/>
              </a:rPr>
            </a:br>
            <a:r>
              <a:rPr lang="en-US" sz="4600" dirty="0">
                <a:solidFill>
                  <a:srgbClr val="80E7FC"/>
                </a:solidFill>
                <a:latin typeface="Gill Sans"/>
                <a:cs typeface="Arial" panose="020B0604020202020204" pitchFamily="34" charset="0"/>
              </a:rPr>
              <a:t>P</a:t>
            </a:r>
            <a:r>
              <a:rPr lang="en-US" sz="4600" dirty="0">
                <a:latin typeface="Gill Sans"/>
                <a:cs typeface="Arial" panose="020B0604020202020204" pitchFamily="34" charset="0"/>
              </a:rPr>
              <a:t>rofile</a:t>
            </a:r>
            <a:br>
              <a:rPr lang="en-US" sz="4600" dirty="0">
                <a:latin typeface="Gill Sans"/>
                <a:cs typeface="Arial" panose="020B0604020202020204" pitchFamily="34" charset="0"/>
              </a:rPr>
            </a:br>
            <a:r>
              <a:rPr lang="en-US" sz="1200" dirty="0">
                <a:latin typeface="Gill Sans"/>
                <a:cs typeface="Arial" panose="020B0604020202020204" pitchFamily="34" charset="0"/>
              </a:rPr>
              <a:t> </a:t>
            </a:r>
            <a:br>
              <a:rPr lang="en-US" sz="1200" dirty="0">
                <a:latin typeface="Gill Sans"/>
                <a:cs typeface="Arial" panose="020B0604020202020204" pitchFamily="34" charset="0"/>
              </a:rPr>
            </a:br>
            <a:r>
              <a:rPr lang="en-US" sz="3600" dirty="0">
                <a:latin typeface="Gill Sans"/>
                <a:cs typeface="Arial" panose="020B0604020202020204" pitchFamily="34" charset="0"/>
              </a:rPr>
              <a:t>Bristol Bay </a:t>
            </a:r>
            <a:r>
              <a:rPr lang="en-US" sz="3600" dirty="0" smtClean="0">
                <a:latin typeface="Gill Sans"/>
                <a:cs typeface="Arial" panose="020B0604020202020204" pitchFamily="34" charset="0"/>
              </a:rPr>
              <a:t>Red King </a:t>
            </a:r>
            <a:r>
              <a:rPr lang="en-US" sz="3600" dirty="0">
                <a:latin typeface="Gill Sans"/>
                <a:cs typeface="Arial" panose="020B0604020202020204" pitchFamily="34" charset="0"/>
              </a:rPr>
              <a:t>Crab </a:t>
            </a:r>
            <a:r>
              <a:rPr lang="en-US" sz="3600" dirty="0" smtClean="0">
                <a:latin typeface="Gill Sans"/>
                <a:cs typeface="Arial" panose="020B0604020202020204" pitchFamily="34" charset="0"/>
              </a:rPr>
              <a:t>Report Card</a:t>
            </a:r>
            <a:endParaRPr lang="en-US" sz="4800" dirty="0">
              <a:latin typeface="Gill Sans"/>
              <a:cs typeface="Arial" panose="020B0604020202020204" pitchFamily="34" charset="0"/>
            </a:endParaRPr>
          </a:p>
        </p:txBody>
      </p:sp>
      <p:grpSp>
        <p:nvGrpSpPr>
          <p:cNvPr id="22" name="Group 21"/>
          <p:cNvGrpSpPr/>
          <p:nvPr/>
        </p:nvGrpSpPr>
        <p:grpSpPr>
          <a:xfrm>
            <a:off x="-8790" y="4010740"/>
            <a:ext cx="9152790" cy="1868796"/>
            <a:chOff x="-8792" y="3877406"/>
            <a:chExt cx="9152790" cy="1409705"/>
          </a:xfrm>
        </p:grpSpPr>
        <p:sp>
          <p:nvSpPr>
            <p:cNvPr id="10" name="Rectangle 9"/>
            <p:cNvSpPr/>
            <p:nvPr/>
          </p:nvSpPr>
          <p:spPr>
            <a:xfrm>
              <a:off x="-2" y="3920150"/>
              <a:ext cx="9144000" cy="1330861"/>
            </a:xfrm>
            <a:prstGeom prst="rect">
              <a:avLst/>
            </a:prstGeom>
            <a:solidFill>
              <a:srgbClr val="313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noFill/>
                <a:effectLst/>
                <a:uLnTx/>
                <a:uFillTx/>
                <a:latin typeface="Corbel" panose="020B0503020204020204"/>
                <a:ea typeface="+mn-ea"/>
                <a:cs typeface="+mn-cs"/>
                <a:sym typeface="Arial"/>
              </a:endParaRPr>
            </a:p>
          </p:txBody>
        </p:sp>
        <p:cxnSp>
          <p:nvCxnSpPr>
            <p:cNvPr id="20" name="Straight Connector 19"/>
            <p:cNvCxnSpPr/>
            <p:nvPr/>
          </p:nvCxnSpPr>
          <p:spPr>
            <a:xfrm>
              <a:off x="-8792" y="3877406"/>
              <a:ext cx="9144000" cy="0"/>
            </a:xfrm>
            <a:prstGeom prst="line">
              <a:avLst/>
            </a:prstGeom>
            <a:ln w="22225">
              <a:solidFill>
                <a:srgbClr val="313E4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858" y="5287111"/>
              <a:ext cx="9144000" cy="0"/>
            </a:xfrm>
            <a:prstGeom prst="line">
              <a:avLst/>
            </a:prstGeom>
            <a:ln w="22225">
              <a:solidFill>
                <a:srgbClr val="313E4F"/>
              </a:solidFill>
            </a:ln>
          </p:spPr>
          <p:style>
            <a:lnRef idx="1">
              <a:schemeClr val="accent1"/>
            </a:lnRef>
            <a:fillRef idx="0">
              <a:schemeClr val="accent1"/>
            </a:fillRef>
            <a:effectRef idx="0">
              <a:schemeClr val="accent1"/>
            </a:effectRef>
            <a:fontRef idx="minor">
              <a:schemeClr val="tx1"/>
            </a:fontRef>
          </p:style>
        </p:cxnSp>
      </p:grpSp>
      <p:sp>
        <p:nvSpPr>
          <p:cNvPr id="11" name="Subtitle 2"/>
          <p:cNvSpPr txBox="1">
            <a:spLocks/>
          </p:cNvSpPr>
          <p:nvPr/>
        </p:nvSpPr>
        <p:spPr>
          <a:xfrm>
            <a:off x="567980" y="4335619"/>
            <a:ext cx="8008039" cy="1662423"/>
          </a:xfrm>
          <a:prstGeom prst="rect">
            <a:avLst/>
          </a:prstGeom>
        </p:spPr>
        <p:txBody>
          <a:bodyPr vert="horz" lIns="91440" tIns="45720" rIns="91440" bIns="45720" rtlCol="0" anchor="ctr">
            <a:normAutofit/>
          </a:bodyPr>
          <a:lstStyle>
            <a:lvl1pPr marL="0" indent="0" algn="r" defTabSz="685800" rtl="0" eaLnBrk="1" latinLnBrk="0" hangingPunct="1">
              <a:lnSpc>
                <a:spcPct val="90000"/>
              </a:lnSpc>
              <a:spcBef>
                <a:spcPts val="750"/>
              </a:spcBef>
              <a:buFont typeface="Arial" panose="020B0604020202020204" pitchFamily="34" charset="0"/>
              <a:buNone/>
              <a:defRPr sz="2400" b="0" kern="120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lgn="ctr">
              <a:lnSpc>
                <a:spcPct val="100000"/>
              </a:lnSpc>
              <a:buClrTx/>
              <a:defRPr/>
            </a:pPr>
            <a:r>
              <a:rPr lang="en-US" dirty="0">
                <a:solidFill>
                  <a:srgbClr val="94D7E4"/>
                </a:solidFill>
                <a:latin typeface="Gill Sans"/>
                <a:ea typeface="Gill Sans"/>
                <a:cs typeface="Gill Sans"/>
                <a:sym typeface="Gill Sans"/>
              </a:rPr>
              <a:t>Erin </a:t>
            </a:r>
            <a:r>
              <a:rPr lang="en-US" dirty="0" err="1">
                <a:solidFill>
                  <a:srgbClr val="94D7E4"/>
                </a:solidFill>
                <a:latin typeface="Gill Sans"/>
                <a:ea typeface="Gill Sans"/>
                <a:cs typeface="Gill Sans"/>
                <a:sym typeface="Gill Sans"/>
              </a:rPr>
              <a:t>Fedewa</a:t>
            </a:r>
            <a:r>
              <a:rPr lang="en-US" dirty="0">
                <a:solidFill>
                  <a:srgbClr val="94D7E4"/>
                </a:solidFill>
                <a:latin typeface="Gill Sans"/>
                <a:ea typeface="Gill Sans"/>
                <a:cs typeface="Gill Sans"/>
                <a:sym typeface="Gill Sans"/>
              </a:rPr>
              <a:t> and Brian </a:t>
            </a:r>
            <a:r>
              <a:rPr lang="en-US" dirty="0" smtClean="0">
                <a:solidFill>
                  <a:srgbClr val="94D7E4"/>
                </a:solidFill>
                <a:latin typeface="Gill Sans"/>
                <a:ea typeface="Gill Sans"/>
                <a:cs typeface="Gill Sans"/>
                <a:sym typeface="Gill Sans"/>
              </a:rPr>
              <a:t>Garber-</a:t>
            </a:r>
            <a:r>
              <a:rPr lang="en-US" dirty="0" err="1" smtClean="0">
                <a:solidFill>
                  <a:srgbClr val="94D7E4"/>
                </a:solidFill>
                <a:latin typeface="Gill Sans"/>
                <a:ea typeface="Gill Sans"/>
                <a:cs typeface="Gill Sans"/>
                <a:sym typeface="Gill Sans"/>
              </a:rPr>
              <a:t>Yonts</a:t>
            </a:r>
            <a:endParaRPr lang="en-US" dirty="0" smtClean="0">
              <a:solidFill>
                <a:srgbClr val="94D7E4"/>
              </a:solidFill>
              <a:latin typeface="Gill Sans"/>
              <a:ea typeface="Gill Sans"/>
              <a:cs typeface="Gill Sans"/>
              <a:sym typeface="Gill Sans"/>
            </a:endParaRPr>
          </a:p>
          <a:p>
            <a:pPr algn="ctr">
              <a:lnSpc>
                <a:spcPct val="100000"/>
              </a:lnSpc>
              <a:buClrTx/>
              <a:defRPr/>
            </a:pPr>
            <a:r>
              <a:rPr lang="en-US" sz="1700" i="1" dirty="0" smtClean="0">
                <a:gradFill flip="none" rotWithShape="1">
                  <a:gsLst>
                    <a:gs pos="15000">
                      <a:srgbClr val="94D7E4"/>
                    </a:gs>
                    <a:gs pos="73000">
                      <a:srgbClr val="94D7E4">
                        <a:lumMod val="60000"/>
                        <a:lumOff val="40000"/>
                      </a:srgbClr>
                    </a:gs>
                    <a:gs pos="0">
                      <a:srgbClr val="94D7E4">
                        <a:lumMod val="90000"/>
                        <a:lumOff val="10000"/>
                      </a:srgbClr>
                    </a:gs>
                    <a:gs pos="100000">
                      <a:srgbClr val="94D7E4">
                        <a:lumMod val="0"/>
                        <a:lumOff val="100000"/>
                      </a:srgbClr>
                    </a:gs>
                  </a:gsLst>
                  <a:lin ang="16200000" scaled="1"/>
                  <a:tileRect/>
                </a:gradFill>
                <a:latin typeface="Gill Sans"/>
              </a:rPr>
              <a:t>ESP </a:t>
            </a:r>
            <a:r>
              <a:rPr lang="en-US" sz="1700" i="1" dirty="0">
                <a:gradFill flip="none" rotWithShape="1">
                  <a:gsLst>
                    <a:gs pos="15000">
                      <a:srgbClr val="94D7E4"/>
                    </a:gs>
                    <a:gs pos="73000">
                      <a:srgbClr val="94D7E4">
                        <a:lumMod val="60000"/>
                        <a:lumOff val="40000"/>
                      </a:srgbClr>
                    </a:gs>
                    <a:gs pos="0">
                      <a:srgbClr val="94D7E4">
                        <a:lumMod val="90000"/>
                        <a:lumOff val="10000"/>
                      </a:srgbClr>
                    </a:gs>
                    <a:gs pos="100000">
                      <a:srgbClr val="94D7E4">
                        <a:lumMod val="0"/>
                        <a:lumOff val="100000"/>
                      </a:srgbClr>
                    </a:gs>
                  </a:gsLst>
                  <a:lin ang="16200000" scaled="1"/>
                  <a:tileRect/>
                </a:gradFill>
                <a:latin typeface="Gill Sans"/>
              </a:rPr>
              <a:t>Contributors: </a:t>
            </a:r>
            <a:r>
              <a:rPr lang="en-US" sz="1700" i="1" dirty="0" err="1">
                <a:gradFill flip="none" rotWithShape="1">
                  <a:gsLst>
                    <a:gs pos="15000">
                      <a:srgbClr val="94D7E4"/>
                    </a:gs>
                    <a:gs pos="73000">
                      <a:srgbClr val="94D7E4">
                        <a:lumMod val="60000"/>
                        <a:lumOff val="40000"/>
                      </a:srgbClr>
                    </a:gs>
                    <a:gs pos="0">
                      <a:srgbClr val="94D7E4">
                        <a:lumMod val="90000"/>
                        <a:lumOff val="10000"/>
                      </a:srgbClr>
                    </a:gs>
                    <a:gs pos="100000">
                      <a:srgbClr val="94D7E4">
                        <a:lumMod val="0"/>
                        <a:lumOff val="100000"/>
                      </a:srgbClr>
                    </a:gs>
                  </a:gsLst>
                  <a:lin ang="16200000" scaled="1"/>
                  <a:tileRect/>
                </a:gradFill>
                <a:latin typeface="Gill Sans"/>
              </a:rPr>
              <a:t>Kalei</a:t>
            </a:r>
            <a:r>
              <a:rPr lang="en-US" sz="1700" i="1" dirty="0">
                <a:gradFill flip="none" rotWithShape="1">
                  <a:gsLst>
                    <a:gs pos="15000">
                      <a:srgbClr val="94D7E4"/>
                    </a:gs>
                    <a:gs pos="73000">
                      <a:srgbClr val="94D7E4">
                        <a:lumMod val="60000"/>
                        <a:lumOff val="40000"/>
                      </a:srgbClr>
                    </a:gs>
                    <a:gs pos="0">
                      <a:srgbClr val="94D7E4">
                        <a:lumMod val="90000"/>
                        <a:lumOff val="10000"/>
                      </a:srgbClr>
                    </a:gs>
                    <a:gs pos="100000">
                      <a:srgbClr val="94D7E4">
                        <a:lumMod val="0"/>
                        <a:lumOff val="100000"/>
                      </a:srgbClr>
                    </a:gs>
                  </a:gsLst>
                  <a:lin ang="16200000" scaled="1"/>
                  <a:tileRect/>
                </a:gradFill>
                <a:latin typeface="Gill Sans"/>
              </a:rPr>
              <a:t> </a:t>
            </a:r>
            <a:r>
              <a:rPr lang="en-US" sz="1700" i="1" dirty="0" err="1">
                <a:gradFill flip="none" rotWithShape="1">
                  <a:gsLst>
                    <a:gs pos="15000">
                      <a:srgbClr val="94D7E4"/>
                    </a:gs>
                    <a:gs pos="73000">
                      <a:srgbClr val="94D7E4">
                        <a:lumMod val="60000"/>
                        <a:lumOff val="40000"/>
                      </a:srgbClr>
                    </a:gs>
                    <a:gs pos="0">
                      <a:srgbClr val="94D7E4">
                        <a:lumMod val="90000"/>
                        <a:lumOff val="10000"/>
                      </a:srgbClr>
                    </a:gs>
                    <a:gs pos="100000">
                      <a:srgbClr val="94D7E4">
                        <a:lumMod val="0"/>
                        <a:lumOff val="100000"/>
                      </a:srgbClr>
                    </a:gs>
                  </a:gsLst>
                  <a:lin ang="16200000" scaled="1"/>
                  <a:tileRect/>
                </a:gradFill>
                <a:latin typeface="Gill Sans"/>
              </a:rPr>
              <a:t>Shotwell</a:t>
            </a:r>
            <a:r>
              <a:rPr lang="en-US" sz="1700" i="1" dirty="0">
                <a:gradFill flip="none" rotWithShape="1">
                  <a:gsLst>
                    <a:gs pos="15000">
                      <a:srgbClr val="94D7E4"/>
                    </a:gs>
                    <a:gs pos="73000">
                      <a:srgbClr val="94D7E4">
                        <a:lumMod val="60000"/>
                        <a:lumOff val="40000"/>
                      </a:srgbClr>
                    </a:gs>
                    <a:gs pos="0">
                      <a:srgbClr val="94D7E4">
                        <a:lumMod val="90000"/>
                        <a:lumOff val="10000"/>
                      </a:srgbClr>
                    </a:gs>
                    <a:gs pos="100000">
                      <a:srgbClr val="94D7E4">
                        <a:lumMod val="0"/>
                        <a:lumOff val="100000"/>
                      </a:srgbClr>
                    </a:gs>
                  </a:gsLst>
                  <a:lin ang="16200000" scaled="1"/>
                  <a:tileRect/>
                </a:gradFill>
                <a:latin typeface="Gill Sans"/>
              </a:rPr>
              <a:t>, </a:t>
            </a:r>
            <a:r>
              <a:rPr lang="en-US" sz="1700" i="1" dirty="0">
                <a:latin typeface="Gill Sans"/>
              </a:rPr>
              <a:t>Curry Cunningham, Kelly Kearny, Mike </a:t>
            </a:r>
            <a:r>
              <a:rPr lang="en-US" sz="1700" i="1" dirty="0" err="1">
                <a:latin typeface="Gill Sans"/>
              </a:rPr>
              <a:t>Litzow</a:t>
            </a:r>
            <a:r>
              <a:rPr lang="en-US" sz="1700" i="1" dirty="0">
                <a:latin typeface="Gill Sans"/>
              </a:rPr>
              <a:t>, Jens Nielsen, Darren Pilcher, Jon </a:t>
            </a:r>
            <a:r>
              <a:rPr lang="en-US" sz="1700" i="1" dirty="0" err="1">
                <a:latin typeface="Gill Sans"/>
              </a:rPr>
              <a:t>Richar</a:t>
            </a:r>
            <a:r>
              <a:rPr lang="en-US" sz="1700" i="1" dirty="0">
                <a:latin typeface="Gill Sans"/>
              </a:rPr>
              <a:t>, Dale Robinson, </a:t>
            </a:r>
            <a:r>
              <a:rPr lang="en-US" sz="1700" i="1" dirty="0" smtClean="0">
                <a:latin typeface="Gill Sans"/>
              </a:rPr>
              <a:t>Abigail Tyrell, Jordan </a:t>
            </a:r>
            <a:r>
              <a:rPr lang="en-US" sz="1700" i="1" dirty="0">
                <a:latin typeface="Gill Sans"/>
              </a:rPr>
              <a:t>Watson, Ellen </a:t>
            </a:r>
            <a:r>
              <a:rPr lang="en-US" sz="1700" i="1" dirty="0" err="1">
                <a:latin typeface="Gill Sans"/>
              </a:rPr>
              <a:t>Yasumiishi</a:t>
            </a:r>
            <a:r>
              <a:rPr lang="en-US" sz="1700" i="1" dirty="0">
                <a:latin typeface="Gill Sans"/>
              </a:rPr>
              <a:t>, Leah </a:t>
            </a:r>
            <a:r>
              <a:rPr lang="en-US" sz="1700" i="1" dirty="0" err="1" smtClean="0">
                <a:latin typeface="Gill Sans"/>
              </a:rPr>
              <a:t>Zacher</a:t>
            </a:r>
            <a:r>
              <a:rPr lang="en-US" sz="1700" i="1" dirty="0" smtClean="0">
                <a:latin typeface="Gill Sans"/>
              </a:rPr>
              <a:t>, </a:t>
            </a:r>
            <a:r>
              <a:rPr lang="en-US" sz="1700" i="1" dirty="0" err="1" smtClean="0">
                <a:latin typeface="Gill Sans"/>
              </a:rPr>
              <a:t>Jie</a:t>
            </a:r>
            <a:r>
              <a:rPr lang="en-US" sz="1700" i="1" dirty="0" smtClean="0">
                <a:latin typeface="Gill Sans"/>
              </a:rPr>
              <a:t> Zheng and Jean Lee</a:t>
            </a:r>
            <a:endParaRPr lang="en-US" sz="1700" i="1" dirty="0">
              <a:latin typeface="Gill Sans"/>
            </a:endParaRPr>
          </a:p>
          <a:p>
            <a:pPr lvl="0" algn="ctr">
              <a:lnSpc>
                <a:spcPct val="100000"/>
              </a:lnSpc>
              <a:buClrTx/>
              <a:defRPr/>
            </a:pPr>
            <a:endParaRPr kumimoji="0" lang="en-US" sz="2000" b="0" i="1" u="none" strike="noStrike" kern="1200" cap="none" spc="0" normalizeH="0" baseline="0" noProof="0" dirty="0">
              <a:ln>
                <a:noFill/>
              </a:ln>
              <a:gradFill flip="none" rotWithShape="1">
                <a:gsLst>
                  <a:gs pos="15000">
                    <a:srgbClr val="94D7E4"/>
                  </a:gs>
                  <a:gs pos="73000">
                    <a:srgbClr val="94D7E4">
                      <a:lumMod val="60000"/>
                      <a:lumOff val="40000"/>
                    </a:srgbClr>
                  </a:gs>
                  <a:gs pos="0">
                    <a:srgbClr val="94D7E4">
                      <a:lumMod val="90000"/>
                      <a:lumOff val="10000"/>
                    </a:srgbClr>
                  </a:gs>
                  <a:gs pos="100000">
                    <a:srgbClr val="94D7E4">
                      <a:lumMod val="0"/>
                      <a:lumOff val="100000"/>
                    </a:srgbClr>
                  </a:gs>
                </a:gsLst>
                <a:lin ang="16200000" scaled="1"/>
                <a:tileRect/>
              </a:gradFill>
              <a:effectLst/>
              <a:uLnTx/>
              <a:uFillTx/>
              <a:latin typeface="Gill Sans"/>
              <a:sym typeface="Arial"/>
            </a:endParaRPr>
          </a:p>
        </p:txBody>
      </p:sp>
      <p:pic>
        <p:nvPicPr>
          <p:cNvPr id="13" name="Picture 12">
            <a:extLst>
              <a:ext uri="{FF2B5EF4-FFF2-40B4-BE49-F238E27FC236}">
                <a16:creationId xmlns:a16="http://schemas.microsoft.com/office/drawing/2014/main" id="{756BC1D5-D726-4D80-9E35-728BC1BDF3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13560" y="5941955"/>
            <a:ext cx="2688880" cy="938419"/>
          </a:xfrm>
          <a:prstGeom prst="rect">
            <a:avLst/>
          </a:prstGeom>
        </p:spPr>
      </p:pic>
    </p:spTree>
    <p:extLst>
      <p:ext uri="{BB962C8B-B14F-4D97-AF65-F5344CB8AC3E}">
        <p14:creationId xmlns:p14="http://schemas.microsoft.com/office/powerpoint/2010/main" val="1835879897"/>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3DDCFA"/>
            </a:gs>
            <a:gs pos="44000">
              <a:srgbClr val="0283AD"/>
            </a:gs>
            <a:gs pos="85000">
              <a:srgbClr val="313E4F"/>
            </a:gs>
            <a:gs pos="100000">
              <a:srgbClr val="313E4F"/>
            </a:gs>
          </a:gsLst>
          <a:lin ang="4199895" scaled="0"/>
        </a:gradFill>
        <a:effectLst/>
      </p:bgPr>
    </p:bg>
    <p:spTree>
      <p:nvGrpSpPr>
        <p:cNvPr id="1" name="Shape 372"/>
        <p:cNvGrpSpPr/>
        <p:nvPr/>
      </p:nvGrpSpPr>
      <p:grpSpPr>
        <a:xfrm>
          <a:off x="0" y="0"/>
          <a:ext cx="0" cy="0"/>
          <a:chOff x="0" y="0"/>
          <a:chExt cx="0" cy="0"/>
        </a:xfrm>
      </p:grpSpPr>
      <p:cxnSp>
        <p:nvCxnSpPr>
          <p:cNvPr id="373" name="Google Shape;373;p37"/>
          <p:cNvCxnSpPr/>
          <p:nvPr/>
        </p:nvCxnSpPr>
        <p:spPr>
          <a:xfrm>
            <a:off x="0" y="1445865"/>
            <a:ext cx="9144000" cy="0"/>
          </a:xfrm>
          <a:prstGeom prst="straightConnector1">
            <a:avLst/>
          </a:prstGeom>
          <a:noFill/>
          <a:ln w="22225" cap="flat" cmpd="sng">
            <a:solidFill>
              <a:srgbClr val="313E4F"/>
            </a:solidFill>
            <a:prstDash val="solid"/>
            <a:miter lim="800000"/>
            <a:headEnd type="none" w="sm" len="sm"/>
            <a:tailEnd type="none" w="sm" len="sm"/>
          </a:ln>
        </p:spPr>
      </p:cxnSp>
      <p:sp>
        <p:nvSpPr>
          <p:cNvPr id="374" name="Google Shape;374;p37"/>
          <p:cNvSpPr/>
          <p:nvPr/>
        </p:nvSpPr>
        <p:spPr>
          <a:xfrm>
            <a:off x="-2" y="883060"/>
            <a:ext cx="9144000" cy="5974805"/>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orbel"/>
              <a:buNone/>
            </a:pPr>
            <a:endParaRPr sz="1800" b="0" i="0" u="none" strike="noStrike" cap="none">
              <a:solidFill>
                <a:srgbClr val="FFFFFF"/>
              </a:solidFill>
              <a:latin typeface="Corbel"/>
              <a:ea typeface="Corbel"/>
              <a:cs typeface="Corbel"/>
              <a:sym typeface="Corbel"/>
            </a:endParaRPr>
          </a:p>
        </p:txBody>
      </p:sp>
      <p:pic>
        <p:nvPicPr>
          <p:cNvPr id="375" name="Google Shape;375;p37"/>
          <p:cNvPicPr preferRelativeResize="0"/>
          <p:nvPr/>
        </p:nvPicPr>
        <p:blipFill rotWithShape="1">
          <a:blip r:embed="rId3">
            <a:alphaModFix/>
          </a:blip>
          <a:srcRect t="29225" b="50255"/>
          <a:stretch/>
        </p:blipFill>
        <p:spPr>
          <a:xfrm>
            <a:off x="0" y="0"/>
            <a:ext cx="9144002" cy="883060"/>
          </a:xfrm>
          <a:prstGeom prst="rect">
            <a:avLst/>
          </a:prstGeom>
          <a:noFill/>
          <a:ln>
            <a:noFill/>
          </a:ln>
        </p:spPr>
      </p:pic>
      <p:sp>
        <p:nvSpPr>
          <p:cNvPr id="376" name="Google Shape;376;p37"/>
          <p:cNvSpPr/>
          <p:nvPr/>
        </p:nvSpPr>
        <p:spPr>
          <a:xfrm>
            <a:off x="-2" y="-1359"/>
            <a:ext cx="9144000" cy="884419"/>
          </a:xfrm>
          <a:prstGeom prst="rect">
            <a:avLst/>
          </a:prstGeom>
          <a:solidFill>
            <a:srgbClr val="313E4F">
              <a:alpha val="8196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orbel"/>
              <a:buNone/>
            </a:pPr>
            <a:endParaRPr sz="1800" b="0" i="0" u="none" strike="noStrike" cap="none">
              <a:latin typeface="Corbel"/>
              <a:ea typeface="Corbel"/>
              <a:cs typeface="Corbel"/>
              <a:sym typeface="Corbel"/>
            </a:endParaRPr>
          </a:p>
        </p:txBody>
      </p:sp>
      <p:sp>
        <p:nvSpPr>
          <p:cNvPr id="377" name="Google Shape;377;p37"/>
          <p:cNvSpPr txBox="1">
            <a:spLocks noGrp="1"/>
          </p:cNvSpPr>
          <p:nvPr>
            <p:ph type="title"/>
          </p:nvPr>
        </p:nvSpPr>
        <p:spPr>
          <a:xfrm>
            <a:off x="698819" y="-221999"/>
            <a:ext cx="78867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EDEDED"/>
              </a:buClr>
              <a:buSzPts val="4400"/>
              <a:buFont typeface="Gill Sans"/>
              <a:buNone/>
            </a:pPr>
            <a:r>
              <a:rPr lang="en-US" sz="2800" dirty="0" smtClean="0">
                <a:latin typeface="Gill Sans"/>
                <a:sym typeface="Gill Sans"/>
              </a:rPr>
              <a:t>Planned ESP Developments</a:t>
            </a:r>
            <a:endParaRPr sz="2400" dirty="0">
              <a:latin typeface="Gill Sans"/>
            </a:endParaRPr>
          </a:p>
        </p:txBody>
      </p:sp>
      <p:sp>
        <p:nvSpPr>
          <p:cNvPr id="2" name="TextBox 1"/>
          <p:cNvSpPr txBox="1"/>
          <p:nvPr/>
        </p:nvSpPr>
        <p:spPr>
          <a:xfrm>
            <a:off x="290551" y="1762975"/>
            <a:ext cx="8180410" cy="4093428"/>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latin typeface="Gill Sans"/>
              </a:rPr>
              <a:t>Addressing CPT/SSC recommendations: </a:t>
            </a:r>
          </a:p>
          <a:p>
            <a:pPr lvl="4"/>
            <a:r>
              <a:rPr lang="en-US" sz="2000" dirty="0" smtClean="0">
                <a:latin typeface="Gill Sans"/>
              </a:rPr>
              <a:t>	-Improving interpretability of plots to emphasize lags </a:t>
            </a:r>
          </a:p>
          <a:p>
            <a:pPr lvl="4"/>
            <a:r>
              <a:rPr lang="en-US" sz="2000" dirty="0">
                <a:latin typeface="Gill Sans"/>
              </a:rPr>
              <a:t>	</a:t>
            </a:r>
            <a:r>
              <a:rPr lang="en-US" sz="2000" dirty="0" smtClean="0">
                <a:latin typeface="Gill Sans"/>
              </a:rPr>
              <a:t>-Addressing proposed </a:t>
            </a:r>
            <a:r>
              <a:rPr lang="en-US" sz="2000" dirty="0" smtClean="0">
                <a:latin typeface="Gill Sans"/>
              </a:rPr>
              <a:t>directional effects on stock </a:t>
            </a:r>
          </a:p>
          <a:p>
            <a:pPr lvl="4"/>
            <a:r>
              <a:rPr lang="en-US" sz="2000" dirty="0">
                <a:latin typeface="Gill Sans"/>
              </a:rPr>
              <a:t>	</a:t>
            </a:r>
            <a:r>
              <a:rPr lang="en-US" sz="2000" dirty="0" smtClean="0">
                <a:latin typeface="Gill Sans"/>
              </a:rPr>
              <a:t>-Assessing indicators for potential redundancy </a:t>
            </a:r>
          </a:p>
          <a:p>
            <a:pPr lvl="4"/>
            <a:endParaRPr lang="en-US" sz="2000" dirty="0">
              <a:latin typeface="Gill Sans"/>
            </a:endParaRPr>
          </a:p>
          <a:p>
            <a:pPr marL="285750" lvl="4" indent="-285750">
              <a:buFont typeface="Arial" panose="020B0604020202020204" pitchFamily="34" charset="0"/>
              <a:buChar char="•"/>
            </a:pPr>
            <a:r>
              <a:rPr lang="en-US" sz="2000" dirty="0" smtClean="0">
                <a:latin typeface="Gill Sans"/>
              </a:rPr>
              <a:t>Updating the second stage indicator analysis (Bayesian Adaptive Sampling)</a:t>
            </a:r>
          </a:p>
          <a:p>
            <a:pPr marL="285750" lvl="4" indent="-285750">
              <a:buFont typeface="Arial" panose="020B0604020202020204" pitchFamily="34" charset="0"/>
              <a:buChar char="•"/>
            </a:pPr>
            <a:endParaRPr lang="en-US" sz="2000" dirty="0">
              <a:latin typeface="Gill Sans"/>
            </a:endParaRPr>
          </a:p>
          <a:p>
            <a:pPr marL="285750" lvl="4" indent="-285750">
              <a:buFont typeface="Arial" panose="020B0604020202020204" pitchFamily="34" charset="0"/>
              <a:buChar char="•"/>
            </a:pPr>
            <a:r>
              <a:rPr lang="en-US" sz="2000" dirty="0" smtClean="0">
                <a:latin typeface="Gill Sans"/>
              </a:rPr>
              <a:t>Produce a Request for Indicators (RFI) in January 2022 to propose new indicator contributions</a:t>
            </a:r>
          </a:p>
          <a:p>
            <a:pPr marL="285750" lvl="4" indent="-285750">
              <a:buFont typeface="Arial" panose="020B0604020202020204" pitchFamily="34" charset="0"/>
              <a:buChar char="•"/>
            </a:pPr>
            <a:endParaRPr lang="en-US" sz="2000" dirty="0">
              <a:latin typeface="Gill Sans"/>
            </a:endParaRPr>
          </a:p>
          <a:p>
            <a:pPr marL="285750" lvl="4" indent="-285750">
              <a:buFont typeface="Arial" panose="020B0604020202020204" pitchFamily="34" charset="0"/>
              <a:buChar char="•"/>
            </a:pPr>
            <a:r>
              <a:rPr lang="en-US" sz="2000" dirty="0" smtClean="0">
                <a:latin typeface="Gill Sans"/>
              </a:rPr>
              <a:t> Updates to ecosystem and socioeconomic indicators for 2022 Sept CPT Meeting </a:t>
            </a:r>
            <a:endParaRPr lang="en-US" sz="2000" dirty="0">
              <a:latin typeface="Gill Sans"/>
            </a:endParaRPr>
          </a:p>
        </p:txBody>
      </p:sp>
    </p:spTree>
    <p:extLst>
      <p:ext uri="{BB962C8B-B14F-4D97-AF65-F5344CB8AC3E}">
        <p14:creationId xmlns:p14="http://schemas.microsoft.com/office/powerpoint/2010/main" val="35456243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80"/>
        <p:cNvGrpSpPr/>
        <p:nvPr/>
      </p:nvGrpSpPr>
      <p:grpSpPr>
        <a:xfrm>
          <a:off x="0" y="0"/>
          <a:ext cx="0" cy="0"/>
          <a:chOff x="0" y="0"/>
          <a:chExt cx="0" cy="0"/>
        </a:xfrm>
      </p:grpSpPr>
      <p:pic>
        <p:nvPicPr>
          <p:cNvPr id="1681" name="Google Shape;1681;p189"/>
          <p:cNvPicPr preferRelativeResize="0"/>
          <p:nvPr/>
        </p:nvPicPr>
        <p:blipFill rotWithShape="1">
          <a:blip r:embed="rId3">
            <a:alphaModFix/>
          </a:blip>
          <a:srcRect r="9584"/>
          <a:stretch/>
        </p:blipFill>
        <p:spPr>
          <a:xfrm>
            <a:off x="0" y="594"/>
            <a:ext cx="9162106" cy="6857406"/>
          </a:xfrm>
          <a:prstGeom prst="rect">
            <a:avLst/>
          </a:prstGeom>
          <a:noFill/>
          <a:ln>
            <a:noFill/>
          </a:ln>
        </p:spPr>
      </p:pic>
      <p:sp>
        <p:nvSpPr>
          <p:cNvPr id="1682" name="Google Shape;1682;p189"/>
          <p:cNvSpPr/>
          <p:nvPr/>
        </p:nvSpPr>
        <p:spPr>
          <a:xfrm>
            <a:off x="4572000" y="0"/>
            <a:ext cx="4572000" cy="6858000"/>
          </a:xfrm>
          <a:prstGeom prst="rect">
            <a:avLst/>
          </a:prstGeom>
          <a:solidFill>
            <a:srgbClr val="313E4F">
              <a:alpha val="64709"/>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orbel"/>
              <a:ea typeface="Corbel"/>
              <a:cs typeface="Corbel"/>
              <a:sym typeface="Corbel"/>
            </a:endParaRPr>
          </a:p>
        </p:txBody>
      </p:sp>
      <p:grpSp>
        <p:nvGrpSpPr>
          <p:cNvPr id="1684" name="Google Shape;1684;p189"/>
          <p:cNvGrpSpPr/>
          <p:nvPr/>
        </p:nvGrpSpPr>
        <p:grpSpPr>
          <a:xfrm>
            <a:off x="-8790" y="4074804"/>
            <a:ext cx="9152790" cy="1409705"/>
            <a:chOff x="-8792" y="3877406"/>
            <a:chExt cx="9152790" cy="1409705"/>
          </a:xfrm>
        </p:grpSpPr>
        <p:sp>
          <p:nvSpPr>
            <p:cNvPr id="1685" name="Google Shape;1685;p189"/>
            <p:cNvSpPr/>
            <p:nvPr/>
          </p:nvSpPr>
          <p:spPr>
            <a:xfrm>
              <a:off x="-2" y="3920150"/>
              <a:ext cx="9144000" cy="1330800"/>
            </a:xfrm>
            <a:prstGeom prst="rect">
              <a:avLst/>
            </a:prstGeom>
            <a:solidFill>
              <a:srgbClr val="313E4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orbel"/>
                <a:ea typeface="Corbel"/>
                <a:cs typeface="Corbel"/>
                <a:sym typeface="Corbel"/>
              </a:endParaRPr>
            </a:p>
          </p:txBody>
        </p:sp>
        <p:cxnSp>
          <p:nvCxnSpPr>
            <p:cNvPr id="1686" name="Google Shape;1686;p189"/>
            <p:cNvCxnSpPr/>
            <p:nvPr/>
          </p:nvCxnSpPr>
          <p:spPr>
            <a:xfrm>
              <a:off x="-8792" y="3877406"/>
              <a:ext cx="9144000" cy="0"/>
            </a:xfrm>
            <a:prstGeom prst="straightConnector1">
              <a:avLst/>
            </a:prstGeom>
            <a:noFill/>
            <a:ln w="22225" cap="flat" cmpd="sng">
              <a:solidFill>
                <a:srgbClr val="313E4F"/>
              </a:solidFill>
              <a:prstDash val="solid"/>
              <a:miter lim="800000"/>
              <a:headEnd type="none" w="sm" len="sm"/>
              <a:tailEnd type="none" w="sm" len="sm"/>
            </a:ln>
          </p:spPr>
        </p:cxnSp>
        <p:cxnSp>
          <p:nvCxnSpPr>
            <p:cNvPr id="1687" name="Google Shape;1687;p189"/>
            <p:cNvCxnSpPr/>
            <p:nvPr/>
          </p:nvCxnSpPr>
          <p:spPr>
            <a:xfrm>
              <a:off x="-5858" y="5287111"/>
              <a:ext cx="9144000" cy="0"/>
            </a:xfrm>
            <a:prstGeom prst="straightConnector1">
              <a:avLst/>
            </a:prstGeom>
            <a:noFill/>
            <a:ln w="22225" cap="flat" cmpd="sng">
              <a:solidFill>
                <a:srgbClr val="313E4F"/>
              </a:solidFill>
              <a:prstDash val="solid"/>
              <a:miter lim="800000"/>
              <a:headEnd type="none" w="sm" len="sm"/>
              <a:tailEnd type="none" w="sm" len="sm"/>
            </a:ln>
          </p:spPr>
        </p:cxnSp>
      </p:grpSp>
      <p:pic>
        <p:nvPicPr>
          <p:cNvPr id="1689" name="Google Shape;1689;p189"/>
          <p:cNvPicPr preferRelativeResize="0"/>
          <p:nvPr/>
        </p:nvPicPr>
        <p:blipFill rotWithShape="1">
          <a:blip r:embed="rId4">
            <a:alphaModFix/>
          </a:blip>
          <a:srcRect/>
          <a:stretch/>
        </p:blipFill>
        <p:spPr>
          <a:xfrm>
            <a:off x="6229186" y="5751924"/>
            <a:ext cx="2688880" cy="938419"/>
          </a:xfrm>
          <a:prstGeom prst="rect">
            <a:avLst/>
          </a:prstGeom>
          <a:noFill/>
          <a:ln>
            <a:noFill/>
          </a:ln>
        </p:spPr>
      </p:pic>
      <p:sp>
        <p:nvSpPr>
          <p:cNvPr id="12" name="Title 1"/>
          <p:cNvSpPr>
            <a:spLocks noGrp="1"/>
          </p:cNvSpPr>
          <p:nvPr>
            <p:ph type="ctrTitle"/>
          </p:nvPr>
        </p:nvSpPr>
        <p:spPr>
          <a:xfrm>
            <a:off x="4740784" y="695051"/>
            <a:ext cx="4337276" cy="3089028"/>
          </a:xfrm>
        </p:spPr>
        <p:txBody>
          <a:bodyPr wrap="square">
            <a:noAutofit/>
          </a:bodyPr>
          <a:lstStyle/>
          <a:p>
            <a:pPr algn="l"/>
            <a:r>
              <a:rPr lang="en-US" sz="4000" dirty="0">
                <a:solidFill>
                  <a:srgbClr val="80E7FC"/>
                </a:solidFill>
                <a:latin typeface="Gill Sans"/>
                <a:cs typeface="Arial" panose="020B0604020202020204" pitchFamily="34" charset="0"/>
              </a:rPr>
              <a:t>E</a:t>
            </a:r>
            <a:r>
              <a:rPr lang="en-US" sz="4000" dirty="0">
                <a:latin typeface="Gill Sans"/>
                <a:cs typeface="Arial" panose="020B0604020202020204" pitchFamily="34" charset="0"/>
              </a:rPr>
              <a:t>cosystem &amp;</a:t>
            </a:r>
            <a:br>
              <a:rPr lang="en-US" sz="4000" dirty="0">
                <a:latin typeface="Gill Sans"/>
                <a:cs typeface="Arial" panose="020B0604020202020204" pitchFamily="34" charset="0"/>
              </a:rPr>
            </a:br>
            <a:r>
              <a:rPr lang="en-US" sz="4000" dirty="0">
                <a:solidFill>
                  <a:srgbClr val="80E7FC"/>
                </a:solidFill>
                <a:latin typeface="Gill Sans"/>
                <a:cs typeface="Arial" panose="020B0604020202020204" pitchFamily="34" charset="0"/>
              </a:rPr>
              <a:t>S</a:t>
            </a:r>
            <a:r>
              <a:rPr lang="en-US" sz="4000" dirty="0">
                <a:latin typeface="Gill Sans"/>
                <a:cs typeface="Arial" panose="020B0604020202020204" pitchFamily="34" charset="0"/>
              </a:rPr>
              <a:t>ocioeconomic </a:t>
            </a:r>
            <a:br>
              <a:rPr lang="en-US" sz="4000" dirty="0">
                <a:latin typeface="Gill Sans"/>
                <a:cs typeface="Arial" panose="020B0604020202020204" pitchFamily="34" charset="0"/>
              </a:rPr>
            </a:br>
            <a:r>
              <a:rPr lang="en-US" sz="4000" dirty="0">
                <a:solidFill>
                  <a:srgbClr val="80E7FC"/>
                </a:solidFill>
                <a:latin typeface="Gill Sans"/>
                <a:cs typeface="Arial" panose="020B0604020202020204" pitchFamily="34" charset="0"/>
              </a:rPr>
              <a:t>P</a:t>
            </a:r>
            <a:r>
              <a:rPr lang="en-US" sz="4000" dirty="0">
                <a:latin typeface="Gill Sans"/>
                <a:cs typeface="Arial" panose="020B0604020202020204" pitchFamily="34" charset="0"/>
              </a:rPr>
              <a:t>rofile</a:t>
            </a:r>
            <a:br>
              <a:rPr lang="en-US" sz="4000" dirty="0">
                <a:latin typeface="Gill Sans"/>
                <a:cs typeface="Arial" panose="020B0604020202020204" pitchFamily="34" charset="0"/>
              </a:rPr>
            </a:br>
            <a:r>
              <a:rPr lang="en-US" sz="1200" dirty="0">
                <a:latin typeface="Gill Sans"/>
                <a:cs typeface="Arial" panose="020B0604020202020204" pitchFamily="34" charset="0"/>
              </a:rPr>
              <a:t> </a:t>
            </a:r>
            <a:br>
              <a:rPr lang="en-US" sz="1200" dirty="0">
                <a:latin typeface="Gill Sans"/>
                <a:cs typeface="Arial" panose="020B0604020202020204" pitchFamily="34" charset="0"/>
              </a:rPr>
            </a:br>
            <a:r>
              <a:rPr lang="en-US" sz="3200" dirty="0" smtClean="0">
                <a:latin typeface="Gill Sans"/>
                <a:cs typeface="Arial" panose="020B0604020202020204" pitchFamily="34" charset="0"/>
              </a:rPr>
              <a:t>Snow Crab Request for Indicators (RFI) </a:t>
            </a:r>
            <a:endParaRPr lang="en-US" sz="4800" dirty="0">
              <a:latin typeface="Gill Sans"/>
              <a:cs typeface="Arial" panose="020B0604020202020204" pitchFamily="34" charset="0"/>
            </a:endParaRPr>
          </a:p>
        </p:txBody>
      </p:sp>
      <p:sp>
        <p:nvSpPr>
          <p:cNvPr id="13" name="Subtitle 2"/>
          <p:cNvSpPr txBox="1">
            <a:spLocks/>
          </p:cNvSpPr>
          <p:nvPr/>
        </p:nvSpPr>
        <p:spPr>
          <a:xfrm>
            <a:off x="266147" y="3951736"/>
            <a:ext cx="8602916" cy="1662423"/>
          </a:xfrm>
          <a:prstGeom prst="rect">
            <a:avLst/>
          </a:prstGeom>
        </p:spPr>
        <p:txBody>
          <a:bodyPr vert="horz" lIns="91440" tIns="45720" rIns="91440" bIns="45720" rtlCol="0" anchor="ctr">
            <a:normAutofit/>
          </a:bodyPr>
          <a:lstStyle>
            <a:lvl1pPr marL="0" indent="0" algn="r" defTabSz="685800" rtl="0" eaLnBrk="1" latinLnBrk="0" hangingPunct="1">
              <a:lnSpc>
                <a:spcPct val="90000"/>
              </a:lnSpc>
              <a:spcBef>
                <a:spcPts val="750"/>
              </a:spcBef>
              <a:buFont typeface="Arial" panose="020B0604020202020204" pitchFamily="34" charset="0"/>
              <a:buNone/>
              <a:defRPr sz="2400" b="0" kern="120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kumimoji="0" lang="en-US" sz="2400" b="0" i="0" u="none" strike="noStrike" kern="1200" cap="none" spc="0" normalizeH="0" baseline="0" noProof="0" dirty="0" smtClean="0">
                <a:ln>
                  <a:noFill/>
                </a:ln>
                <a:solidFill>
                  <a:srgbClr val="94D7E4"/>
                </a:solidFill>
                <a:effectLst/>
                <a:uLnTx/>
                <a:uFillTx/>
                <a:latin typeface="Arial"/>
                <a:ea typeface="Gill Sans"/>
                <a:cs typeface="Gill Sans"/>
                <a:sym typeface="Gill Sans"/>
              </a:rPr>
              <a:t>Erin </a:t>
            </a:r>
            <a:r>
              <a:rPr kumimoji="0" lang="en-US" sz="2400" b="0" i="0" u="none" strike="noStrike" kern="1200" cap="none" spc="0" normalizeH="0" baseline="0" noProof="0" dirty="0" err="1">
                <a:ln>
                  <a:noFill/>
                </a:ln>
                <a:solidFill>
                  <a:srgbClr val="94D7E4"/>
                </a:solidFill>
                <a:effectLst/>
                <a:uLnTx/>
                <a:uFillTx/>
                <a:latin typeface="Arial"/>
                <a:ea typeface="Gill Sans"/>
                <a:cs typeface="Gill Sans"/>
                <a:sym typeface="Gill Sans"/>
              </a:rPr>
              <a:t>Fedewa</a:t>
            </a:r>
            <a:r>
              <a:rPr kumimoji="0" lang="en-US" sz="2400" b="0" i="0" u="none" strike="noStrike" kern="1200" cap="none" spc="0" normalizeH="0" baseline="0" noProof="0" dirty="0">
                <a:ln>
                  <a:noFill/>
                </a:ln>
                <a:solidFill>
                  <a:srgbClr val="94D7E4"/>
                </a:solidFill>
                <a:effectLst/>
                <a:uLnTx/>
                <a:uFillTx/>
                <a:latin typeface="Arial"/>
                <a:ea typeface="Gill Sans"/>
                <a:cs typeface="Gill Sans"/>
                <a:sym typeface="Gill Sans"/>
              </a:rPr>
              <a:t> and Brian </a:t>
            </a:r>
            <a:r>
              <a:rPr kumimoji="0" lang="en-US" sz="2400" b="0" i="0" u="none" strike="noStrike" kern="1200" cap="none" spc="0" normalizeH="0" baseline="0" noProof="0" dirty="0" smtClean="0">
                <a:ln>
                  <a:noFill/>
                </a:ln>
                <a:solidFill>
                  <a:srgbClr val="94D7E4"/>
                </a:solidFill>
                <a:effectLst/>
                <a:uLnTx/>
                <a:uFillTx/>
                <a:latin typeface="Arial"/>
                <a:ea typeface="Gill Sans"/>
                <a:cs typeface="Gill Sans"/>
                <a:sym typeface="Gill Sans"/>
              </a:rPr>
              <a:t>Garber-</a:t>
            </a:r>
            <a:r>
              <a:rPr kumimoji="0" lang="en-US" sz="2400" b="0" i="0" u="none" strike="noStrike" kern="1200" cap="none" spc="0" normalizeH="0" baseline="0" noProof="0" dirty="0" err="1" smtClean="0">
                <a:ln>
                  <a:noFill/>
                </a:ln>
                <a:solidFill>
                  <a:srgbClr val="94D7E4"/>
                </a:solidFill>
                <a:effectLst/>
                <a:uLnTx/>
                <a:uFillTx/>
                <a:latin typeface="Arial"/>
                <a:ea typeface="Gill Sans"/>
                <a:cs typeface="Gill Sans"/>
                <a:sym typeface="Gill Sans"/>
              </a:rPr>
              <a:t>Yonts</a:t>
            </a:r>
            <a:endParaRPr kumimoji="0" lang="en-US" sz="2400" b="0" i="0" u="none" strike="noStrike" kern="1200" cap="none" spc="0" normalizeH="0" baseline="0" noProof="0" dirty="0" smtClean="0">
              <a:ln>
                <a:noFill/>
              </a:ln>
              <a:solidFill>
                <a:srgbClr val="94D7E4"/>
              </a:solidFill>
              <a:effectLst/>
              <a:uLnTx/>
              <a:uFillTx/>
              <a:latin typeface="Arial"/>
              <a:ea typeface="Gill Sans"/>
              <a:cs typeface="Gill Sans"/>
              <a:sym typeface="Gill Sans"/>
            </a:endParaRPr>
          </a:p>
          <a:p>
            <a:pPr marL="0" marR="0" lvl="0" indent="0" algn="ctr"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kumimoji="0" lang="en-US" sz="1700" b="0" i="1" u="none" strike="noStrike" kern="1200" cap="none" spc="0" normalizeH="0" baseline="0" noProof="0" dirty="0" smtClean="0">
                <a:ln>
                  <a:noFill/>
                </a:ln>
                <a:gradFill flip="none" rotWithShape="1">
                  <a:gsLst>
                    <a:gs pos="15000">
                      <a:srgbClr val="94D7E4"/>
                    </a:gs>
                    <a:gs pos="73000">
                      <a:srgbClr val="94D7E4">
                        <a:lumMod val="60000"/>
                        <a:lumOff val="40000"/>
                      </a:srgbClr>
                    </a:gs>
                    <a:gs pos="0">
                      <a:srgbClr val="94D7E4">
                        <a:lumMod val="90000"/>
                        <a:lumOff val="10000"/>
                      </a:srgbClr>
                    </a:gs>
                    <a:gs pos="100000">
                      <a:srgbClr val="94D7E4">
                        <a:lumMod val="0"/>
                        <a:lumOff val="100000"/>
                      </a:srgbClr>
                    </a:gs>
                  </a:gsLst>
                  <a:lin ang="16200000" scaled="1"/>
                  <a:tileRect/>
                </a:gradFill>
                <a:effectLst/>
                <a:uLnTx/>
                <a:uFillTx/>
                <a:latin typeface="Arial"/>
                <a:ea typeface="+mn-ea"/>
                <a:cs typeface="+mn-cs"/>
                <a:sym typeface="Arial"/>
              </a:rPr>
              <a:t>ESP </a:t>
            </a:r>
            <a:r>
              <a:rPr kumimoji="0" lang="en-US" sz="1700" b="0" i="1" u="none" strike="noStrike" kern="1200" cap="none" spc="0" normalizeH="0" baseline="0" noProof="0" dirty="0">
                <a:ln>
                  <a:noFill/>
                </a:ln>
                <a:gradFill flip="none" rotWithShape="1">
                  <a:gsLst>
                    <a:gs pos="15000">
                      <a:srgbClr val="94D7E4"/>
                    </a:gs>
                    <a:gs pos="73000">
                      <a:srgbClr val="94D7E4">
                        <a:lumMod val="60000"/>
                        <a:lumOff val="40000"/>
                      </a:srgbClr>
                    </a:gs>
                    <a:gs pos="0">
                      <a:srgbClr val="94D7E4">
                        <a:lumMod val="90000"/>
                        <a:lumOff val="10000"/>
                      </a:srgbClr>
                    </a:gs>
                    <a:gs pos="100000">
                      <a:srgbClr val="94D7E4">
                        <a:lumMod val="0"/>
                        <a:lumOff val="100000"/>
                      </a:srgbClr>
                    </a:gs>
                  </a:gsLst>
                  <a:lin ang="16200000" scaled="1"/>
                  <a:tileRect/>
                </a:gradFill>
                <a:effectLst/>
                <a:uLnTx/>
                <a:uFillTx/>
                <a:latin typeface="Arial"/>
                <a:ea typeface="+mn-ea"/>
                <a:cs typeface="+mn-cs"/>
                <a:sym typeface="Arial"/>
              </a:rPr>
              <a:t>Contributors: </a:t>
            </a:r>
            <a:r>
              <a:rPr kumimoji="0" lang="en-US" sz="1700" b="0" i="1" u="none" strike="noStrike" kern="1200" cap="none" spc="0" normalizeH="0" baseline="0" noProof="0" dirty="0" err="1" smtClean="0">
                <a:ln>
                  <a:noFill/>
                </a:ln>
                <a:gradFill flip="none" rotWithShape="1">
                  <a:gsLst>
                    <a:gs pos="15000">
                      <a:srgbClr val="94D7E4"/>
                    </a:gs>
                    <a:gs pos="73000">
                      <a:srgbClr val="94D7E4">
                        <a:lumMod val="60000"/>
                        <a:lumOff val="40000"/>
                      </a:srgbClr>
                    </a:gs>
                    <a:gs pos="0">
                      <a:srgbClr val="94D7E4">
                        <a:lumMod val="90000"/>
                        <a:lumOff val="10000"/>
                      </a:srgbClr>
                    </a:gs>
                    <a:gs pos="100000">
                      <a:srgbClr val="94D7E4">
                        <a:lumMod val="0"/>
                        <a:lumOff val="100000"/>
                      </a:srgbClr>
                    </a:gs>
                  </a:gsLst>
                  <a:lin ang="16200000" scaled="1"/>
                  <a:tileRect/>
                </a:gradFill>
                <a:effectLst/>
                <a:uLnTx/>
                <a:uFillTx/>
                <a:latin typeface="Arial"/>
                <a:ea typeface="+mn-ea"/>
                <a:cs typeface="+mn-cs"/>
                <a:sym typeface="Arial"/>
              </a:rPr>
              <a:t>Kerim</a:t>
            </a:r>
            <a:r>
              <a:rPr kumimoji="0" lang="en-US" sz="1700" b="0" i="1" u="none" strike="noStrike" kern="1200" cap="none" spc="0" normalizeH="0" baseline="0" noProof="0" dirty="0" smtClean="0">
                <a:ln>
                  <a:noFill/>
                </a:ln>
                <a:gradFill flip="none" rotWithShape="1">
                  <a:gsLst>
                    <a:gs pos="15000">
                      <a:srgbClr val="94D7E4"/>
                    </a:gs>
                    <a:gs pos="73000">
                      <a:srgbClr val="94D7E4">
                        <a:lumMod val="60000"/>
                        <a:lumOff val="40000"/>
                      </a:srgbClr>
                    </a:gs>
                    <a:gs pos="0">
                      <a:srgbClr val="94D7E4">
                        <a:lumMod val="90000"/>
                        <a:lumOff val="10000"/>
                      </a:srgbClr>
                    </a:gs>
                    <a:gs pos="100000">
                      <a:srgbClr val="94D7E4">
                        <a:lumMod val="0"/>
                        <a:lumOff val="100000"/>
                      </a:srgbClr>
                    </a:gs>
                  </a:gsLst>
                  <a:lin ang="16200000" scaled="1"/>
                  <a:tileRect/>
                </a:gradFill>
                <a:effectLst/>
                <a:uLnTx/>
                <a:uFillTx/>
                <a:latin typeface="Arial"/>
                <a:ea typeface="+mn-ea"/>
                <a:cs typeface="+mn-cs"/>
                <a:sym typeface="Arial"/>
              </a:rPr>
              <a:t> Aydin, Buck Stockhausen, </a:t>
            </a:r>
            <a:r>
              <a:rPr kumimoji="0" lang="en-US" sz="1700" b="0" i="1" u="none" strike="noStrike" kern="1200" cap="none" spc="0" normalizeH="0" baseline="0" noProof="0" dirty="0" err="1" smtClean="0">
                <a:ln>
                  <a:noFill/>
                </a:ln>
                <a:gradFill flip="none" rotWithShape="1">
                  <a:gsLst>
                    <a:gs pos="15000">
                      <a:srgbClr val="94D7E4"/>
                    </a:gs>
                    <a:gs pos="73000">
                      <a:srgbClr val="94D7E4">
                        <a:lumMod val="60000"/>
                        <a:lumOff val="40000"/>
                      </a:srgbClr>
                    </a:gs>
                    <a:gs pos="0">
                      <a:srgbClr val="94D7E4">
                        <a:lumMod val="90000"/>
                        <a:lumOff val="10000"/>
                      </a:srgbClr>
                    </a:gs>
                    <a:gs pos="100000">
                      <a:srgbClr val="94D7E4">
                        <a:lumMod val="0"/>
                        <a:lumOff val="100000"/>
                      </a:srgbClr>
                    </a:gs>
                  </a:gsLst>
                  <a:lin ang="16200000" scaled="1"/>
                  <a:tileRect/>
                </a:gradFill>
                <a:effectLst/>
                <a:uLnTx/>
                <a:uFillTx/>
                <a:latin typeface="Arial"/>
                <a:ea typeface="+mn-ea"/>
                <a:cs typeface="+mn-cs"/>
                <a:sym typeface="Arial"/>
              </a:rPr>
              <a:t>Kalei</a:t>
            </a:r>
            <a:r>
              <a:rPr kumimoji="0" lang="en-US" sz="1700" b="0" i="1" u="none" strike="noStrike" kern="1200" cap="none" spc="0" normalizeH="0" baseline="0" noProof="0" dirty="0" smtClean="0">
                <a:ln>
                  <a:noFill/>
                </a:ln>
                <a:gradFill flip="none" rotWithShape="1">
                  <a:gsLst>
                    <a:gs pos="15000">
                      <a:srgbClr val="94D7E4"/>
                    </a:gs>
                    <a:gs pos="73000">
                      <a:srgbClr val="94D7E4">
                        <a:lumMod val="60000"/>
                        <a:lumOff val="40000"/>
                      </a:srgbClr>
                    </a:gs>
                    <a:gs pos="0">
                      <a:srgbClr val="94D7E4">
                        <a:lumMod val="90000"/>
                        <a:lumOff val="10000"/>
                      </a:srgbClr>
                    </a:gs>
                    <a:gs pos="100000">
                      <a:srgbClr val="94D7E4">
                        <a:lumMod val="0"/>
                        <a:lumOff val="100000"/>
                      </a:srgbClr>
                    </a:gs>
                  </a:gsLst>
                  <a:lin ang="16200000" scaled="1"/>
                  <a:tileRect/>
                </a:gradFill>
                <a:effectLst/>
                <a:uLnTx/>
                <a:uFillTx/>
                <a:latin typeface="Arial"/>
                <a:ea typeface="+mn-ea"/>
                <a:cs typeface="+mn-cs"/>
                <a:sym typeface="Arial"/>
              </a:rPr>
              <a:t> </a:t>
            </a:r>
            <a:r>
              <a:rPr kumimoji="0" lang="en-US" sz="1700" b="0" i="1" u="none" strike="noStrike" kern="1200" cap="none" spc="0" normalizeH="0" baseline="0" noProof="0" dirty="0" err="1">
                <a:ln>
                  <a:noFill/>
                </a:ln>
                <a:gradFill flip="none" rotWithShape="1">
                  <a:gsLst>
                    <a:gs pos="15000">
                      <a:srgbClr val="94D7E4"/>
                    </a:gs>
                    <a:gs pos="73000">
                      <a:srgbClr val="94D7E4">
                        <a:lumMod val="60000"/>
                        <a:lumOff val="40000"/>
                      </a:srgbClr>
                    </a:gs>
                    <a:gs pos="0">
                      <a:srgbClr val="94D7E4">
                        <a:lumMod val="90000"/>
                        <a:lumOff val="10000"/>
                      </a:srgbClr>
                    </a:gs>
                    <a:gs pos="100000">
                      <a:srgbClr val="94D7E4">
                        <a:lumMod val="0"/>
                        <a:lumOff val="100000"/>
                      </a:srgbClr>
                    </a:gs>
                  </a:gsLst>
                  <a:lin ang="16200000" scaled="1"/>
                  <a:tileRect/>
                </a:gradFill>
                <a:effectLst/>
                <a:uLnTx/>
                <a:uFillTx/>
                <a:latin typeface="Arial"/>
                <a:ea typeface="+mn-ea"/>
                <a:cs typeface="+mn-cs"/>
                <a:sym typeface="Arial"/>
              </a:rPr>
              <a:t>Shotwell</a:t>
            </a:r>
            <a:r>
              <a:rPr kumimoji="0" lang="en-US" sz="1700" b="0" i="1" u="none" strike="noStrike" kern="1200" cap="none" spc="0" normalizeH="0" baseline="0" noProof="0" dirty="0" smtClean="0">
                <a:ln>
                  <a:noFill/>
                </a:ln>
                <a:gradFill flip="none" rotWithShape="1">
                  <a:gsLst>
                    <a:gs pos="15000">
                      <a:srgbClr val="94D7E4"/>
                    </a:gs>
                    <a:gs pos="73000">
                      <a:srgbClr val="94D7E4">
                        <a:lumMod val="60000"/>
                        <a:lumOff val="40000"/>
                      </a:srgbClr>
                    </a:gs>
                    <a:gs pos="0">
                      <a:srgbClr val="94D7E4">
                        <a:lumMod val="90000"/>
                        <a:lumOff val="10000"/>
                      </a:srgbClr>
                    </a:gs>
                    <a:gs pos="100000">
                      <a:srgbClr val="94D7E4">
                        <a:lumMod val="0"/>
                        <a:lumOff val="100000"/>
                      </a:srgbClr>
                    </a:gs>
                  </a:gsLst>
                  <a:lin ang="16200000" scaled="1"/>
                  <a:tileRect/>
                </a:gradFill>
                <a:effectLst/>
                <a:uLnTx/>
                <a:uFillTx/>
                <a:latin typeface="Arial"/>
                <a:ea typeface="+mn-ea"/>
                <a:cs typeface="+mn-cs"/>
                <a:sym typeface="Arial"/>
              </a:rPr>
              <a:t>,, </a:t>
            </a:r>
            <a:r>
              <a:rPr kumimoji="0" lang="en-US" sz="1700" b="0" i="1" u="none" strike="noStrike" kern="1200" cap="none" spc="0" normalizeH="0" baseline="0" noProof="0" dirty="0">
                <a:ln>
                  <a:noFill/>
                </a:ln>
                <a:gradFill flip="none" rotWithShape="1">
                  <a:gsLst>
                    <a:gs pos="15000">
                      <a:srgbClr val="94D7E4"/>
                    </a:gs>
                    <a:gs pos="73000">
                      <a:srgbClr val="94D7E4">
                        <a:lumMod val="60000"/>
                        <a:lumOff val="40000"/>
                      </a:srgbClr>
                    </a:gs>
                    <a:gs pos="0">
                      <a:srgbClr val="94D7E4">
                        <a:lumMod val="90000"/>
                        <a:lumOff val="10000"/>
                      </a:srgbClr>
                    </a:gs>
                    <a:gs pos="100000">
                      <a:srgbClr val="94D7E4">
                        <a:lumMod val="0"/>
                        <a:lumOff val="100000"/>
                      </a:srgbClr>
                    </a:gs>
                  </a:gsLst>
                  <a:lin ang="16200000" scaled="1"/>
                  <a:tileRect/>
                </a:gradFill>
                <a:effectLst/>
                <a:uLnTx/>
                <a:uFillTx/>
                <a:latin typeface="Arial"/>
                <a:ea typeface="+mn-ea"/>
                <a:cs typeface="+mn-cs"/>
                <a:sym typeface="Arial"/>
              </a:rPr>
              <a:t>Kelly Kearny, Mike </a:t>
            </a:r>
            <a:r>
              <a:rPr kumimoji="0" lang="en-US" sz="1700" b="0" i="1" u="none" strike="noStrike" kern="1200" cap="none" spc="0" normalizeH="0" baseline="0" noProof="0" dirty="0" err="1">
                <a:ln>
                  <a:noFill/>
                </a:ln>
                <a:gradFill flip="none" rotWithShape="1">
                  <a:gsLst>
                    <a:gs pos="15000">
                      <a:srgbClr val="94D7E4"/>
                    </a:gs>
                    <a:gs pos="73000">
                      <a:srgbClr val="94D7E4">
                        <a:lumMod val="60000"/>
                        <a:lumOff val="40000"/>
                      </a:srgbClr>
                    </a:gs>
                    <a:gs pos="0">
                      <a:srgbClr val="94D7E4">
                        <a:lumMod val="90000"/>
                        <a:lumOff val="10000"/>
                      </a:srgbClr>
                    </a:gs>
                    <a:gs pos="100000">
                      <a:srgbClr val="94D7E4">
                        <a:lumMod val="0"/>
                        <a:lumOff val="100000"/>
                      </a:srgbClr>
                    </a:gs>
                  </a:gsLst>
                  <a:lin ang="16200000" scaled="1"/>
                  <a:tileRect/>
                </a:gradFill>
                <a:effectLst/>
                <a:uLnTx/>
                <a:uFillTx/>
                <a:latin typeface="Arial"/>
                <a:ea typeface="+mn-ea"/>
                <a:cs typeface="+mn-cs"/>
                <a:sym typeface="Arial"/>
              </a:rPr>
              <a:t>Litzow</a:t>
            </a:r>
            <a:r>
              <a:rPr kumimoji="0" lang="en-US" sz="1700" b="0" i="1" u="none" strike="noStrike" kern="1200" cap="none" spc="0" normalizeH="0" baseline="0" noProof="0" dirty="0" smtClean="0">
                <a:ln>
                  <a:noFill/>
                </a:ln>
                <a:gradFill flip="none" rotWithShape="1">
                  <a:gsLst>
                    <a:gs pos="15000">
                      <a:srgbClr val="94D7E4"/>
                    </a:gs>
                    <a:gs pos="73000">
                      <a:srgbClr val="94D7E4">
                        <a:lumMod val="60000"/>
                        <a:lumOff val="40000"/>
                      </a:srgbClr>
                    </a:gs>
                    <a:gs pos="0">
                      <a:srgbClr val="94D7E4">
                        <a:lumMod val="90000"/>
                        <a:lumOff val="10000"/>
                      </a:srgbClr>
                    </a:gs>
                    <a:gs pos="100000">
                      <a:srgbClr val="94D7E4">
                        <a:lumMod val="0"/>
                        <a:lumOff val="100000"/>
                      </a:srgbClr>
                    </a:gs>
                  </a:gsLst>
                  <a:lin ang="16200000" scaled="1"/>
                  <a:tileRect/>
                </a:gradFill>
                <a:effectLst/>
                <a:uLnTx/>
                <a:uFillTx/>
                <a:latin typeface="Arial"/>
                <a:ea typeface="+mn-ea"/>
                <a:cs typeface="+mn-cs"/>
                <a:sym typeface="Arial"/>
              </a:rPr>
              <a:t>, Jens </a:t>
            </a:r>
            <a:r>
              <a:rPr kumimoji="0" lang="en-US" sz="1700" b="0" i="1" u="none" strike="noStrike" kern="1200" cap="none" spc="0" normalizeH="0" baseline="0" noProof="0" dirty="0">
                <a:ln>
                  <a:noFill/>
                </a:ln>
                <a:gradFill flip="none" rotWithShape="1">
                  <a:gsLst>
                    <a:gs pos="15000">
                      <a:srgbClr val="94D7E4"/>
                    </a:gs>
                    <a:gs pos="73000">
                      <a:srgbClr val="94D7E4">
                        <a:lumMod val="60000"/>
                        <a:lumOff val="40000"/>
                      </a:srgbClr>
                    </a:gs>
                    <a:gs pos="0">
                      <a:srgbClr val="94D7E4">
                        <a:lumMod val="90000"/>
                        <a:lumOff val="10000"/>
                      </a:srgbClr>
                    </a:gs>
                    <a:gs pos="100000">
                      <a:srgbClr val="94D7E4">
                        <a:lumMod val="0"/>
                        <a:lumOff val="100000"/>
                      </a:srgbClr>
                    </a:gs>
                  </a:gsLst>
                  <a:lin ang="16200000" scaled="1"/>
                  <a:tileRect/>
                </a:gradFill>
                <a:effectLst/>
                <a:uLnTx/>
                <a:uFillTx/>
                <a:latin typeface="Arial"/>
                <a:ea typeface="+mn-ea"/>
                <a:cs typeface="+mn-cs"/>
                <a:sym typeface="Arial"/>
              </a:rPr>
              <a:t>Nielsen, Darren Pilcher, Jon </a:t>
            </a:r>
            <a:r>
              <a:rPr kumimoji="0" lang="en-US" sz="1700" b="0" i="1" u="none" strike="noStrike" kern="1200" cap="none" spc="0" normalizeH="0" baseline="0" noProof="0" dirty="0" err="1" smtClean="0">
                <a:ln>
                  <a:noFill/>
                </a:ln>
                <a:gradFill flip="none" rotWithShape="1">
                  <a:gsLst>
                    <a:gs pos="15000">
                      <a:srgbClr val="94D7E4"/>
                    </a:gs>
                    <a:gs pos="73000">
                      <a:srgbClr val="94D7E4">
                        <a:lumMod val="60000"/>
                        <a:lumOff val="40000"/>
                      </a:srgbClr>
                    </a:gs>
                    <a:gs pos="0">
                      <a:srgbClr val="94D7E4">
                        <a:lumMod val="90000"/>
                        <a:lumOff val="10000"/>
                      </a:srgbClr>
                    </a:gs>
                    <a:gs pos="100000">
                      <a:srgbClr val="94D7E4">
                        <a:lumMod val="0"/>
                        <a:lumOff val="100000"/>
                      </a:srgbClr>
                    </a:gs>
                  </a:gsLst>
                  <a:lin ang="16200000" scaled="1"/>
                  <a:tileRect/>
                </a:gradFill>
                <a:effectLst/>
                <a:uLnTx/>
                <a:uFillTx/>
                <a:latin typeface="Arial"/>
                <a:ea typeface="+mn-ea"/>
                <a:cs typeface="+mn-cs"/>
                <a:sym typeface="Arial"/>
              </a:rPr>
              <a:t>Richar</a:t>
            </a:r>
            <a:r>
              <a:rPr kumimoji="0" lang="en-US" sz="1700" b="0" i="1" u="none" strike="noStrike" kern="1200" cap="none" spc="0" normalizeH="0" baseline="0" noProof="0" dirty="0" smtClean="0">
                <a:ln>
                  <a:noFill/>
                </a:ln>
                <a:gradFill flip="none" rotWithShape="1">
                  <a:gsLst>
                    <a:gs pos="15000">
                      <a:srgbClr val="94D7E4"/>
                    </a:gs>
                    <a:gs pos="73000">
                      <a:srgbClr val="94D7E4">
                        <a:lumMod val="60000"/>
                        <a:lumOff val="40000"/>
                      </a:srgbClr>
                    </a:gs>
                    <a:gs pos="0">
                      <a:srgbClr val="94D7E4">
                        <a:lumMod val="90000"/>
                        <a:lumOff val="10000"/>
                      </a:srgbClr>
                    </a:gs>
                    <a:gs pos="100000">
                      <a:srgbClr val="94D7E4">
                        <a:lumMod val="0"/>
                        <a:lumOff val="100000"/>
                      </a:srgbClr>
                    </a:gs>
                  </a:gsLst>
                  <a:lin ang="16200000" scaled="1"/>
                  <a:tileRect/>
                </a:gradFill>
                <a:effectLst/>
                <a:uLnTx/>
                <a:uFillTx/>
                <a:latin typeface="Arial"/>
                <a:ea typeface="+mn-ea"/>
                <a:cs typeface="+mn-cs"/>
                <a:sym typeface="Arial"/>
              </a:rPr>
              <a:t>, Pam Jensen and </a:t>
            </a:r>
            <a:r>
              <a:rPr kumimoji="0" lang="en-US" sz="1700" b="0" i="1" u="none" strike="noStrike" kern="1200" cap="none" spc="0" normalizeH="0" baseline="0" noProof="0" dirty="0">
                <a:ln>
                  <a:noFill/>
                </a:ln>
                <a:gradFill flip="none" rotWithShape="1">
                  <a:gsLst>
                    <a:gs pos="15000">
                      <a:srgbClr val="94D7E4"/>
                    </a:gs>
                    <a:gs pos="73000">
                      <a:srgbClr val="94D7E4">
                        <a:lumMod val="60000"/>
                        <a:lumOff val="40000"/>
                      </a:srgbClr>
                    </a:gs>
                    <a:gs pos="0">
                      <a:srgbClr val="94D7E4">
                        <a:lumMod val="90000"/>
                        <a:lumOff val="10000"/>
                      </a:srgbClr>
                    </a:gs>
                    <a:gs pos="100000">
                      <a:srgbClr val="94D7E4">
                        <a:lumMod val="0"/>
                        <a:lumOff val="100000"/>
                      </a:srgbClr>
                    </a:gs>
                  </a:gsLst>
                  <a:lin ang="16200000" scaled="1"/>
                  <a:tileRect/>
                </a:gradFill>
                <a:effectLst/>
                <a:uLnTx/>
                <a:uFillTx/>
                <a:latin typeface="Arial"/>
                <a:ea typeface="+mn-ea"/>
                <a:cs typeface="+mn-cs"/>
                <a:sym typeface="Arial"/>
              </a:rPr>
              <a:t>Jordan Watson, </a:t>
            </a:r>
            <a:endParaRPr kumimoji="0" lang="en-US" sz="2000" b="0" i="1" u="none" strike="noStrike" kern="1200" cap="none" spc="0" normalizeH="0" baseline="0" noProof="0" dirty="0">
              <a:ln>
                <a:noFill/>
              </a:ln>
              <a:gradFill flip="none" rotWithShape="1">
                <a:gsLst>
                  <a:gs pos="15000">
                    <a:srgbClr val="94D7E4"/>
                  </a:gs>
                  <a:gs pos="73000">
                    <a:srgbClr val="94D7E4">
                      <a:lumMod val="60000"/>
                      <a:lumOff val="40000"/>
                    </a:srgbClr>
                  </a:gs>
                  <a:gs pos="0">
                    <a:srgbClr val="94D7E4">
                      <a:lumMod val="90000"/>
                      <a:lumOff val="10000"/>
                    </a:srgbClr>
                  </a:gs>
                  <a:gs pos="100000">
                    <a:srgbClr val="94D7E4">
                      <a:lumMod val="0"/>
                      <a:lumOff val="100000"/>
                    </a:srgbClr>
                  </a:gs>
                </a:gsLst>
                <a:lin ang="16200000" scaled="1"/>
                <a:tileRect/>
              </a:gradFill>
              <a:effectLst/>
              <a:uLnTx/>
              <a:uFillTx/>
              <a:latin typeface="Arial"/>
              <a:ea typeface="+mn-ea"/>
              <a:cs typeface="+mn-cs"/>
              <a:sym typeface="Arial"/>
            </a:endParaRPr>
          </a:p>
        </p:txBody>
      </p:sp>
    </p:spTree>
    <p:extLst>
      <p:ext uri="{BB962C8B-B14F-4D97-AF65-F5344CB8AC3E}">
        <p14:creationId xmlns:p14="http://schemas.microsoft.com/office/powerpoint/2010/main" val="17118155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3DDCFA"/>
            </a:gs>
            <a:gs pos="44000">
              <a:srgbClr val="0283AD"/>
            </a:gs>
            <a:gs pos="85000">
              <a:srgbClr val="313E4F"/>
            </a:gs>
            <a:gs pos="100000">
              <a:srgbClr val="313E4F"/>
            </a:gs>
          </a:gsLst>
          <a:lin ang="4199895" scaled="0"/>
        </a:gradFill>
        <a:effectLst/>
      </p:bgPr>
    </p:bg>
    <p:spTree>
      <p:nvGrpSpPr>
        <p:cNvPr id="1" name="Shape 1408"/>
        <p:cNvGrpSpPr/>
        <p:nvPr/>
      </p:nvGrpSpPr>
      <p:grpSpPr>
        <a:xfrm>
          <a:off x="0" y="0"/>
          <a:ext cx="0" cy="0"/>
          <a:chOff x="0" y="0"/>
          <a:chExt cx="0" cy="0"/>
        </a:xfrm>
      </p:grpSpPr>
      <p:sp>
        <p:nvSpPr>
          <p:cNvPr id="1409" name="Google Shape;1409;p165"/>
          <p:cNvSpPr txBox="1">
            <a:spLocks noGrp="1"/>
          </p:cNvSpPr>
          <p:nvPr>
            <p:ph type="body" idx="1"/>
          </p:nvPr>
        </p:nvSpPr>
        <p:spPr>
          <a:xfrm>
            <a:off x="446596" y="2282825"/>
            <a:ext cx="7879200" cy="4351200"/>
          </a:xfrm>
          <a:prstGeom prst="rect">
            <a:avLst/>
          </a:prstGeom>
          <a:noFill/>
          <a:ln>
            <a:noFill/>
          </a:ln>
        </p:spPr>
        <p:txBody>
          <a:bodyPr spcFirstLastPara="1" wrap="square" lIns="91425" tIns="45700" rIns="91425" bIns="45700" anchor="t" anchorCtr="0">
            <a:noAutofit/>
          </a:bodyPr>
          <a:lstStyle/>
          <a:p>
            <a:pPr marL="514350" lvl="0" indent="-514350" algn="l" rtl="0">
              <a:lnSpc>
                <a:spcPct val="120000"/>
              </a:lnSpc>
              <a:spcBef>
                <a:spcPts val="0"/>
              </a:spcBef>
              <a:spcAft>
                <a:spcPts val="0"/>
              </a:spcAft>
              <a:buClr>
                <a:srgbClr val="FFFFFF"/>
              </a:buClr>
              <a:buSzPts val="2800"/>
              <a:buFont typeface="Arial"/>
              <a:buAutoNum type="arabicPeriod"/>
            </a:pPr>
            <a:r>
              <a:rPr lang="en-US" dirty="0" smtClean="0">
                <a:solidFill>
                  <a:srgbClr val="FFFFFF"/>
                </a:solidFill>
                <a:latin typeface="Gill Sans"/>
                <a:ea typeface="Gill Sans"/>
                <a:cs typeface="Gill Sans"/>
                <a:sym typeface="Gill Sans"/>
              </a:rPr>
              <a:t>Is there any feedback on the Request for Indicators (RFI) approach and/or ESP schedule for crab?</a:t>
            </a:r>
            <a:endParaRPr dirty="0">
              <a:solidFill>
                <a:srgbClr val="FFFFFF"/>
              </a:solidFill>
              <a:latin typeface="Gill Sans"/>
              <a:ea typeface="Gill Sans"/>
              <a:cs typeface="Gill Sans"/>
              <a:sym typeface="Gill Sans"/>
            </a:endParaRPr>
          </a:p>
          <a:p>
            <a:pPr marL="514350" lvl="0" indent="-514350" algn="l" rtl="0">
              <a:lnSpc>
                <a:spcPct val="120000"/>
              </a:lnSpc>
              <a:spcBef>
                <a:spcPts val="750"/>
              </a:spcBef>
              <a:spcAft>
                <a:spcPts val="0"/>
              </a:spcAft>
              <a:buClr>
                <a:srgbClr val="FFFFFF"/>
              </a:buClr>
              <a:buSzPts val="2800"/>
              <a:buFont typeface="Gill Sans"/>
              <a:buAutoNum type="arabicPeriod"/>
            </a:pPr>
            <a:r>
              <a:rPr lang="en-US" dirty="0" smtClean="0">
                <a:solidFill>
                  <a:srgbClr val="FFFFFF"/>
                </a:solidFill>
                <a:latin typeface="Gill Sans"/>
                <a:ea typeface="Gill Sans"/>
                <a:cs typeface="Gill Sans"/>
                <a:sym typeface="Gill Sans"/>
              </a:rPr>
              <a:t>Are the suggested ecosystem and socioeconomic indicators appropriate for snow crab? </a:t>
            </a:r>
            <a:endParaRPr dirty="0">
              <a:solidFill>
                <a:schemeClr val="lt1"/>
              </a:solidFill>
              <a:latin typeface="Gill Sans"/>
              <a:ea typeface="Gill Sans"/>
              <a:cs typeface="Gill Sans"/>
              <a:sym typeface="Gill Sans"/>
            </a:endParaRPr>
          </a:p>
          <a:p>
            <a:pPr marL="514350" lvl="0" indent="-514350" algn="l" rtl="0">
              <a:lnSpc>
                <a:spcPct val="120000"/>
              </a:lnSpc>
              <a:spcBef>
                <a:spcPts val="750"/>
              </a:spcBef>
              <a:spcAft>
                <a:spcPts val="0"/>
              </a:spcAft>
              <a:buClr>
                <a:schemeClr val="lt1"/>
              </a:buClr>
              <a:buSzPts val="2800"/>
              <a:buFont typeface="Gill Sans"/>
              <a:buAutoNum type="arabicPeriod"/>
            </a:pPr>
            <a:r>
              <a:rPr lang="en-US" dirty="0" smtClean="0">
                <a:solidFill>
                  <a:schemeClr val="lt1"/>
                </a:solidFill>
                <a:latin typeface="Gill Sans"/>
                <a:ea typeface="Gill Sans"/>
                <a:cs typeface="Gill Sans"/>
                <a:sym typeface="Gill Sans"/>
              </a:rPr>
              <a:t>Are there any other indicators we should include in the snow crab RFI? </a:t>
            </a:r>
            <a:endParaRPr dirty="0">
              <a:solidFill>
                <a:schemeClr val="lt1"/>
              </a:solidFill>
              <a:latin typeface="Gill Sans"/>
              <a:ea typeface="Gill Sans"/>
              <a:cs typeface="Gill Sans"/>
              <a:sym typeface="Gill Sans"/>
            </a:endParaRPr>
          </a:p>
        </p:txBody>
      </p:sp>
      <p:pic>
        <p:nvPicPr>
          <p:cNvPr id="1410" name="Google Shape;1410;p165"/>
          <p:cNvPicPr preferRelativeResize="0"/>
          <p:nvPr/>
        </p:nvPicPr>
        <p:blipFill rotWithShape="1">
          <a:blip r:embed="rId3">
            <a:alphaModFix/>
          </a:blip>
          <a:srcRect t="29224" b="50255"/>
          <a:stretch/>
        </p:blipFill>
        <p:spPr>
          <a:xfrm>
            <a:off x="0" y="0"/>
            <a:ext cx="9144002" cy="1406768"/>
          </a:xfrm>
          <a:prstGeom prst="rect">
            <a:avLst/>
          </a:prstGeom>
          <a:noFill/>
          <a:ln>
            <a:noFill/>
          </a:ln>
        </p:spPr>
      </p:pic>
      <p:sp>
        <p:nvSpPr>
          <p:cNvPr id="1411" name="Google Shape;1411;p165"/>
          <p:cNvSpPr/>
          <p:nvPr/>
        </p:nvSpPr>
        <p:spPr>
          <a:xfrm>
            <a:off x="-2" y="-1359"/>
            <a:ext cx="9144000" cy="1408200"/>
          </a:xfrm>
          <a:prstGeom prst="rect">
            <a:avLst/>
          </a:prstGeom>
          <a:solidFill>
            <a:srgbClr val="313E4F">
              <a:alpha val="8157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orbel"/>
              <a:ea typeface="Corbel"/>
              <a:cs typeface="Corbel"/>
              <a:sym typeface="Corbel"/>
            </a:endParaRPr>
          </a:p>
        </p:txBody>
      </p:sp>
      <p:sp>
        <p:nvSpPr>
          <p:cNvPr id="1412" name="Google Shape;1412;p165"/>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EDEDED"/>
              </a:buClr>
              <a:buSzPts val="4400"/>
              <a:buFont typeface="Gill Sans"/>
              <a:buNone/>
            </a:pPr>
            <a:r>
              <a:rPr lang="en-US" dirty="0" smtClean="0">
                <a:latin typeface="Gill Sans"/>
                <a:ea typeface="Gill Sans"/>
                <a:cs typeface="Gill Sans"/>
                <a:sym typeface="Gill Sans"/>
              </a:rPr>
              <a:t>Discussion</a:t>
            </a:r>
            <a:endParaRPr dirty="0">
              <a:latin typeface="Gill Sans"/>
              <a:ea typeface="Gill Sans"/>
              <a:cs typeface="Gill Sans"/>
              <a:sym typeface="Gill Sans"/>
            </a:endParaRPr>
          </a:p>
        </p:txBody>
      </p:sp>
      <p:cxnSp>
        <p:nvCxnSpPr>
          <p:cNvPr id="1413" name="Google Shape;1413;p165"/>
          <p:cNvCxnSpPr/>
          <p:nvPr/>
        </p:nvCxnSpPr>
        <p:spPr>
          <a:xfrm>
            <a:off x="0" y="1445865"/>
            <a:ext cx="9144000" cy="0"/>
          </a:xfrm>
          <a:prstGeom prst="straightConnector1">
            <a:avLst/>
          </a:prstGeom>
          <a:noFill/>
          <a:ln w="22225" cap="flat" cmpd="sng">
            <a:solidFill>
              <a:srgbClr val="313E4F"/>
            </a:solidFill>
            <a:prstDash val="solid"/>
            <a:miter lim="800000"/>
            <a:headEnd type="none" w="sm" len="sm"/>
            <a:tailEnd type="none" w="sm" len="sm"/>
          </a:ln>
        </p:spPr>
      </p:cxnSp>
    </p:spTree>
    <p:extLst>
      <p:ext uri="{BB962C8B-B14F-4D97-AF65-F5344CB8AC3E}">
        <p14:creationId xmlns:p14="http://schemas.microsoft.com/office/powerpoint/2010/main" val="243893029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82"/>
        <p:cNvGrpSpPr/>
        <p:nvPr/>
      </p:nvGrpSpPr>
      <p:grpSpPr>
        <a:xfrm>
          <a:off x="0" y="0"/>
          <a:ext cx="0" cy="0"/>
          <a:chOff x="0" y="0"/>
          <a:chExt cx="0" cy="0"/>
        </a:xfrm>
      </p:grpSpPr>
      <p:cxnSp>
        <p:nvCxnSpPr>
          <p:cNvPr id="1383" name="Google Shape;1383;p162"/>
          <p:cNvCxnSpPr/>
          <p:nvPr/>
        </p:nvCxnSpPr>
        <p:spPr>
          <a:xfrm>
            <a:off x="0" y="1445865"/>
            <a:ext cx="9144000" cy="0"/>
          </a:xfrm>
          <a:prstGeom prst="straightConnector1">
            <a:avLst/>
          </a:prstGeom>
          <a:noFill/>
          <a:ln w="22225" cap="flat" cmpd="sng">
            <a:solidFill>
              <a:srgbClr val="313E4F"/>
            </a:solidFill>
            <a:prstDash val="solid"/>
            <a:miter lim="800000"/>
            <a:headEnd type="none" w="sm" len="sm"/>
            <a:tailEnd type="none" w="sm" len="sm"/>
          </a:ln>
        </p:spPr>
      </p:cxnSp>
      <p:sp>
        <p:nvSpPr>
          <p:cNvPr id="1384" name="Google Shape;1384;p162"/>
          <p:cNvSpPr/>
          <p:nvPr/>
        </p:nvSpPr>
        <p:spPr>
          <a:xfrm>
            <a:off x="-2" y="1445792"/>
            <a:ext cx="9144000" cy="54120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171450" marR="0" lvl="0" indent="-177800" algn="l" defTabSz="914400" rtl="0" eaLnBrk="1" fontAlgn="auto" latinLnBrk="0" hangingPunct="1">
              <a:lnSpc>
                <a:spcPct val="120000"/>
              </a:lnSpc>
              <a:spcBef>
                <a:spcPts val="0"/>
              </a:spcBef>
              <a:spcAft>
                <a:spcPts val="0"/>
              </a:spcAft>
              <a:buClr>
                <a:srgbClr val="FFFFFF"/>
              </a:buClr>
              <a:buSzPts val="2800"/>
              <a:buFont typeface="Arial"/>
              <a:buNone/>
              <a:tabLst/>
              <a:defRPr/>
            </a:pPr>
            <a:r>
              <a:rPr kumimoji="0" lang="en-US" sz="1800" b="0" i="0" u="none" strike="noStrike" kern="0" cap="none" spc="0" normalizeH="0" baseline="0" noProof="0">
                <a:ln>
                  <a:noFill/>
                </a:ln>
                <a:solidFill>
                  <a:srgbClr val="FFFFFF"/>
                </a:solidFill>
                <a:effectLst/>
                <a:uLnTx/>
                <a:uFillTx/>
                <a:latin typeface="Gill Sans"/>
                <a:ea typeface="Gill Sans"/>
                <a:cs typeface="Gill Sans"/>
                <a:sym typeface="Gill Sans"/>
              </a:rPr>
              <a:t>Snow crab conceptual model </a:t>
            </a:r>
            <a:endParaRPr kumimoji="0" lang="en-US" sz="1800" b="0" i="0" u="none" strike="noStrike" kern="0" cap="none" spc="0" normalizeH="0" baseline="0" noProof="0" dirty="0">
              <a:ln>
                <a:noFill/>
              </a:ln>
              <a:solidFill>
                <a:srgbClr val="FFFFFF"/>
              </a:solidFill>
              <a:effectLst/>
              <a:uLnTx/>
              <a:uFillTx/>
              <a:latin typeface="Gill Sans"/>
              <a:ea typeface="Gill Sans"/>
              <a:cs typeface="Gill Sans"/>
              <a:sym typeface="Gill Sans"/>
            </a:endParaRPr>
          </a:p>
        </p:txBody>
      </p:sp>
      <p:pic>
        <p:nvPicPr>
          <p:cNvPr id="1385" name="Google Shape;1385;p162"/>
          <p:cNvPicPr preferRelativeResize="0"/>
          <p:nvPr/>
        </p:nvPicPr>
        <p:blipFill rotWithShape="1">
          <a:blip r:embed="rId3">
            <a:alphaModFix/>
          </a:blip>
          <a:srcRect t="29223" b="50255"/>
          <a:stretch/>
        </p:blipFill>
        <p:spPr>
          <a:xfrm>
            <a:off x="0" y="0"/>
            <a:ext cx="9144002" cy="1406768"/>
          </a:xfrm>
          <a:prstGeom prst="rect">
            <a:avLst/>
          </a:prstGeom>
          <a:noFill/>
          <a:ln>
            <a:noFill/>
          </a:ln>
        </p:spPr>
      </p:pic>
      <p:sp>
        <p:nvSpPr>
          <p:cNvPr id="1386" name="Google Shape;1386;p162"/>
          <p:cNvSpPr/>
          <p:nvPr/>
        </p:nvSpPr>
        <p:spPr>
          <a:xfrm>
            <a:off x="-2" y="-1359"/>
            <a:ext cx="9144000" cy="1408200"/>
          </a:xfrm>
          <a:prstGeom prst="rect">
            <a:avLst/>
          </a:prstGeom>
          <a:solidFill>
            <a:srgbClr val="313E4F">
              <a:alpha val="8157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orbel"/>
              <a:buNone/>
              <a:tabLst/>
              <a:defRPr/>
            </a:pPr>
            <a:endParaRPr kumimoji="0" sz="1800" b="0" i="0" u="none" strike="noStrike" kern="0" cap="none" spc="0" normalizeH="0" baseline="0" noProof="0">
              <a:ln>
                <a:noFill/>
              </a:ln>
              <a:solidFill>
                <a:srgbClr val="000000"/>
              </a:solidFill>
              <a:effectLst/>
              <a:uLnTx/>
              <a:uFillTx/>
              <a:latin typeface="Corbel"/>
              <a:ea typeface="Corbel"/>
              <a:cs typeface="Corbel"/>
              <a:sym typeface="Corbel"/>
            </a:endParaRPr>
          </a:p>
        </p:txBody>
      </p:sp>
      <p:sp>
        <p:nvSpPr>
          <p:cNvPr id="1387" name="Google Shape;1387;p162"/>
          <p:cNvSpPr txBox="1">
            <a:spLocks noGrp="1"/>
          </p:cNvSpPr>
          <p:nvPr>
            <p:ph type="title"/>
          </p:nvPr>
        </p:nvSpPr>
        <p:spPr>
          <a:xfrm>
            <a:off x="365858" y="97895"/>
            <a:ext cx="8412279"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EDEDED"/>
              </a:buClr>
              <a:buSzPts val="4400"/>
              <a:buFont typeface="Gill Sans"/>
              <a:buNone/>
            </a:pPr>
            <a:r>
              <a:rPr lang="en-US" sz="4000" dirty="0" smtClean="0">
                <a:latin typeface="Gill Sans"/>
                <a:ea typeface="Gill Sans"/>
                <a:cs typeface="Gill Sans"/>
                <a:sym typeface="Gill Sans"/>
              </a:rPr>
              <a:t>Proposed Snow Crab Indicators</a:t>
            </a:r>
            <a:endParaRPr sz="4000" dirty="0">
              <a:latin typeface="Gill Sans"/>
              <a:ea typeface="Gill Sans"/>
              <a:cs typeface="Gill Sans"/>
              <a:sym typeface="Gill Sans"/>
            </a:endParaRPr>
          </a:p>
        </p:txBody>
      </p:sp>
      <p:sp>
        <p:nvSpPr>
          <p:cNvPr id="1389" name="Google Shape;1389;p162"/>
          <p:cNvSpPr txBox="1"/>
          <p:nvPr/>
        </p:nvSpPr>
        <p:spPr>
          <a:xfrm>
            <a:off x="4698662" y="1903985"/>
            <a:ext cx="4185300" cy="4843730"/>
          </a:xfrm>
          <a:prstGeom prst="rect">
            <a:avLst/>
          </a:prstGeom>
          <a:noFill/>
          <a:ln>
            <a:noFill/>
          </a:ln>
        </p:spPr>
        <p:txBody>
          <a:bodyPr spcFirstLastPara="1" wrap="square" lIns="91425" tIns="91425" rIns="91425" bIns="91425" anchor="t" anchorCtr="0">
            <a:noAutofit/>
          </a:bodyPr>
          <a:lstStyle/>
          <a:p>
            <a:pPr marL="320040" marR="0" lvl="0" indent="-193040" algn="l" defTabSz="914400" rtl="0" eaLnBrk="1" fontAlgn="auto" latinLnBrk="0" hangingPunct="1">
              <a:lnSpc>
                <a:spcPct val="115000"/>
              </a:lnSpc>
              <a:spcBef>
                <a:spcPts val="0"/>
              </a:spcBef>
              <a:spcAft>
                <a:spcPts val="0"/>
              </a:spcAft>
              <a:buClr>
                <a:srgbClr val="000000"/>
              </a:buClr>
              <a:buSzPts val="1600"/>
              <a:buFont typeface="Corbel"/>
              <a:buAutoNum type="arabicPeriod"/>
              <a:tabLst/>
              <a:defRPr/>
            </a:pPr>
            <a:r>
              <a:rPr kumimoji="0" lang="en-US" sz="1500" b="0" i="0" u="none" strike="noStrike" kern="0" cap="none" spc="0" normalizeH="0" baseline="0" noProof="0" dirty="0" smtClean="0">
                <a:ln>
                  <a:noFill/>
                </a:ln>
                <a:solidFill>
                  <a:srgbClr val="000000"/>
                </a:solidFill>
                <a:effectLst/>
                <a:uLnTx/>
                <a:uFillTx/>
                <a:latin typeface="Arial"/>
                <a:ea typeface="Corbel"/>
                <a:cs typeface="Corbel"/>
                <a:sym typeface="Corbel"/>
              </a:rPr>
              <a:t>Center of Gravity (snow crab fishery)</a:t>
            </a:r>
            <a:endParaRPr kumimoji="0" sz="1500" b="0" i="0" u="none" strike="noStrike" kern="0" cap="none" spc="0" normalizeH="0" baseline="0" noProof="0" dirty="0">
              <a:ln>
                <a:noFill/>
              </a:ln>
              <a:solidFill>
                <a:srgbClr val="000000"/>
              </a:solidFill>
              <a:effectLst/>
              <a:uLnTx/>
              <a:uFillTx/>
              <a:latin typeface="Arial"/>
              <a:ea typeface="Corbel"/>
              <a:cs typeface="Corbel"/>
              <a:sym typeface="Corbel"/>
            </a:endParaRPr>
          </a:p>
          <a:p>
            <a:pPr marL="320040" marR="0" lvl="0" indent="-193040" algn="l" defTabSz="914400" rtl="0" eaLnBrk="1" fontAlgn="auto" latinLnBrk="0" hangingPunct="1">
              <a:lnSpc>
                <a:spcPct val="115000"/>
              </a:lnSpc>
              <a:spcBef>
                <a:spcPts val="0"/>
              </a:spcBef>
              <a:spcAft>
                <a:spcPts val="0"/>
              </a:spcAft>
              <a:buClr>
                <a:srgbClr val="000000"/>
              </a:buClr>
              <a:buSzPts val="1600"/>
              <a:buFont typeface="Corbel"/>
              <a:buAutoNum type="arabicPeriod"/>
              <a:tabLst/>
              <a:defRPr/>
            </a:pPr>
            <a:r>
              <a:rPr kumimoji="0" lang="en-US" sz="1500" b="0" i="0" u="none" strike="noStrike" kern="0" cap="none" spc="0" normalizeH="0" baseline="0" noProof="0" dirty="0">
                <a:ln>
                  <a:noFill/>
                </a:ln>
                <a:solidFill>
                  <a:srgbClr val="000000"/>
                </a:solidFill>
                <a:effectLst/>
                <a:uLnTx/>
                <a:uFillTx/>
                <a:latin typeface="Arial"/>
                <a:ea typeface="Corbel"/>
                <a:cs typeface="Corbel"/>
                <a:sym typeface="Corbel"/>
              </a:rPr>
              <a:t>Catch-per-unit-effort (snow crab fishery)</a:t>
            </a:r>
            <a:endParaRPr kumimoji="0" sz="1500" b="0" i="0" u="none" strike="noStrike" kern="0" cap="none" spc="0" normalizeH="0" baseline="0" noProof="0" dirty="0">
              <a:ln>
                <a:noFill/>
              </a:ln>
              <a:solidFill>
                <a:srgbClr val="000000"/>
              </a:solidFill>
              <a:effectLst/>
              <a:uLnTx/>
              <a:uFillTx/>
              <a:latin typeface="Arial"/>
              <a:ea typeface="Corbel"/>
              <a:cs typeface="Corbel"/>
              <a:sym typeface="Corbel"/>
            </a:endParaRPr>
          </a:p>
          <a:p>
            <a:pPr marL="320040" marR="0" lvl="0" indent="-193040" algn="l" defTabSz="914400" rtl="0" eaLnBrk="1" fontAlgn="auto" latinLnBrk="0" hangingPunct="1">
              <a:lnSpc>
                <a:spcPct val="115000"/>
              </a:lnSpc>
              <a:spcBef>
                <a:spcPts val="0"/>
              </a:spcBef>
              <a:spcAft>
                <a:spcPts val="0"/>
              </a:spcAft>
              <a:buClr>
                <a:srgbClr val="000000"/>
              </a:buClr>
              <a:buSzPts val="1600"/>
              <a:buFont typeface="Corbel"/>
              <a:buAutoNum type="arabicPeriod"/>
              <a:tabLst/>
              <a:defRPr/>
            </a:pPr>
            <a:r>
              <a:rPr kumimoji="0" lang="en-US" sz="1500" b="0" i="0" u="none" strike="noStrike" kern="0" cap="none" spc="0" normalizeH="0" baseline="0" noProof="0" dirty="0">
                <a:ln>
                  <a:noFill/>
                </a:ln>
                <a:solidFill>
                  <a:srgbClr val="000000"/>
                </a:solidFill>
                <a:effectLst/>
                <a:uLnTx/>
                <a:uFillTx/>
                <a:latin typeface="Arial"/>
                <a:ea typeface="Corbel"/>
                <a:cs typeface="Corbel"/>
                <a:sym typeface="Corbel"/>
              </a:rPr>
              <a:t>Total </a:t>
            </a:r>
            <a:r>
              <a:rPr kumimoji="0" lang="en-US" sz="1500" b="0" i="0" u="none" strike="noStrike" kern="0" cap="none" spc="0" normalizeH="0" baseline="0" noProof="0" dirty="0" err="1">
                <a:ln>
                  <a:noFill/>
                </a:ln>
                <a:solidFill>
                  <a:srgbClr val="000000"/>
                </a:solidFill>
                <a:effectLst/>
                <a:uLnTx/>
                <a:uFillTx/>
                <a:latin typeface="Arial"/>
                <a:ea typeface="Corbel"/>
                <a:cs typeface="Corbel"/>
                <a:sym typeface="Corbel"/>
              </a:rPr>
              <a:t>potlifts</a:t>
            </a:r>
            <a:r>
              <a:rPr kumimoji="0" lang="en-US" sz="1500" b="0" i="0" u="none" strike="noStrike" kern="0" cap="none" spc="0" normalizeH="0" baseline="0" noProof="0" dirty="0">
                <a:ln>
                  <a:noFill/>
                </a:ln>
                <a:solidFill>
                  <a:srgbClr val="000000"/>
                </a:solidFill>
                <a:effectLst/>
                <a:uLnTx/>
                <a:uFillTx/>
                <a:latin typeface="Arial"/>
                <a:ea typeface="Corbel"/>
                <a:cs typeface="Corbel"/>
                <a:sym typeface="Corbel"/>
              </a:rPr>
              <a:t> (snow crab fishery)</a:t>
            </a:r>
            <a:endParaRPr kumimoji="0" sz="1500" b="0" i="0" u="none" strike="noStrike" kern="0" cap="none" spc="0" normalizeH="0" baseline="0" noProof="0" dirty="0">
              <a:ln>
                <a:noFill/>
              </a:ln>
              <a:solidFill>
                <a:srgbClr val="000000"/>
              </a:solidFill>
              <a:effectLst/>
              <a:uLnTx/>
              <a:uFillTx/>
              <a:latin typeface="Arial"/>
              <a:ea typeface="Corbel"/>
              <a:cs typeface="Corbel"/>
              <a:sym typeface="Corbel"/>
            </a:endParaRPr>
          </a:p>
          <a:p>
            <a:pPr marL="320040" marR="0" lvl="0" indent="-193040" algn="l" defTabSz="914400" rtl="0" eaLnBrk="1" fontAlgn="auto" latinLnBrk="0" hangingPunct="1">
              <a:lnSpc>
                <a:spcPct val="115000"/>
              </a:lnSpc>
              <a:spcBef>
                <a:spcPts val="0"/>
              </a:spcBef>
              <a:spcAft>
                <a:spcPts val="0"/>
              </a:spcAft>
              <a:buClr>
                <a:srgbClr val="000000"/>
              </a:buClr>
              <a:buSzPts val="1600"/>
              <a:buFont typeface="Corbel"/>
              <a:buAutoNum type="arabicPeriod"/>
              <a:tabLst/>
              <a:defRPr/>
            </a:pPr>
            <a:r>
              <a:rPr kumimoji="0" lang="en-US" sz="1500" b="0" i="0" u="none" strike="noStrike" kern="0" cap="none" spc="0" normalizeH="0" baseline="0" noProof="0" dirty="0" smtClean="0">
                <a:ln>
                  <a:noFill/>
                </a:ln>
                <a:solidFill>
                  <a:srgbClr val="000000"/>
                </a:solidFill>
                <a:effectLst/>
                <a:uLnTx/>
                <a:uFillTx/>
                <a:latin typeface="Arial"/>
                <a:ea typeface="Corbel"/>
                <a:cs typeface="Corbel"/>
                <a:sym typeface="Corbel"/>
              </a:rPr>
              <a:t>Number active </a:t>
            </a:r>
            <a:r>
              <a:rPr kumimoji="0" lang="en-US" sz="1500" b="0" i="0" u="none" strike="noStrike" kern="0" cap="none" spc="0" normalizeH="0" baseline="0" noProof="0" dirty="0">
                <a:ln>
                  <a:noFill/>
                </a:ln>
                <a:solidFill>
                  <a:srgbClr val="000000"/>
                </a:solidFill>
                <a:effectLst/>
                <a:uLnTx/>
                <a:uFillTx/>
                <a:latin typeface="Arial"/>
                <a:ea typeface="Corbel"/>
                <a:cs typeface="Corbel"/>
                <a:sym typeface="Corbel"/>
              </a:rPr>
              <a:t>vessels (snow crab fishery)</a:t>
            </a:r>
            <a:endParaRPr kumimoji="0" sz="1500" b="0" i="0" u="none" strike="noStrike" kern="0" cap="none" spc="0" normalizeH="0" baseline="0" noProof="0" dirty="0">
              <a:ln>
                <a:noFill/>
              </a:ln>
              <a:solidFill>
                <a:srgbClr val="000000"/>
              </a:solidFill>
              <a:effectLst/>
              <a:uLnTx/>
              <a:uFillTx/>
              <a:latin typeface="Arial"/>
              <a:ea typeface="Corbel"/>
              <a:cs typeface="Corbel"/>
              <a:sym typeface="Corbel"/>
            </a:endParaRPr>
          </a:p>
          <a:p>
            <a:pPr marL="320040" marR="0" lvl="0" indent="-193040" algn="l" defTabSz="914400" rtl="0" eaLnBrk="1" fontAlgn="auto" latinLnBrk="0" hangingPunct="1">
              <a:lnSpc>
                <a:spcPct val="115000"/>
              </a:lnSpc>
              <a:spcBef>
                <a:spcPts val="0"/>
              </a:spcBef>
              <a:spcAft>
                <a:spcPts val="0"/>
              </a:spcAft>
              <a:buClr>
                <a:srgbClr val="000000"/>
              </a:buClr>
              <a:buSzPts val="1600"/>
              <a:buFont typeface="Corbel"/>
              <a:buAutoNum type="arabicPeriod"/>
              <a:tabLst/>
              <a:defRPr/>
            </a:pPr>
            <a:r>
              <a:rPr kumimoji="0" lang="en-US" sz="1500" b="0" i="0" u="none" strike="noStrike" kern="0" cap="none" spc="0" normalizeH="0" baseline="0" noProof="0" dirty="0" smtClean="0">
                <a:ln>
                  <a:noFill/>
                </a:ln>
                <a:solidFill>
                  <a:srgbClr val="000000"/>
                </a:solidFill>
                <a:effectLst/>
                <a:uLnTx/>
                <a:uFillTx/>
                <a:latin typeface="Arial"/>
                <a:ea typeface="Corbel"/>
                <a:cs typeface="Corbel"/>
                <a:sym typeface="Corbel"/>
              </a:rPr>
              <a:t>Incidental catch of snow crab</a:t>
            </a:r>
          </a:p>
          <a:p>
            <a:pPr marL="320040" marR="0" lvl="0" indent="-193040" algn="l" defTabSz="914400" rtl="0" eaLnBrk="1" fontAlgn="auto" latinLnBrk="0" hangingPunct="1">
              <a:lnSpc>
                <a:spcPct val="115000"/>
              </a:lnSpc>
              <a:spcBef>
                <a:spcPts val="0"/>
              </a:spcBef>
              <a:spcAft>
                <a:spcPts val="0"/>
              </a:spcAft>
              <a:buClr>
                <a:srgbClr val="000000"/>
              </a:buClr>
              <a:buSzPts val="1600"/>
              <a:buFont typeface="Corbel"/>
              <a:buAutoNum type="arabicPeriod"/>
              <a:tabLst/>
              <a:defRPr/>
            </a:pPr>
            <a:r>
              <a:rPr kumimoji="0" lang="en-US" sz="1500" b="0" i="0" u="none" strike="noStrike" kern="0" cap="none" spc="0" normalizeH="0" baseline="0" noProof="0" dirty="0" smtClean="0">
                <a:ln>
                  <a:noFill/>
                </a:ln>
                <a:solidFill>
                  <a:srgbClr val="000000"/>
                </a:solidFill>
                <a:effectLst/>
                <a:uLnTx/>
                <a:uFillTx/>
                <a:latin typeface="Arial"/>
                <a:ea typeface="Corbel"/>
                <a:cs typeface="Corbel"/>
                <a:sym typeface="Corbel"/>
              </a:rPr>
              <a:t>Ex-vessel </a:t>
            </a:r>
            <a:r>
              <a:rPr kumimoji="0" lang="en-US" sz="1500" b="0" i="0" u="none" strike="noStrike" kern="0" cap="none" spc="0" normalizeH="0" baseline="0" noProof="0" dirty="0">
                <a:ln>
                  <a:noFill/>
                </a:ln>
                <a:solidFill>
                  <a:srgbClr val="000000"/>
                </a:solidFill>
                <a:effectLst/>
                <a:uLnTx/>
                <a:uFillTx/>
                <a:latin typeface="Arial"/>
                <a:ea typeface="Corbel"/>
                <a:cs typeface="Corbel"/>
                <a:sym typeface="Corbel"/>
              </a:rPr>
              <a:t>value (snow crab fishery)</a:t>
            </a:r>
            <a:endParaRPr kumimoji="0" lang="en-US" sz="1500" b="0" i="0" u="none" strike="noStrike" kern="0" cap="none" spc="0" normalizeH="0" baseline="0" noProof="0" dirty="0" smtClean="0">
              <a:ln>
                <a:noFill/>
              </a:ln>
              <a:solidFill>
                <a:srgbClr val="000000"/>
              </a:solidFill>
              <a:effectLst/>
              <a:uLnTx/>
              <a:uFillTx/>
              <a:latin typeface="Arial"/>
              <a:ea typeface="Corbel"/>
              <a:cs typeface="Corbel"/>
              <a:sym typeface="Corbel"/>
            </a:endParaRPr>
          </a:p>
          <a:p>
            <a:pPr marL="320040" marR="0" lvl="0" indent="-193040" algn="l" defTabSz="914400" rtl="0" eaLnBrk="1" fontAlgn="auto" latinLnBrk="0" hangingPunct="1">
              <a:lnSpc>
                <a:spcPct val="115000"/>
              </a:lnSpc>
              <a:spcBef>
                <a:spcPts val="0"/>
              </a:spcBef>
              <a:spcAft>
                <a:spcPts val="0"/>
              </a:spcAft>
              <a:buClr>
                <a:srgbClr val="000000"/>
              </a:buClr>
              <a:buSzPts val="1600"/>
              <a:buFont typeface="Corbel"/>
              <a:buAutoNum type="arabicPeriod"/>
              <a:tabLst/>
              <a:defRPr/>
            </a:pPr>
            <a:r>
              <a:rPr kumimoji="0" lang="en-US" sz="1500" b="0" i="0" u="none" strike="noStrike" kern="0" cap="none" spc="0" normalizeH="0" baseline="0" noProof="0" dirty="0">
                <a:ln>
                  <a:noFill/>
                </a:ln>
                <a:solidFill>
                  <a:srgbClr val="000000"/>
                </a:solidFill>
                <a:effectLst/>
                <a:uLnTx/>
                <a:uFillTx/>
                <a:latin typeface="Arial"/>
                <a:ea typeface="Corbel"/>
                <a:cs typeface="Corbel"/>
                <a:sym typeface="Corbel"/>
              </a:rPr>
              <a:t>Ex-vessel </a:t>
            </a:r>
            <a:r>
              <a:rPr kumimoji="0" lang="en-US" sz="1500" b="0" i="0" u="none" strike="noStrike" kern="0" cap="none" spc="0" normalizeH="0" baseline="0" noProof="0" dirty="0" smtClean="0">
                <a:ln>
                  <a:noFill/>
                </a:ln>
                <a:solidFill>
                  <a:srgbClr val="000000"/>
                </a:solidFill>
                <a:effectLst/>
                <a:uLnTx/>
                <a:uFillTx/>
                <a:latin typeface="Arial"/>
                <a:ea typeface="Corbel"/>
                <a:cs typeface="Corbel"/>
                <a:sym typeface="Corbel"/>
              </a:rPr>
              <a:t>price/</a:t>
            </a:r>
            <a:r>
              <a:rPr kumimoji="0" lang="en-US" sz="1500" b="0" i="0" u="none" strike="noStrike" kern="0" cap="none" spc="0" normalizeH="0" baseline="0" noProof="0" dirty="0" err="1" smtClean="0">
                <a:ln>
                  <a:noFill/>
                </a:ln>
                <a:solidFill>
                  <a:srgbClr val="000000"/>
                </a:solidFill>
                <a:effectLst/>
                <a:uLnTx/>
                <a:uFillTx/>
                <a:latin typeface="Arial"/>
                <a:ea typeface="Corbel"/>
                <a:cs typeface="Corbel"/>
                <a:sym typeface="Corbel"/>
              </a:rPr>
              <a:t>lb</a:t>
            </a:r>
            <a:r>
              <a:rPr kumimoji="0" lang="en-US" sz="1500" b="0" i="0" u="none" strike="noStrike" kern="0" cap="none" spc="0" normalizeH="0" baseline="0" noProof="0" dirty="0" smtClean="0">
                <a:ln>
                  <a:noFill/>
                </a:ln>
                <a:solidFill>
                  <a:srgbClr val="000000"/>
                </a:solidFill>
                <a:effectLst/>
                <a:uLnTx/>
                <a:uFillTx/>
                <a:latin typeface="Arial"/>
                <a:ea typeface="Corbel"/>
                <a:cs typeface="Corbel"/>
                <a:sym typeface="Corbel"/>
              </a:rPr>
              <a:t> </a:t>
            </a:r>
            <a:r>
              <a:rPr kumimoji="0" lang="en-US" sz="1500" b="0" i="0" u="none" strike="noStrike" kern="0" cap="none" spc="0" normalizeH="0" baseline="0" noProof="0" dirty="0">
                <a:ln>
                  <a:noFill/>
                </a:ln>
                <a:solidFill>
                  <a:srgbClr val="000000"/>
                </a:solidFill>
                <a:effectLst/>
                <a:uLnTx/>
                <a:uFillTx/>
                <a:latin typeface="Arial"/>
                <a:ea typeface="Corbel"/>
                <a:cs typeface="Corbel"/>
                <a:sym typeface="Corbel"/>
              </a:rPr>
              <a:t>(snow crab fishery) </a:t>
            </a:r>
            <a:endParaRPr kumimoji="0" lang="en-US" sz="1500" b="0" i="0" u="none" strike="noStrike" kern="0" cap="none" spc="0" normalizeH="0" baseline="0" noProof="0" dirty="0" smtClean="0">
              <a:ln>
                <a:noFill/>
              </a:ln>
              <a:solidFill>
                <a:srgbClr val="000000"/>
              </a:solidFill>
              <a:effectLst/>
              <a:uLnTx/>
              <a:uFillTx/>
              <a:latin typeface="Arial"/>
              <a:ea typeface="Corbel"/>
              <a:cs typeface="Corbel"/>
              <a:sym typeface="Corbel"/>
            </a:endParaRPr>
          </a:p>
          <a:p>
            <a:pPr marL="320040" marR="0" lvl="0" indent="-193040" algn="l" defTabSz="914400" rtl="0" eaLnBrk="1" fontAlgn="auto" latinLnBrk="0" hangingPunct="1">
              <a:lnSpc>
                <a:spcPct val="115000"/>
              </a:lnSpc>
              <a:spcBef>
                <a:spcPts val="0"/>
              </a:spcBef>
              <a:spcAft>
                <a:spcPts val="0"/>
              </a:spcAft>
              <a:buClr>
                <a:srgbClr val="000000"/>
              </a:buClr>
              <a:buSzPts val="1600"/>
              <a:buFont typeface="Corbel"/>
              <a:buAutoNum type="arabicPeriod"/>
              <a:tabLst/>
              <a:defRPr/>
            </a:pPr>
            <a:r>
              <a:rPr kumimoji="0" lang="en-US" sz="1500" b="0" i="0" u="none" strike="noStrike" kern="0" cap="none" spc="0" normalizeH="0" baseline="0" noProof="0" dirty="0">
                <a:ln>
                  <a:noFill/>
                </a:ln>
                <a:solidFill>
                  <a:srgbClr val="000000"/>
                </a:solidFill>
                <a:effectLst/>
                <a:uLnTx/>
                <a:uFillTx/>
                <a:latin typeface="Arial"/>
                <a:ea typeface="Corbel"/>
                <a:cs typeface="Corbel"/>
                <a:sym typeface="Corbel"/>
              </a:rPr>
              <a:t>Ex-vessel </a:t>
            </a:r>
            <a:r>
              <a:rPr kumimoji="0" lang="en-US" sz="1500" b="0" i="0" u="none" strike="noStrike" kern="0" cap="none" spc="0" normalizeH="0" baseline="0" noProof="0" dirty="0" smtClean="0">
                <a:ln>
                  <a:noFill/>
                </a:ln>
                <a:solidFill>
                  <a:srgbClr val="000000"/>
                </a:solidFill>
                <a:effectLst/>
                <a:uLnTx/>
                <a:uFillTx/>
                <a:latin typeface="Arial"/>
                <a:ea typeface="Corbel"/>
                <a:cs typeface="Corbel"/>
                <a:sym typeface="Corbel"/>
              </a:rPr>
              <a:t>revenue share </a:t>
            </a:r>
            <a:r>
              <a:rPr kumimoji="0" lang="en-US" sz="1500" b="0" i="0" u="none" strike="noStrike" kern="0" cap="none" spc="0" normalizeH="0" baseline="0" noProof="0" dirty="0">
                <a:ln>
                  <a:noFill/>
                </a:ln>
                <a:solidFill>
                  <a:srgbClr val="000000"/>
                </a:solidFill>
                <a:effectLst/>
                <a:uLnTx/>
                <a:uFillTx/>
                <a:latin typeface="Arial"/>
                <a:ea typeface="Corbel"/>
                <a:cs typeface="Corbel"/>
                <a:sym typeface="Corbel"/>
              </a:rPr>
              <a:t>(snow crab fishery</a:t>
            </a:r>
            <a:r>
              <a:rPr kumimoji="0" lang="en-US" sz="1500" b="0" i="0" u="none" strike="noStrike" kern="0" cap="none" spc="0" normalizeH="0" baseline="0" noProof="0" dirty="0" smtClean="0">
                <a:ln>
                  <a:noFill/>
                </a:ln>
                <a:solidFill>
                  <a:srgbClr val="000000"/>
                </a:solidFill>
                <a:effectLst/>
                <a:uLnTx/>
                <a:uFillTx/>
                <a:latin typeface="Arial"/>
                <a:ea typeface="Corbel"/>
                <a:cs typeface="Corbel"/>
                <a:sym typeface="Corbel"/>
              </a:rPr>
              <a:t>)</a:t>
            </a:r>
          </a:p>
          <a:p>
            <a:pPr marL="320040" marR="0" lvl="0" indent="-193040" algn="l" defTabSz="914400" rtl="0" eaLnBrk="1" fontAlgn="auto" latinLnBrk="0" hangingPunct="1">
              <a:lnSpc>
                <a:spcPct val="115000"/>
              </a:lnSpc>
              <a:spcBef>
                <a:spcPts val="0"/>
              </a:spcBef>
              <a:spcAft>
                <a:spcPts val="0"/>
              </a:spcAft>
              <a:buClr>
                <a:srgbClr val="000000"/>
              </a:buClr>
              <a:buSzPts val="1600"/>
              <a:buFont typeface="Corbel"/>
              <a:buAutoNum type="arabicPeriod"/>
              <a:tabLst/>
              <a:defRPr/>
            </a:pPr>
            <a:endParaRPr kumimoji="0" lang="en-US" sz="1600" b="0" i="0" u="none" strike="noStrike" kern="0" cap="none" spc="0" normalizeH="0" baseline="0" noProof="0" dirty="0">
              <a:ln>
                <a:noFill/>
              </a:ln>
              <a:solidFill>
                <a:srgbClr val="000000"/>
              </a:solidFill>
              <a:effectLst/>
              <a:uLnTx/>
              <a:uFillTx/>
              <a:latin typeface="Corbel"/>
              <a:ea typeface="Corbel"/>
              <a:cs typeface="Corbel"/>
              <a:sym typeface="Corbel"/>
            </a:endParaRPr>
          </a:p>
          <a:p>
            <a:pPr marL="127000" marR="0" lvl="0" indent="0" algn="l" defTabSz="914400" rtl="0" eaLnBrk="1" fontAlgn="auto" latinLnBrk="0" hangingPunct="1">
              <a:lnSpc>
                <a:spcPct val="115000"/>
              </a:lnSpc>
              <a:spcBef>
                <a:spcPts val="0"/>
              </a:spcBef>
              <a:spcAft>
                <a:spcPts val="0"/>
              </a:spcAft>
              <a:buClr>
                <a:srgbClr val="000000"/>
              </a:buClr>
              <a:buSzPts val="1600"/>
              <a:buFont typeface="Arial"/>
              <a:buNone/>
              <a:tabLst/>
              <a:defRPr/>
            </a:pPr>
            <a:endParaRPr kumimoji="0" lang="en-US" sz="2000" b="0" i="0" u="none" strike="noStrike" kern="0" cap="none" spc="0" normalizeH="0" baseline="0" noProof="0" dirty="0" smtClean="0">
              <a:ln>
                <a:noFill/>
              </a:ln>
              <a:solidFill>
                <a:srgbClr val="000000"/>
              </a:solidFill>
              <a:effectLst/>
              <a:uLnTx/>
              <a:uFillTx/>
              <a:latin typeface="Corbel"/>
              <a:ea typeface="Corbel"/>
              <a:cs typeface="Corbel"/>
              <a:sym typeface="Corbel"/>
            </a:endParaRPr>
          </a:p>
        </p:txBody>
      </p:sp>
      <p:sp>
        <p:nvSpPr>
          <p:cNvPr id="16" name="Google Shape;1389;p162"/>
          <p:cNvSpPr txBox="1"/>
          <p:nvPr/>
        </p:nvSpPr>
        <p:spPr>
          <a:xfrm>
            <a:off x="119299" y="1903985"/>
            <a:ext cx="4249499" cy="5170929"/>
          </a:xfrm>
          <a:prstGeom prst="rect">
            <a:avLst/>
          </a:prstGeom>
          <a:noFill/>
          <a:ln>
            <a:noFill/>
          </a:ln>
        </p:spPr>
        <p:txBody>
          <a:bodyPr spcFirstLastPara="1" wrap="square" lIns="91425" tIns="91425" rIns="91425" bIns="91425" anchor="t" anchorCtr="0">
            <a:noAutofit/>
          </a:bodyPr>
          <a:lstStyle/>
          <a:p>
            <a:pPr marL="320040" marR="0" lvl="0" indent="-193040" algn="l" defTabSz="914400" rtl="0" eaLnBrk="1" fontAlgn="auto" latinLnBrk="0" hangingPunct="1">
              <a:lnSpc>
                <a:spcPct val="115000"/>
              </a:lnSpc>
              <a:spcBef>
                <a:spcPts val="0"/>
              </a:spcBef>
              <a:spcAft>
                <a:spcPts val="0"/>
              </a:spcAft>
              <a:buClr>
                <a:srgbClr val="000000"/>
              </a:buClr>
              <a:buSzPts val="1600"/>
              <a:buFont typeface="Corbel"/>
              <a:buAutoNum type="arabicPeriod"/>
              <a:tabLst/>
              <a:defRPr/>
            </a:pPr>
            <a:r>
              <a:rPr kumimoji="0" lang="en-US" sz="1500" b="0" i="0" u="none" strike="noStrike" kern="0" cap="none" spc="0" normalizeH="0" baseline="0" noProof="0" dirty="0" smtClean="0">
                <a:ln>
                  <a:noFill/>
                </a:ln>
                <a:solidFill>
                  <a:srgbClr val="000000"/>
                </a:solidFill>
                <a:effectLst/>
                <a:uLnTx/>
                <a:uFillTx/>
                <a:latin typeface="Arial"/>
                <a:ea typeface="Corbel"/>
                <a:cs typeface="Corbel"/>
                <a:sym typeface="Corbel"/>
              </a:rPr>
              <a:t>Arctic Oscillation (climate model)</a:t>
            </a:r>
            <a:endParaRPr kumimoji="0" sz="1500" b="0" i="0" u="none" strike="noStrike" kern="0" cap="none" spc="0" normalizeH="0" baseline="0" noProof="0" dirty="0">
              <a:ln>
                <a:noFill/>
              </a:ln>
              <a:solidFill>
                <a:srgbClr val="000000"/>
              </a:solidFill>
              <a:effectLst/>
              <a:uLnTx/>
              <a:uFillTx/>
              <a:latin typeface="Arial"/>
              <a:ea typeface="Corbel"/>
              <a:cs typeface="Corbel"/>
              <a:sym typeface="Corbel"/>
            </a:endParaRPr>
          </a:p>
          <a:p>
            <a:pPr marL="320040" marR="0" lvl="0" indent="-193040" algn="l" defTabSz="914400" rtl="0" eaLnBrk="1" fontAlgn="auto" latinLnBrk="0" hangingPunct="1">
              <a:lnSpc>
                <a:spcPct val="115000"/>
              </a:lnSpc>
              <a:spcBef>
                <a:spcPts val="0"/>
              </a:spcBef>
              <a:spcAft>
                <a:spcPts val="0"/>
              </a:spcAft>
              <a:buClr>
                <a:srgbClr val="000000"/>
              </a:buClr>
              <a:buSzPts val="1600"/>
              <a:buFont typeface="Corbel"/>
              <a:buAutoNum type="arabicPeriod"/>
              <a:tabLst/>
              <a:defRPr/>
            </a:pPr>
            <a:r>
              <a:rPr kumimoji="0" lang="en-US" sz="1500" b="0" i="0" u="none" strike="noStrike" kern="0" cap="none" spc="0" normalizeH="0" baseline="0" noProof="0" dirty="0" smtClean="0">
                <a:ln>
                  <a:noFill/>
                </a:ln>
                <a:solidFill>
                  <a:srgbClr val="000000"/>
                </a:solidFill>
                <a:effectLst/>
                <a:uLnTx/>
                <a:uFillTx/>
                <a:latin typeface="Arial"/>
                <a:ea typeface="Corbel"/>
                <a:cs typeface="Corbel"/>
                <a:sym typeface="Corbel"/>
              </a:rPr>
              <a:t>Cold pool extent (BTS)</a:t>
            </a:r>
            <a:endParaRPr kumimoji="0" sz="1500" b="0" i="0" u="none" strike="noStrike" kern="0" cap="none" spc="0" normalizeH="0" baseline="0" noProof="0" dirty="0">
              <a:ln>
                <a:noFill/>
              </a:ln>
              <a:solidFill>
                <a:srgbClr val="000000"/>
              </a:solidFill>
              <a:effectLst/>
              <a:uLnTx/>
              <a:uFillTx/>
              <a:latin typeface="Arial"/>
              <a:ea typeface="Corbel"/>
              <a:cs typeface="Corbel"/>
              <a:sym typeface="Corbel"/>
            </a:endParaRPr>
          </a:p>
          <a:p>
            <a:pPr marL="320040" marR="0" lvl="0" indent="-193040" algn="l" defTabSz="914400" rtl="0" eaLnBrk="1" fontAlgn="auto" latinLnBrk="0" hangingPunct="1">
              <a:lnSpc>
                <a:spcPct val="115000"/>
              </a:lnSpc>
              <a:spcBef>
                <a:spcPts val="0"/>
              </a:spcBef>
              <a:spcAft>
                <a:spcPts val="0"/>
              </a:spcAft>
              <a:buClr>
                <a:srgbClr val="000000"/>
              </a:buClr>
              <a:buSzPts val="1600"/>
              <a:buFont typeface="Corbel"/>
              <a:buAutoNum type="arabicPeriod"/>
              <a:tabLst/>
              <a:defRPr/>
            </a:pPr>
            <a:r>
              <a:rPr kumimoji="0" lang="en-US" sz="1500" b="0" i="0" u="none" strike="noStrike" kern="0" cap="none" spc="0" normalizeH="0" baseline="0" noProof="0" dirty="0" smtClean="0">
                <a:ln>
                  <a:noFill/>
                </a:ln>
                <a:solidFill>
                  <a:srgbClr val="000000"/>
                </a:solidFill>
                <a:effectLst/>
                <a:uLnTx/>
                <a:uFillTx/>
                <a:latin typeface="Arial"/>
                <a:ea typeface="Corbel"/>
                <a:cs typeface="Corbel"/>
                <a:sym typeface="Corbel"/>
              </a:rPr>
              <a:t>Sea-ice extent/retreat (satellite</a:t>
            </a:r>
            <a:r>
              <a:rPr kumimoji="0" lang="en-US" sz="1500" b="0" i="0" u="none" strike="noStrike" kern="0" cap="none" spc="0" normalizeH="0" baseline="0" noProof="0" dirty="0">
                <a:ln>
                  <a:noFill/>
                </a:ln>
                <a:solidFill>
                  <a:srgbClr val="000000"/>
                </a:solidFill>
                <a:effectLst/>
                <a:uLnTx/>
                <a:uFillTx/>
                <a:latin typeface="Arial"/>
                <a:ea typeface="Corbel"/>
                <a:cs typeface="Corbel"/>
                <a:sym typeface="Corbel"/>
              </a:rPr>
              <a:t>)</a:t>
            </a:r>
            <a:endParaRPr kumimoji="0" sz="1500" b="0" i="0" u="none" strike="noStrike" kern="0" cap="none" spc="0" normalizeH="0" baseline="0" noProof="0" dirty="0">
              <a:ln>
                <a:noFill/>
              </a:ln>
              <a:solidFill>
                <a:srgbClr val="000000"/>
              </a:solidFill>
              <a:effectLst/>
              <a:uLnTx/>
              <a:uFillTx/>
              <a:latin typeface="Arial"/>
              <a:ea typeface="Corbel"/>
              <a:cs typeface="Corbel"/>
              <a:sym typeface="Corbel"/>
            </a:endParaRPr>
          </a:p>
          <a:p>
            <a:pPr marL="320040" marR="0" lvl="0" indent="-193040" algn="l" defTabSz="914400" rtl="0" eaLnBrk="1" fontAlgn="auto" latinLnBrk="0" hangingPunct="1">
              <a:lnSpc>
                <a:spcPct val="115000"/>
              </a:lnSpc>
              <a:spcBef>
                <a:spcPts val="0"/>
              </a:spcBef>
              <a:spcAft>
                <a:spcPts val="0"/>
              </a:spcAft>
              <a:buClr>
                <a:srgbClr val="000000"/>
              </a:buClr>
              <a:buSzPts val="1600"/>
              <a:buFont typeface="Corbel"/>
              <a:buAutoNum type="arabicPeriod"/>
              <a:tabLst/>
              <a:defRPr/>
            </a:pPr>
            <a:r>
              <a:rPr kumimoji="0" lang="en-US" sz="1500" b="0" i="0" u="none" strike="noStrike" kern="0" cap="none" spc="0" normalizeH="0" baseline="0" noProof="0" dirty="0" smtClean="0">
                <a:ln>
                  <a:noFill/>
                </a:ln>
                <a:solidFill>
                  <a:srgbClr val="000000"/>
                </a:solidFill>
                <a:effectLst/>
                <a:uLnTx/>
                <a:uFillTx/>
                <a:latin typeface="Arial"/>
                <a:ea typeface="Corbel"/>
                <a:cs typeface="Corbel"/>
                <a:sym typeface="Corbel"/>
              </a:rPr>
              <a:t>pH </a:t>
            </a:r>
            <a:r>
              <a:rPr kumimoji="0" lang="en-US" sz="1500" b="0" i="0" u="none" strike="noStrike" kern="0" cap="none" spc="0" normalizeH="0" baseline="0" noProof="0" dirty="0">
                <a:ln>
                  <a:noFill/>
                </a:ln>
                <a:solidFill>
                  <a:srgbClr val="000000"/>
                </a:solidFill>
                <a:effectLst/>
                <a:uLnTx/>
                <a:uFillTx/>
                <a:latin typeface="Arial"/>
                <a:ea typeface="Corbel"/>
                <a:cs typeface="Corbel"/>
                <a:sym typeface="Corbel"/>
              </a:rPr>
              <a:t>index </a:t>
            </a:r>
            <a:r>
              <a:rPr kumimoji="0" lang="en-US" sz="1500" b="0" i="0" u="none" strike="noStrike" kern="0" cap="none" spc="0" normalizeH="0" baseline="0" noProof="0" dirty="0" smtClean="0">
                <a:ln>
                  <a:noFill/>
                </a:ln>
                <a:solidFill>
                  <a:srgbClr val="000000"/>
                </a:solidFill>
                <a:effectLst/>
                <a:uLnTx/>
                <a:uFillTx/>
                <a:latin typeface="Arial"/>
                <a:ea typeface="Corbel"/>
                <a:cs typeface="Corbel"/>
                <a:sym typeface="Corbel"/>
              </a:rPr>
              <a:t>(ocean model)</a:t>
            </a:r>
            <a:endParaRPr kumimoji="0" sz="1500" b="0" i="0" u="none" strike="noStrike" kern="0" cap="none" spc="0" normalizeH="0" baseline="0" noProof="0" dirty="0">
              <a:ln>
                <a:noFill/>
              </a:ln>
              <a:solidFill>
                <a:srgbClr val="000000"/>
              </a:solidFill>
              <a:effectLst/>
              <a:uLnTx/>
              <a:uFillTx/>
              <a:latin typeface="Arial"/>
              <a:ea typeface="Corbel"/>
              <a:cs typeface="Corbel"/>
              <a:sym typeface="Corbel"/>
            </a:endParaRPr>
          </a:p>
          <a:p>
            <a:pPr marL="320040" marR="0" lvl="0" indent="-193040" algn="l" defTabSz="914400" rtl="0" eaLnBrk="1" fontAlgn="auto" latinLnBrk="0" hangingPunct="1">
              <a:lnSpc>
                <a:spcPct val="115000"/>
              </a:lnSpc>
              <a:spcBef>
                <a:spcPts val="0"/>
              </a:spcBef>
              <a:spcAft>
                <a:spcPts val="0"/>
              </a:spcAft>
              <a:buClr>
                <a:srgbClr val="000000"/>
              </a:buClr>
              <a:buSzPts val="1600"/>
              <a:buFont typeface="Corbel"/>
              <a:buAutoNum type="arabicPeriod"/>
              <a:tabLst/>
              <a:defRPr/>
            </a:pPr>
            <a:r>
              <a:rPr kumimoji="0" lang="en-US" sz="1500" b="0" i="0" u="none" strike="noStrike" kern="0" cap="none" spc="0" normalizeH="0" baseline="0" noProof="0" dirty="0">
                <a:ln>
                  <a:noFill/>
                </a:ln>
                <a:solidFill>
                  <a:srgbClr val="000000"/>
                </a:solidFill>
                <a:effectLst/>
                <a:uLnTx/>
                <a:uFillTx/>
                <a:latin typeface="Arial"/>
                <a:ea typeface="Corbel"/>
                <a:cs typeface="Corbel"/>
                <a:sym typeface="Corbel"/>
              </a:rPr>
              <a:t>Production (chlorophyll </a:t>
            </a:r>
            <a:r>
              <a:rPr kumimoji="0" lang="en-US" sz="1500" b="0" i="1" u="none" strike="noStrike" kern="0" cap="none" spc="0" normalizeH="0" baseline="0" noProof="0" dirty="0">
                <a:ln>
                  <a:noFill/>
                </a:ln>
                <a:solidFill>
                  <a:srgbClr val="000000"/>
                </a:solidFill>
                <a:effectLst/>
                <a:uLnTx/>
                <a:uFillTx/>
                <a:latin typeface="Arial"/>
                <a:ea typeface="Corbel"/>
                <a:cs typeface="Corbel"/>
                <a:sym typeface="Corbel"/>
              </a:rPr>
              <a:t>a</a:t>
            </a:r>
            <a:r>
              <a:rPr kumimoji="0" lang="en-US" sz="1500" b="0" i="0" u="none" strike="noStrike" kern="0" cap="none" spc="0" normalizeH="0" baseline="0" noProof="0" dirty="0">
                <a:ln>
                  <a:noFill/>
                </a:ln>
                <a:solidFill>
                  <a:srgbClr val="000000"/>
                </a:solidFill>
                <a:effectLst/>
                <a:uLnTx/>
                <a:uFillTx/>
                <a:latin typeface="Arial"/>
                <a:ea typeface="Corbel"/>
                <a:cs typeface="Corbel"/>
                <a:sym typeface="Corbel"/>
              </a:rPr>
              <a:t>, satellite</a:t>
            </a:r>
            <a:r>
              <a:rPr kumimoji="0" lang="en-US" sz="1500" b="0" i="0" u="none" strike="noStrike" kern="0" cap="none" spc="0" normalizeH="0" baseline="0" noProof="0" dirty="0" smtClean="0">
                <a:ln>
                  <a:noFill/>
                </a:ln>
                <a:solidFill>
                  <a:srgbClr val="000000"/>
                </a:solidFill>
                <a:effectLst/>
                <a:uLnTx/>
                <a:uFillTx/>
                <a:latin typeface="Arial"/>
                <a:ea typeface="Corbel"/>
                <a:cs typeface="Corbel"/>
                <a:sym typeface="Corbel"/>
              </a:rPr>
              <a:t>)</a:t>
            </a:r>
            <a:endParaRPr kumimoji="0" sz="1500" b="0" i="0" u="none" strike="noStrike" kern="0" cap="none" spc="0" normalizeH="0" baseline="0" noProof="0" dirty="0">
              <a:ln>
                <a:noFill/>
              </a:ln>
              <a:solidFill>
                <a:srgbClr val="000000"/>
              </a:solidFill>
              <a:effectLst/>
              <a:uLnTx/>
              <a:uFillTx/>
              <a:latin typeface="Arial"/>
              <a:ea typeface="Corbel"/>
              <a:cs typeface="Corbel"/>
              <a:sym typeface="Corbel"/>
            </a:endParaRPr>
          </a:p>
          <a:p>
            <a:pPr marL="320040" marR="0" lvl="0" indent="-193040" algn="l" defTabSz="914400" rtl="0" eaLnBrk="1" fontAlgn="auto" latinLnBrk="0" hangingPunct="1">
              <a:lnSpc>
                <a:spcPct val="115000"/>
              </a:lnSpc>
              <a:spcBef>
                <a:spcPts val="0"/>
              </a:spcBef>
              <a:spcAft>
                <a:spcPts val="0"/>
              </a:spcAft>
              <a:buClr>
                <a:srgbClr val="000000"/>
              </a:buClr>
              <a:buSzPts val="1600"/>
              <a:buFont typeface="Corbel"/>
              <a:buAutoNum type="arabicPeriod"/>
              <a:tabLst/>
              <a:defRPr/>
            </a:pPr>
            <a:r>
              <a:rPr kumimoji="0" lang="en-US" sz="1500" b="0" i="0" u="none" strike="noStrike" kern="0" cap="none" spc="0" normalizeH="0" baseline="0" noProof="0" dirty="0" err="1" smtClean="0">
                <a:ln>
                  <a:noFill/>
                </a:ln>
                <a:solidFill>
                  <a:srgbClr val="000000"/>
                </a:solidFill>
                <a:effectLst/>
                <a:uLnTx/>
                <a:uFillTx/>
                <a:latin typeface="Arial"/>
                <a:ea typeface="Corbel"/>
                <a:cs typeface="Corbel"/>
                <a:sym typeface="Corbel"/>
              </a:rPr>
              <a:t>Intermolt</a:t>
            </a:r>
            <a:r>
              <a:rPr kumimoji="0" lang="en-US" sz="1500" b="0" i="0" u="none" strike="noStrike" kern="0" cap="none" spc="0" normalizeH="0" baseline="0" noProof="0" dirty="0" smtClean="0">
                <a:ln>
                  <a:noFill/>
                </a:ln>
                <a:solidFill>
                  <a:srgbClr val="000000"/>
                </a:solidFill>
                <a:effectLst/>
                <a:uLnTx/>
                <a:uFillTx/>
                <a:latin typeface="Arial"/>
                <a:ea typeface="Corbel"/>
                <a:cs typeface="Corbel"/>
                <a:sym typeface="Corbel"/>
              </a:rPr>
              <a:t> duration (BTS)</a:t>
            </a:r>
          </a:p>
          <a:p>
            <a:pPr marL="320040" marR="0" lvl="0" indent="-193040" algn="l" defTabSz="914400" rtl="0" eaLnBrk="1" fontAlgn="auto" latinLnBrk="0" hangingPunct="1">
              <a:lnSpc>
                <a:spcPct val="115000"/>
              </a:lnSpc>
              <a:spcBef>
                <a:spcPts val="0"/>
              </a:spcBef>
              <a:spcAft>
                <a:spcPts val="0"/>
              </a:spcAft>
              <a:buClr>
                <a:srgbClr val="000000"/>
              </a:buClr>
              <a:buSzPts val="1600"/>
              <a:buFont typeface="Corbel"/>
              <a:buAutoNum type="arabicPeriod"/>
              <a:tabLst/>
              <a:defRPr/>
            </a:pPr>
            <a:r>
              <a:rPr kumimoji="0" lang="en-US" sz="1500" b="0" i="0" u="none" strike="noStrike" kern="0" cap="none" spc="0" normalizeH="0" baseline="0" noProof="0" dirty="0" smtClean="0">
                <a:ln>
                  <a:noFill/>
                </a:ln>
                <a:solidFill>
                  <a:srgbClr val="000000"/>
                </a:solidFill>
                <a:effectLst/>
                <a:uLnTx/>
                <a:uFillTx/>
                <a:latin typeface="Arial"/>
                <a:ea typeface="Corbel"/>
                <a:cs typeface="Corbel"/>
                <a:sym typeface="Corbel"/>
              </a:rPr>
              <a:t>Settlement success (IBM)</a:t>
            </a:r>
            <a:endParaRPr kumimoji="0" sz="1500" b="0" i="0" u="none" strike="noStrike" kern="0" cap="none" spc="0" normalizeH="0" baseline="0" noProof="0" dirty="0">
              <a:ln>
                <a:noFill/>
              </a:ln>
              <a:solidFill>
                <a:srgbClr val="000000"/>
              </a:solidFill>
              <a:effectLst/>
              <a:uLnTx/>
              <a:uFillTx/>
              <a:latin typeface="Arial"/>
              <a:ea typeface="Corbel"/>
              <a:cs typeface="Corbel"/>
              <a:sym typeface="Corbel"/>
            </a:endParaRPr>
          </a:p>
          <a:p>
            <a:pPr marL="320040" marR="0" lvl="0" indent="-193040" algn="l" defTabSz="914400" rtl="0" eaLnBrk="1" fontAlgn="auto" latinLnBrk="0" hangingPunct="1">
              <a:lnSpc>
                <a:spcPct val="115000"/>
              </a:lnSpc>
              <a:spcBef>
                <a:spcPts val="0"/>
              </a:spcBef>
              <a:spcAft>
                <a:spcPts val="0"/>
              </a:spcAft>
              <a:buClr>
                <a:srgbClr val="000000"/>
              </a:buClr>
              <a:buSzPts val="1600"/>
              <a:buFont typeface="Corbel"/>
              <a:buAutoNum type="arabicPeriod"/>
              <a:tabLst/>
              <a:defRPr/>
            </a:pPr>
            <a:r>
              <a:rPr kumimoji="0" lang="en-US" sz="1500" b="0" i="0" u="none" strike="noStrike" kern="0" cap="none" spc="0" normalizeH="0" baseline="0" noProof="0" dirty="0" smtClean="0">
                <a:ln>
                  <a:noFill/>
                </a:ln>
                <a:solidFill>
                  <a:srgbClr val="000000"/>
                </a:solidFill>
                <a:effectLst/>
                <a:uLnTx/>
                <a:uFillTx/>
                <a:latin typeface="Arial"/>
                <a:ea typeface="Corbel"/>
                <a:cs typeface="Corbel"/>
                <a:sym typeface="Corbel"/>
              </a:rPr>
              <a:t>Hatch spring bloom overlap (BTS, sat)</a:t>
            </a:r>
            <a:endParaRPr kumimoji="0" sz="1500" b="0" i="0" u="none" strike="noStrike" kern="0" cap="none" spc="0" normalizeH="0" baseline="0" noProof="0" dirty="0">
              <a:ln>
                <a:noFill/>
              </a:ln>
              <a:solidFill>
                <a:srgbClr val="000000"/>
              </a:solidFill>
              <a:effectLst/>
              <a:uLnTx/>
              <a:uFillTx/>
              <a:latin typeface="Arial"/>
              <a:ea typeface="Corbel"/>
              <a:cs typeface="Corbel"/>
              <a:sym typeface="Corbel"/>
            </a:endParaRPr>
          </a:p>
          <a:p>
            <a:pPr marL="320040" marR="0" lvl="0" indent="-193040" algn="l" defTabSz="914400" rtl="0" eaLnBrk="1" fontAlgn="auto" latinLnBrk="0" hangingPunct="1">
              <a:lnSpc>
                <a:spcPct val="115000"/>
              </a:lnSpc>
              <a:spcBef>
                <a:spcPts val="0"/>
              </a:spcBef>
              <a:spcAft>
                <a:spcPts val="0"/>
              </a:spcAft>
              <a:buClr>
                <a:srgbClr val="000000"/>
              </a:buClr>
              <a:buSzPts val="1600"/>
              <a:buFont typeface="Corbel"/>
              <a:buAutoNum type="arabicPeriod"/>
              <a:tabLst/>
              <a:defRPr/>
            </a:pPr>
            <a:r>
              <a:rPr kumimoji="0" lang="en-US" sz="1500" b="0" i="0" u="none" strike="noStrike" kern="0" cap="none" spc="0" normalizeH="0" baseline="0" noProof="0" dirty="0" smtClean="0">
                <a:ln>
                  <a:noFill/>
                </a:ln>
                <a:solidFill>
                  <a:srgbClr val="000000"/>
                </a:solidFill>
                <a:effectLst/>
                <a:uLnTx/>
                <a:uFillTx/>
                <a:latin typeface="Arial"/>
                <a:ea typeface="Corbel"/>
                <a:cs typeface="Corbel"/>
                <a:sym typeface="Corbel"/>
              </a:rPr>
              <a:t>Benthic prey biomass (BTS)</a:t>
            </a:r>
            <a:endParaRPr kumimoji="0" sz="1500" b="0" i="0" u="none" strike="noStrike" kern="0" cap="none" spc="0" normalizeH="0" baseline="0" noProof="0" dirty="0">
              <a:ln>
                <a:noFill/>
              </a:ln>
              <a:solidFill>
                <a:srgbClr val="000000"/>
              </a:solidFill>
              <a:effectLst/>
              <a:uLnTx/>
              <a:uFillTx/>
              <a:latin typeface="Arial"/>
              <a:ea typeface="Corbel"/>
              <a:cs typeface="Corbel"/>
              <a:sym typeface="Corbel"/>
            </a:endParaRPr>
          </a:p>
          <a:p>
            <a:pPr marL="320040" marR="0" lvl="0" indent="-193040" algn="l" defTabSz="914400" rtl="0" eaLnBrk="1" fontAlgn="auto" latinLnBrk="0" hangingPunct="1">
              <a:lnSpc>
                <a:spcPct val="115000"/>
              </a:lnSpc>
              <a:spcBef>
                <a:spcPts val="0"/>
              </a:spcBef>
              <a:spcAft>
                <a:spcPts val="0"/>
              </a:spcAft>
              <a:buClr>
                <a:srgbClr val="000000"/>
              </a:buClr>
              <a:buSzPts val="1600"/>
              <a:buFont typeface="Corbel"/>
              <a:buAutoNum type="arabicPeriod"/>
              <a:tabLst/>
              <a:defRPr/>
            </a:pPr>
            <a:r>
              <a:rPr kumimoji="0" lang="en-US" sz="1500" b="0" i="0" u="none" strike="noStrike" kern="0" cap="none" spc="0" normalizeH="0" baseline="0" noProof="0" dirty="0" smtClean="0">
                <a:ln>
                  <a:noFill/>
                </a:ln>
                <a:solidFill>
                  <a:srgbClr val="000000"/>
                </a:solidFill>
                <a:effectLst/>
                <a:uLnTx/>
                <a:uFillTx/>
                <a:latin typeface="Arial"/>
                <a:ea typeface="Corbel"/>
                <a:cs typeface="Corbel"/>
                <a:sym typeface="Corbel"/>
              </a:rPr>
              <a:t> Snow crab recruit condition (BTS)</a:t>
            </a:r>
            <a:endParaRPr kumimoji="0" sz="1500" b="0" i="0" u="none" strike="noStrike" kern="0" cap="none" spc="0" normalizeH="0" baseline="0" noProof="0" dirty="0">
              <a:ln>
                <a:noFill/>
              </a:ln>
              <a:solidFill>
                <a:srgbClr val="000000"/>
              </a:solidFill>
              <a:effectLst/>
              <a:uLnTx/>
              <a:uFillTx/>
              <a:latin typeface="Arial"/>
              <a:ea typeface="Corbel"/>
              <a:cs typeface="Corbel"/>
              <a:sym typeface="Corbel"/>
            </a:endParaRPr>
          </a:p>
          <a:p>
            <a:pPr marL="320040" marR="0" lvl="0" indent="-193040" algn="l" defTabSz="914400" rtl="0" eaLnBrk="1" fontAlgn="auto" latinLnBrk="0" hangingPunct="1">
              <a:lnSpc>
                <a:spcPct val="115000"/>
              </a:lnSpc>
              <a:spcBef>
                <a:spcPts val="0"/>
              </a:spcBef>
              <a:spcAft>
                <a:spcPts val="0"/>
              </a:spcAft>
              <a:buClr>
                <a:srgbClr val="000000"/>
              </a:buClr>
              <a:buSzPts val="1600"/>
              <a:buFont typeface="Corbel"/>
              <a:buAutoNum type="arabicPeriod"/>
              <a:tabLst/>
              <a:defRPr/>
            </a:pPr>
            <a:r>
              <a:rPr kumimoji="0" lang="en-US" sz="1500" b="0" i="0" u="none" strike="noStrike" kern="0" cap="none" spc="0" normalizeH="0" baseline="0" noProof="0" dirty="0">
                <a:ln>
                  <a:noFill/>
                </a:ln>
                <a:solidFill>
                  <a:srgbClr val="000000"/>
                </a:solidFill>
                <a:effectLst/>
                <a:uLnTx/>
                <a:uFillTx/>
                <a:latin typeface="Arial"/>
                <a:ea typeface="Corbel"/>
                <a:cs typeface="Corbel"/>
                <a:sym typeface="Corbel"/>
              </a:rPr>
              <a:t> </a:t>
            </a:r>
            <a:r>
              <a:rPr kumimoji="0" lang="en-US" sz="1500" b="0" i="0" u="none" strike="noStrike" kern="0" cap="none" spc="0" normalizeH="0" baseline="0" noProof="0" dirty="0" smtClean="0">
                <a:ln>
                  <a:noFill/>
                </a:ln>
                <a:solidFill>
                  <a:srgbClr val="000000"/>
                </a:solidFill>
                <a:effectLst/>
                <a:uLnTx/>
                <a:uFillTx/>
                <a:latin typeface="Arial"/>
                <a:ea typeface="Corbel"/>
                <a:cs typeface="Corbel"/>
                <a:sym typeface="Corbel"/>
              </a:rPr>
              <a:t>Snow crab area occupied (BTS)</a:t>
            </a:r>
            <a:endParaRPr kumimoji="0" sz="1500" b="0" i="0" u="none" strike="noStrike" kern="0" cap="none" spc="0" normalizeH="0" baseline="0" noProof="0" dirty="0">
              <a:ln>
                <a:noFill/>
              </a:ln>
              <a:solidFill>
                <a:srgbClr val="000000"/>
              </a:solidFill>
              <a:effectLst/>
              <a:uLnTx/>
              <a:uFillTx/>
              <a:latin typeface="Arial"/>
              <a:ea typeface="Corbel"/>
              <a:cs typeface="Corbel"/>
              <a:sym typeface="Corbel"/>
            </a:endParaRPr>
          </a:p>
          <a:p>
            <a:pPr marL="320040" marR="0" lvl="0" indent="-193040" algn="l" defTabSz="914400" rtl="0" eaLnBrk="1" fontAlgn="auto" latinLnBrk="0" hangingPunct="1">
              <a:lnSpc>
                <a:spcPct val="115000"/>
              </a:lnSpc>
              <a:spcBef>
                <a:spcPts val="0"/>
              </a:spcBef>
              <a:spcAft>
                <a:spcPts val="0"/>
              </a:spcAft>
              <a:buClr>
                <a:srgbClr val="000000"/>
              </a:buClr>
              <a:buSzPts val="1600"/>
              <a:buFont typeface="Corbel"/>
              <a:buAutoNum type="arabicPeriod"/>
              <a:tabLst/>
              <a:defRPr/>
            </a:pPr>
            <a:r>
              <a:rPr kumimoji="0" lang="en-US" sz="1500" b="0" i="0" u="none" strike="noStrike" kern="0" cap="none" spc="0" normalizeH="0" baseline="0" noProof="0" dirty="0" smtClean="0">
                <a:ln>
                  <a:noFill/>
                </a:ln>
                <a:solidFill>
                  <a:srgbClr val="000000"/>
                </a:solidFill>
                <a:effectLst/>
                <a:uLnTx/>
                <a:uFillTx/>
                <a:latin typeface="Arial"/>
                <a:ea typeface="Corbel"/>
                <a:cs typeface="Corbel"/>
                <a:sym typeface="Corbel"/>
              </a:rPr>
              <a:t> Temperature of occupancy (BTS)</a:t>
            </a:r>
            <a:endParaRPr kumimoji="0" sz="1500" b="0" i="0" u="none" strike="noStrike" kern="0" cap="none" spc="0" normalizeH="0" baseline="0" noProof="0" dirty="0">
              <a:ln>
                <a:noFill/>
              </a:ln>
              <a:solidFill>
                <a:srgbClr val="000000"/>
              </a:solidFill>
              <a:effectLst/>
              <a:uLnTx/>
              <a:uFillTx/>
              <a:latin typeface="Arial"/>
              <a:ea typeface="Corbel"/>
              <a:cs typeface="Corbel"/>
              <a:sym typeface="Corbel"/>
            </a:endParaRPr>
          </a:p>
          <a:p>
            <a:pPr marL="320040" marR="0" lvl="0" indent="-193040" algn="l" defTabSz="914400" rtl="0" eaLnBrk="1" fontAlgn="auto" latinLnBrk="0" hangingPunct="1">
              <a:lnSpc>
                <a:spcPct val="115000"/>
              </a:lnSpc>
              <a:spcBef>
                <a:spcPts val="0"/>
              </a:spcBef>
              <a:spcAft>
                <a:spcPts val="0"/>
              </a:spcAft>
              <a:buClr>
                <a:srgbClr val="000000"/>
              </a:buClr>
              <a:buSzPts val="1600"/>
              <a:buFont typeface="Corbel"/>
              <a:buAutoNum type="arabicPeriod"/>
              <a:tabLst/>
              <a:defRPr/>
            </a:pPr>
            <a:r>
              <a:rPr kumimoji="0" lang="en-US" sz="1500" b="0" i="0" u="none" strike="noStrike" kern="0" cap="none" spc="0" normalizeH="0" baseline="0" noProof="0" dirty="0">
                <a:ln>
                  <a:noFill/>
                </a:ln>
                <a:solidFill>
                  <a:srgbClr val="000000"/>
                </a:solidFill>
                <a:effectLst/>
                <a:uLnTx/>
                <a:uFillTx/>
                <a:latin typeface="Arial"/>
                <a:ea typeface="Corbel"/>
                <a:cs typeface="Corbel"/>
                <a:sym typeface="Corbel"/>
              </a:rPr>
              <a:t> </a:t>
            </a:r>
            <a:r>
              <a:rPr kumimoji="0" lang="en-US" sz="1500" b="0" i="0" u="none" strike="noStrike" kern="0" cap="none" spc="0" normalizeH="0" baseline="0" noProof="0" dirty="0" smtClean="0">
                <a:ln>
                  <a:noFill/>
                </a:ln>
                <a:solidFill>
                  <a:srgbClr val="000000"/>
                </a:solidFill>
                <a:effectLst/>
                <a:uLnTx/>
                <a:uFillTx/>
                <a:latin typeface="Arial"/>
                <a:ea typeface="Corbel"/>
                <a:cs typeface="Corbel"/>
                <a:sym typeface="Corbel"/>
              </a:rPr>
              <a:t>Snow crab center of distribution (BTS)</a:t>
            </a:r>
          </a:p>
          <a:p>
            <a:pPr marL="320040" marR="0" lvl="0" indent="-193040" algn="l" defTabSz="914400" rtl="0" eaLnBrk="1" fontAlgn="auto" latinLnBrk="0" hangingPunct="1">
              <a:lnSpc>
                <a:spcPct val="115000"/>
              </a:lnSpc>
              <a:spcBef>
                <a:spcPts val="0"/>
              </a:spcBef>
              <a:spcAft>
                <a:spcPts val="0"/>
              </a:spcAft>
              <a:buClr>
                <a:srgbClr val="000000"/>
              </a:buClr>
              <a:buSzPts val="1600"/>
              <a:buFont typeface="Corbel"/>
              <a:buAutoNum type="arabicPeriod"/>
              <a:tabLst/>
              <a:defRPr/>
            </a:pPr>
            <a:r>
              <a:rPr kumimoji="0" lang="en-US" sz="1500" b="0" i="0" u="none" strike="noStrike" kern="0" cap="none" spc="0" normalizeH="0" baseline="0" noProof="0" dirty="0">
                <a:ln>
                  <a:noFill/>
                </a:ln>
                <a:solidFill>
                  <a:srgbClr val="000000"/>
                </a:solidFill>
                <a:effectLst/>
                <a:uLnTx/>
                <a:uFillTx/>
                <a:latin typeface="Arial"/>
                <a:ea typeface="Corbel"/>
                <a:cs typeface="Corbel"/>
                <a:sym typeface="Corbel"/>
              </a:rPr>
              <a:t> </a:t>
            </a:r>
            <a:r>
              <a:rPr kumimoji="0" lang="en-US" sz="1500" b="0" i="0" u="none" strike="noStrike" kern="0" cap="none" spc="0" normalizeH="0" baseline="0" noProof="0" dirty="0" err="1" smtClean="0">
                <a:ln>
                  <a:noFill/>
                </a:ln>
                <a:solidFill>
                  <a:srgbClr val="000000"/>
                </a:solidFill>
                <a:effectLst/>
                <a:uLnTx/>
                <a:uFillTx/>
                <a:latin typeface="Arial"/>
                <a:ea typeface="Corbel"/>
                <a:cs typeface="Corbel"/>
                <a:sym typeface="Corbel"/>
              </a:rPr>
              <a:t>Pcod</a:t>
            </a:r>
            <a:r>
              <a:rPr kumimoji="0" lang="en-US" sz="1500" b="0" i="0" u="none" strike="noStrike" kern="0" cap="none" spc="0" normalizeH="0" baseline="0" noProof="0" dirty="0" smtClean="0">
                <a:ln>
                  <a:noFill/>
                </a:ln>
                <a:solidFill>
                  <a:srgbClr val="000000"/>
                </a:solidFill>
                <a:effectLst/>
                <a:uLnTx/>
                <a:uFillTx/>
                <a:latin typeface="Arial"/>
                <a:ea typeface="Corbel"/>
                <a:cs typeface="Corbel"/>
                <a:sym typeface="Corbel"/>
              </a:rPr>
              <a:t> consumption of snow crab</a:t>
            </a:r>
            <a:endParaRPr kumimoji="0" sz="1500" b="0" i="0" u="none" strike="noStrike" kern="0" cap="none" spc="0" normalizeH="0" baseline="0" noProof="0" dirty="0">
              <a:ln>
                <a:noFill/>
              </a:ln>
              <a:solidFill>
                <a:srgbClr val="000000"/>
              </a:solidFill>
              <a:effectLst/>
              <a:uLnTx/>
              <a:uFillTx/>
              <a:latin typeface="Arial"/>
              <a:ea typeface="Corbel"/>
              <a:cs typeface="Corbel"/>
              <a:sym typeface="Corbel"/>
            </a:endParaRPr>
          </a:p>
          <a:p>
            <a:pPr marL="320040" marR="0" lvl="0" indent="-193040" algn="l" defTabSz="914400" rtl="0" eaLnBrk="1" fontAlgn="auto" latinLnBrk="0" hangingPunct="1">
              <a:lnSpc>
                <a:spcPct val="115000"/>
              </a:lnSpc>
              <a:spcBef>
                <a:spcPts val="0"/>
              </a:spcBef>
              <a:spcAft>
                <a:spcPts val="0"/>
              </a:spcAft>
              <a:buClr>
                <a:srgbClr val="000000"/>
              </a:buClr>
              <a:buSzPts val="1600"/>
              <a:buFont typeface="Corbel"/>
              <a:buAutoNum type="arabicPeriod"/>
              <a:tabLst/>
              <a:defRPr/>
            </a:pPr>
            <a:r>
              <a:rPr kumimoji="0" lang="en-US" sz="1500" b="0" i="0" u="none" strike="noStrike" kern="0" cap="none" spc="0" normalizeH="0" baseline="0" noProof="0" dirty="0" smtClean="0">
                <a:ln>
                  <a:noFill/>
                </a:ln>
                <a:solidFill>
                  <a:srgbClr val="000000"/>
                </a:solidFill>
                <a:effectLst/>
                <a:uLnTx/>
                <a:uFillTx/>
                <a:latin typeface="Arial"/>
                <a:ea typeface="Corbel"/>
                <a:cs typeface="Corbel"/>
                <a:sym typeface="Corbel"/>
              </a:rPr>
              <a:t> </a:t>
            </a:r>
            <a:r>
              <a:rPr kumimoji="0" lang="en-US" sz="1500" b="0" i="0" u="none" strike="noStrike" kern="0" cap="none" spc="0" normalizeH="0" baseline="0" noProof="0" dirty="0" err="1" smtClean="0">
                <a:ln>
                  <a:noFill/>
                </a:ln>
                <a:solidFill>
                  <a:srgbClr val="000000"/>
                </a:solidFill>
                <a:effectLst/>
                <a:uLnTx/>
                <a:uFillTx/>
                <a:latin typeface="Arial"/>
                <a:ea typeface="Corbel"/>
                <a:cs typeface="Corbel"/>
                <a:sym typeface="Corbel"/>
              </a:rPr>
              <a:t>Pcod</a:t>
            </a:r>
            <a:r>
              <a:rPr kumimoji="0" lang="en-US" sz="1500" b="0" i="0" u="none" strike="noStrike" kern="0" cap="none" spc="0" normalizeH="0" baseline="0" noProof="0" dirty="0" smtClean="0">
                <a:ln>
                  <a:noFill/>
                </a:ln>
                <a:solidFill>
                  <a:srgbClr val="000000"/>
                </a:solidFill>
                <a:effectLst/>
                <a:uLnTx/>
                <a:uFillTx/>
                <a:latin typeface="Arial"/>
                <a:ea typeface="Corbel"/>
                <a:cs typeface="Corbel"/>
                <a:sym typeface="Corbel"/>
              </a:rPr>
              <a:t> and snow crab overlap (BTS)</a:t>
            </a:r>
            <a:endParaRPr kumimoji="0" sz="1500" b="0" i="0" u="none" strike="noStrike" kern="0" cap="none" spc="0" normalizeH="0" baseline="0" noProof="0" dirty="0">
              <a:ln>
                <a:noFill/>
              </a:ln>
              <a:solidFill>
                <a:srgbClr val="000000"/>
              </a:solidFill>
              <a:effectLst/>
              <a:uLnTx/>
              <a:uFillTx/>
              <a:latin typeface="Arial"/>
              <a:ea typeface="Corbel"/>
              <a:cs typeface="Corbel"/>
              <a:sym typeface="Corbel"/>
            </a:endParaRPr>
          </a:p>
          <a:p>
            <a:pPr marL="320040" marR="0" lvl="0" indent="-193040" algn="l" defTabSz="914400" rtl="0" eaLnBrk="1" fontAlgn="auto" latinLnBrk="0" hangingPunct="1">
              <a:lnSpc>
                <a:spcPct val="115000"/>
              </a:lnSpc>
              <a:spcBef>
                <a:spcPts val="0"/>
              </a:spcBef>
              <a:spcAft>
                <a:spcPts val="0"/>
              </a:spcAft>
              <a:buClr>
                <a:srgbClr val="000000"/>
              </a:buClr>
              <a:buSzPts val="1600"/>
              <a:buFont typeface="Corbel"/>
              <a:buAutoNum type="arabicPeriod"/>
              <a:tabLst/>
              <a:defRPr/>
            </a:pPr>
            <a:r>
              <a:rPr kumimoji="0" lang="en-US" sz="1500" b="0" i="0" u="none" strike="noStrike" kern="0" cap="none" spc="0" normalizeH="0" baseline="0" noProof="0" dirty="0">
                <a:ln>
                  <a:noFill/>
                </a:ln>
                <a:solidFill>
                  <a:srgbClr val="000000"/>
                </a:solidFill>
                <a:effectLst/>
                <a:uLnTx/>
                <a:uFillTx/>
                <a:latin typeface="Arial"/>
                <a:ea typeface="Corbel"/>
                <a:cs typeface="Corbel"/>
                <a:sym typeface="Corbel"/>
              </a:rPr>
              <a:t> </a:t>
            </a:r>
            <a:r>
              <a:rPr kumimoji="0" lang="en-US" sz="1500" b="0" i="0" u="none" strike="noStrike" kern="0" cap="none" spc="0" normalizeH="0" baseline="0" noProof="0" dirty="0" smtClean="0">
                <a:ln>
                  <a:noFill/>
                </a:ln>
                <a:solidFill>
                  <a:srgbClr val="000000"/>
                </a:solidFill>
                <a:effectLst/>
                <a:uLnTx/>
                <a:uFillTx/>
                <a:latin typeface="Arial"/>
                <a:ea typeface="Corbel"/>
                <a:cs typeface="Corbel"/>
                <a:sym typeface="Corbel"/>
              </a:rPr>
              <a:t>Female snow crab size at maturity (BTS)</a:t>
            </a:r>
            <a:endParaRPr kumimoji="0" sz="1500" b="0" i="0" u="none" strike="noStrike" kern="0" cap="none" spc="0" normalizeH="0" baseline="0" noProof="0" dirty="0">
              <a:ln>
                <a:noFill/>
              </a:ln>
              <a:solidFill>
                <a:srgbClr val="000000"/>
              </a:solidFill>
              <a:effectLst/>
              <a:uLnTx/>
              <a:uFillTx/>
              <a:latin typeface="Arial"/>
              <a:ea typeface="Corbel"/>
              <a:cs typeface="Corbel"/>
              <a:sym typeface="Corbel"/>
            </a:endParaRPr>
          </a:p>
          <a:p>
            <a:pPr marL="320040" marR="0" lvl="0" indent="-193040" algn="l" defTabSz="914400" rtl="0" eaLnBrk="1" fontAlgn="auto" latinLnBrk="0" hangingPunct="1">
              <a:lnSpc>
                <a:spcPct val="115000"/>
              </a:lnSpc>
              <a:spcBef>
                <a:spcPts val="0"/>
              </a:spcBef>
              <a:spcAft>
                <a:spcPts val="0"/>
              </a:spcAft>
              <a:buClr>
                <a:srgbClr val="000000"/>
              </a:buClr>
              <a:buSzPts val="1600"/>
              <a:buFont typeface="Corbel"/>
              <a:buAutoNum type="arabicPeriod"/>
              <a:tabLst/>
              <a:defRPr/>
            </a:pPr>
            <a:r>
              <a:rPr kumimoji="0" lang="en-US" sz="1500" b="0" i="0" u="none" strike="noStrike" kern="0" cap="none" spc="0" normalizeH="0" baseline="0" noProof="0" dirty="0" smtClean="0">
                <a:ln>
                  <a:noFill/>
                </a:ln>
                <a:solidFill>
                  <a:srgbClr val="000000"/>
                </a:solidFill>
                <a:effectLst/>
                <a:uLnTx/>
                <a:uFillTx/>
                <a:latin typeface="Arial"/>
                <a:ea typeface="Corbel"/>
                <a:cs typeface="Corbel"/>
                <a:sym typeface="Corbel"/>
              </a:rPr>
              <a:t> Male snow crab recruit biomass (BTS)</a:t>
            </a:r>
          </a:p>
          <a:p>
            <a:pPr marL="320040" marR="0" lvl="0" indent="-193040" algn="l" defTabSz="914400" rtl="0" eaLnBrk="1" fontAlgn="auto" latinLnBrk="0" hangingPunct="1">
              <a:lnSpc>
                <a:spcPct val="115000"/>
              </a:lnSpc>
              <a:spcBef>
                <a:spcPts val="0"/>
              </a:spcBef>
              <a:spcAft>
                <a:spcPts val="0"/>
              </a:spcAft>
              <a:buClr>
                <a:srgbClr val="000000"/>
              </a:buClr>
              <a:buSzPts val="1600"/>
              <a:buFont typeface="Corbel"/>
              <a:buAutoNum type="arabicPeriod"/>
              <a:tabLst/>
              <a:defRPr/>
            </a:pPr>
            <a:r>
              <a:rPr kumimoji="0" lang="en-US" sz="1500" b="0" i="0" u="none" strike="noStrike" kern="0" cap="none" spc="0" normalizeH="0" baseline="0" noProof="0" dirty="0" smtClean="0">
                <a:ln>
                  <a:noFill/>
                </a:ln>
                <a:solidFill>
                  <a:srgbClr val="000000"/>
                </a:solidFill>
                <a:effectLst/>
                <a:uLnTx/>
                <a:uFillTx/>
                <a:latin typeface="Arial"/>
                <a:ea typeface="Corbel"/>
                <a:cs typeface="Corbel"/>
                <a:sym typeface="Corbel"/>
              </a:rPr>
              <a:t> Snow crab disease prevalence (BTS)</a:t>
            </a:r>
          </a:p>
          <a:p>
            <a:pPr marL="320040" marR="0" lvl="0" indent="-193040" algn="l" defTabSz="914400" rtl="0" eaLnBrk="1" fontAlgn="auto" latinLnBrk="0" hangingPunct="1">
              <a:lnSpc>
                <a:spcPct val="115000"/>
              </a:lnSpc>
              <a:spcBef>
                <a:spcPts val="0"/>
              </a:spcBef>
              <a:spcAft>
                <a:spcPts val="0"/>
              </a:spcAft>
              <a:buClr>
                <a:srgbClr val="000000"/>
              </a:buClr>
              <a:buSzPts val="1600"/>
              <a:buFont typeface="Corbel"/>
              <a:buAutoNum type="arabicPeriod"/>
              <a:tabLst/>
              <a:defRPr/>
            </a:pPr>
            <a:endParaRPr kumimoji="0" sz="1600" b="0" i="0" u="none" strike="noStrike" kern="0" cap="none" spc="0" normalizeH="0" baseline="0" noProof="0" dirty="0">
              <a:ln>
                <a:noFill/>
              </a:ln>
              <a:solidFill>
                <a:srgbClr val="000000"/>
              </a:solidFill>
              <a:effectLst/>
              <a:uLnTx/>
              <a:uFillTx/>
              <a:latin typeface="Corbel"/>
              <a:ea typeface="Corbel"/>
              <a:cs typeface="Corbel"/>
              <a:sym typeface="Corbel"/>
            </a:endParaRPr>
          </a:p>
        </p:txBody>
      </p:sp>
      <p:sp>
        <p:nvSpPr>
          <p:cNvPr id="2" name="TextBox 1"/>
          <p:cNvSpPr txBox="1"/>
          <p:nvPr/>
        </p:nvSpPr>
        <p:spPr>
          <a:xfrm>
            <a:off x="436350" y="1490259"/>
            <a:ext cx="325755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sng" strike="noStrike" kern="0" cap="none" spc="0" normalizeH="0" baseline="0" noProof="0" dirty="0" smtClean="0">
                <a:ln>
                  <a:noFill/>
                </a:ln>
                <a:solidFill>
                  <a:srgbClr val="000000"/>
                </a:solidFill>
                <a:effectLst/>
                <a:uLnTx/>
                <a:uFillTx/>
                <a:latin typeface="Arial"/>
                <a:cs typeface="Arial"/>
                <a:sym typeface="Arial"/>
              </a:rPr>
              <a:t>Ecosystem Indicators</a:t>
            </a:r>
            <a:endParaRPr kumimoji="0" lang="en-US" sz="1800" b="1" i="0" u="sng" strike="noStrike" kern="0" cap="none" spc="0" normalizeH="0" baseline="0" noProof="0" dirty="0">
              <a:ln>
                <a:noFill/>
              </a:ln>
              <a:solidFill>
                <a:srgbClr val="000000"/>
              </a:solidFill>
              <a:effectLst/>
              <a:uLnTx/>
              <a:uFillTx/>
              <a:latin typeface="Arial"/>
              <a:cs typeface="Arial"/>
              <a:sym typeface="Arial"/>
            </a:endParaRPr>
          </a:p>
        </p:txBody>
      </p:sp>
      <p:sp>
        <p:nvSpPr>
          <p:cNvPr id="10" name="TextBox 9"/>
          <p:cNvSpPr txBox="1"/>
          <p:nvPr/>
        </p:nvSpPr>
        <p:spPr>
          <a:xfrm>
            <a:off x="5162537" y="1490259"/>
            <a:ext cx="325755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sng" strike="noStrike" kern="0" cap="none" spc="0" normalizeH="0" baseline="0" noProof="0" dirty="0" smtClean="0">
                <a:ln>
                  <a:noFill/>
                </a:ln>
                <a:solidFill>
                  <a:srgbClr val="000000"/>
                </a:solidFill>
                <a:effectLst/>
                <a:uLnTx/>
                <a:uFillTx/>
                <a:latin typeface="Arial"/>
                <a:cs typeface="Arial"/>
                <a:sym typeface="Arial"/>
              </a:rPr>
              <a:t>Socioeconomic Indicators</a:t>
            </a:r>
            <a:endParaRPr kumimoji="0" lang="en-US" sz="1800" b="1" i="0" u="sng"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70897698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cxnSp>
        <p:nvCxnSpPr>
          <p:cNvPr id="336" name="Google Shape;336;p35"/>
          <p:cNvCxnSpPr/>
          <p:nvPr/>
        </p:nvCxnSpPr>
        <p:spPr>
          <a:xfrm>
            <a:off x="0" y="1445865"/>
            <a:ext cx="9144000" cy="0"/>
          </a:xfrm>
          <a:prstGeom prst="straightConnector1">
            <a:avLst/>
          </a:prstGeom>
          <a:noFill/>
          <a:ln w="22225" cap="flat" cmpd="sng">
            <a:solidFill>
              <a:srgbClr val="313E4F"/>
            </a:solidFill>
            <a:prstDash val="solid"/>
            <a:miter lim="800000"/>
            <a:headEnd type="none" w="sm" len="sm"/>
            <a:tailEnd type="none" w="sm" len="sm"/>
          </a:ln>
        </p:spPr>
      </p:cxnSp>
      <p:sp>
        <p:nvSpPr>
          <p:cNvPr id="337" name="Google Shape;337;p35"/>
          <p:cNvSpPr/>
          <p:nvPr/>
        </p:nvSpPr>
        <p:spPr>
          <a:xfrm>
            <a:off x="-2" y="1445865"/>
            <a:ext cx="9144000" cy="54120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orbel"/>
              <a:buNone/>
            </a:pPr>
            <a:r>
              <a:rPr lang="en-US" sz="1800" b="0" i="0" u="none" strike="noStrike" cap="none" dirty="0">
                <a:solidFill>
                  <a:srgbClr val="FFFFFF"/>
                </a:solidFill>
                <a:latin typeface="Corbel"/>
                <a:ea typeface="Corbel"/>
                <a:cs typeface="Corbel"/>
                <a:sym typeface="Corbel"/>
              </a:rPr>
              <a:t>+</a:t>
            </a:r>
            <a:endParaRPr sz="1800" b="0" i="0" u="none" strike="noStrike" cap="none" dirty="0">
              <a:solidFill>
                <a:srgbClr val="FFFFFF"/>
              </a:solidFill>
              <a:latin typeface="Corbel"/>
              <a:ea typeface="Corbel"/>
              <a:cs typeface="Corbel"/>
              <a:sym typeface="Corbel"/>
            </a:endParaRPr>
          </a:p>
        </p:txBody>
      </p:sp>
      <p:pic>
        <p:nvPicPr>
          <p:cNvPr id="338" name="Google Shape;338;p35"/>
          <p:cNvPicPr preferRelativeResize="0"/>
          <p:nvPr/>
        </p:nvPicPr>
        <p:blipFill rotWithShape="1">
          <a:blip r:embed="rId3">
            <a:alphaModFix/>
          </a:blip>
          <a:srcRect t="29225" b="50255"/>
          <a:stretch/>
        </p:blipFill>
        <p:spPr>
          <a:xfrm>
            <a:off x="0" y="0"/>
            <a:ext cx="9144002" cy="1406768"/>
          </a:xfrm>
          <a:prstGeom prst="rect">
            <a:avLst/>
          </a:prstGeom>
          <a:noFill/>
          <a:ln>
            <a:noFill/>
          </a:ln>
        </p:spPr>
      </p:pic>
      <p:sp>
        <p:nvSpPr>
          <p:cNvPr id="339" name="Google Shape;339;p35"/>
          <p:cNvSpPr/>
          <p:nvPr/>
        </p:nvSpPr>
        <p:spPr>
          <a:xfrm>
            <a:off x="-2" y="-1359"/>
            <a:ext cx="9144000" cy="1408200"/>
          </a:xfrm>
          <a:prstGeom prst="rect">
            <a:avLst/>
          </a:prstGeom>
          <a:solidFill>
            <a:srgbClr val="313E4F">
              <a:alpha val="8196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orbel"/>
              <a:buNone/>
            </a:pPr>
            <a:endParaRPr sz="1800" b="0" i="0" u="none" strike="noStrike" cap="none">
              <a:latin typeface="Corbel"/>
              <a:ea typeface="Corbel"/>
              <a:cs typeface="Corbel"/>
              <a:sym typeface="Corbel"/>
            </a:endParaRPr>
          </a:p>
        </p:txBody>
      </p:sp>
      <p:sp>
        <p:nvSpPr>
          <p:cNvPr id="340" name="Google Shape;340;p35"/>
          <p:cNvSpPr txBox="1">
            <a:spLocks noGrp="1"/>
          </p:cNvSpPr>
          <p:nvPr>
            <p:ph type="title"/>
          </p:nvPr>
        </p:nvSpPr>
        <p:spPr>
          <a:xfrm>
            <a:off x="628648" y="122154"/>
            <a:ext cx="78867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EDEDED"/>
              </a:buClr>
              <a:buSzPts val="4400"/>
              <a:buFont typeface="Gill Sans"/>
              <a:buNone/>
            </a:pPr>
            <a:r>
              <a:rPr lang="en-US" sz="3600" dirty="0" smtClean="0">
                <a:latin typeface="Gill Sans"/>
                <a:sym typeface="Gill Sans"/>
              </a:rPr>
              <a:t>Overview</a:t>
            </a:r>
            <a:endParaRPr sz="3600" dirty="0">
              <a:latin typeface="Gill Sans"/>
            </a:endParaRPr>
          </a:p>
        </p:txBody>
      </p:sp>
      <p:sp>
        <p:nvSpPr>
          <p:cNvPr id="3" name="TextBox 2"/>
          <p:cNvSpPr txBox="1"/>
          <p:nvPr/>
        </p:nvSpPr>
        <p:spPr>
          <a:xfrm>
            <a:off x="232618" y="2410136"/>
            <a:ext cx="8528858" cy="2954655"/>
          </a:xfrm>
          <a:prstGeom prst="rect">
            <a:avLst/>
          </a:prstGeom>
          <a:noFill/>
        </p:spPr>
        <p:txBody>
          <a:bodyPr wrap="square" rtlCol="0">
            <a:spAutoFit/>
          </a:bodyPr>
          <a:lstStyle/>
          <a:p>
            <a:pPr marL="285750" indent="-285750">
              <a:buFont typeface="Arial" panose="020B0604020202020204" pitchFamily="34" charset="0"/>
              <a:buChar char="•"/>
            </a:pPr>
            <a:r>
              <a:rPr lang="en-US" sz="2000" b="1" dirty="0" smtClean="0">
                <a:latin typeface="Gill Sans"/>
              </a:rPr>
              <a:t>2021 </a:t>
            </a:r>
            <a:r>
              <a:rPr lang="en-US" sz="2000" b="1" dirty="0" smtClean="0">
                <a:latin typeface="Gill Sans"/>
              </a:rPr>
              <a:t>Bristol Bay Red </a:t>
            </a:r>
            <a:r>
              <a:rPr lang="en-US" sz="2000" b="1" dirty="0">
                <a:latin typeface="Gill Sans"/>
              </a:rPr>
              <a:t>K</a:t>
            </a:r>
            <a:r>
              <a:rPr lang="en-US" sz="2000" b="1" dirty="0" smtClean="0">
                <a:latin typeface="Gill Sans"/>
              </a:rPr>
              <a:t>ing </a:t>
            </a:r>
            <a:r>
              <a:rPr lang="en-US" sz="2000" b="1" dirty="0">
                <a:latin typeface="Gill Sans"/>
              </a:rPr>
              <a:t>C</a:t>
            </a:r>
            <a:r>
              <a:rPr lang="en-US" sz="2000" b="1" dirty="0" smtClean="0">
                <a:latin typeface="Gill Sans"/>
              </a:rPr>
              <a:t>rab </a:t>
            </a:r>
            <a:r>
              <a:rPr lang="en-US" sz="2000" b="1" dirty="0" smtClean="0">
                <a:latin typeface="Gill Sans"/>
              </a:rPr>
              <a:t>Report Card </a:t>
            </a:r>
            <a:endParaRPr lang="en-US" sz="2000" b="1" dirty="0">
              <a:latin typeface="Gill Sans"/>
            </a:endParaRPr>
          </a:p>
          <a:p>
            <a:pPr lvl="1"/>
            <a:r>
              <a:rPr lang="en-US" sz="2000" dirty="0">
                <a:latin typeface="Gill Sans"/>
              </a:rPr>
              <a:t>	</a:t>
            </a:r>
            <a:r>
              <a:rPr lang="en-US" sz="2000" dirty="0" smtClean="0">
                <a:latin typeface="Gill Sans"/>
              </a:rPr>
              <a:t>-</a:t>
            </a:r>
            <a:r>
              <a:rPr lang="en-US" sz="2000" dirty="0" smtClean="0">
                <a:latin typeface="Gill Sans"/>
              </a:rPr>
              <a:t>Indicators Assessment and Analysis</a:t>
            </a:r>
          </a:p>
          <a:p>
            <a:pPr lvl="1"/>
            <a:r>
              <a:rPr lang="en-US" sz="2000" dirty="0">
                <a:latin typeface="Gill Sans"/>
              </a:rPr>
              <a:t>	</a:t>
            </a:r>
            <a:r>
              <a:rPr lang="en-US" sz="2000" dirty="0" smtClean="0">
                <a:latin typeface="Gill Sans"/>
              </a:rPr>
              <a:t>-Recommendations and Considerations </a:t>
            </a:r>
          </a:p>
          <a:p>
            <a:pPr lvl="1"/>
            <a:r>
              <a:rPr lang="en-US" sz="2000" dirty="0">
                <a:latin typeface="Gill Sans"/>
              </a:rPr>
              <a:t>	</a:t>
            </a:r>
            <a:r>
              <a:rPr lang="en-US" sz="2000" dirty="0" smtClean="0">
                <a:latin typeface="Gill Sans"/>
              </a:rPr>
              <a:t>-</a:t>
            </a:r>
            <a:r>
              <a:rPr lang="en-US" sz="2000" dirty="0" smtClean="0">
                <a:latin typeface="Gill Sans"/>
              </a:rPr>
              <a:t>P</a:t>
            </a:r>
            <a:r>
              <a:rPr lang="en-US" sz="2000" dirty="0" smtClean="0">
                <a:latin typeface="Gill Sans"/>
              </a:rPr>
              <a:t>lans for next full ESP</a:t>
            </a:r>
            <a:endParaRPr lang="en-US" sz="2000" dirty="0" smtClean="0">
              <a:latin typeface="Gill Sans"/>
            </a:endParaRPr>
          </a:p>
          <a:p>
            <a:pPr marL="285750" lvl="4" indent="-285750">
              <a:buFont typeface="Arial" panose="020B0604020202020204" pitchFamily="34" charset="0"/>
              <a:buChar char="•"/>
            </a:pPr>
            <a:endParaRPr lang="en-US" sz="2000" dirty="0">
              <a:latin typeface="Gill Sans"/>
            </a:endParaRPr>
          </a:p>
          <a:p>
            <a:pPr marL="285750" indent="-285750">
              <a:buFont typeface="Arial" panose="020B0604020202020204" pitchFamily="34" charset="0"/>
              <a:buChar char="•"/>
            </a:pPr>
            <a:r>
              <a:rPr lang="en-US" sz="2000" b="1" dirty="0" smtClean="0">
                <a:latin typeface="Gill Sans"/>
              </a:rPr>
              <a:t>CPT Feedback on snow crab ecosystem and socioeconomic indicators presented on Monday</a:t>
            </a:r>
            <a:endParaRPr lang="en-US" sz="2000" b="1" dirty="0">
              <a:latin typeface="Gill Sans"/>
            </a:endParaRPr>
          </a:p>
          <a:p>
            <a:pPr lvl="4"/>
            <a:r>
              <a:rPr lang="en-US" sz="1800" dirty="0">
                <a:latin typeface="Gill Sans"/>
              </a:rPr>
              <a:t>	</a:t>
            </a:r>
            <a:endParaRPr lang="en-US" dirty="0"/>
          </a:p>
          <a:p>
            <a:r>
              <a:rPr lang="en-US" dirty="0"/>
              <a:t> </a:t>
            </a:r>
          </a:p>
          <a:p>
            <a:r>
              <a:rPr lang="en-US" dirty="0"/>
              <a:t>	</a:t>
            </a:r>
          </a:p>
        </p:txBody>
      </p:sp>
    </p:spTree>
    <p:extLst>
      <p:ext uri="{BB962C8B-B14F-4D97-AF65-F5344CB8AC3E}">
        <p14:creationId xmlns:p14="http://schemas.microsoft.com/office/powerpoint/2010/main" val="10012495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82"/>
        <p:cNvGrpSpPr/>
        <p:nvPr/>
      </p:nvGrpSpPr>
      <p:grpSpPr>
        <a:xfrm>
          <a:off x="0" y="0"/>
          <a:ext cx="0" cy="0"/>
          <a:chOff x="0" y="0"/>
          <a:chExt cx="0" cy="0"/>
        </a:xfrm>
      </p:grpSpPr>
      <p:cxnSp>
        <p:nvCxnSpPr>
          <p:cNvPr id="1383" name="Google Shape;1383;p162"/>
          <p:cNvCxnSpPr/>
          <p:nvPr/>
        </p:nvCxnSpPr>
        <p:spPr>
          <a:xfrm>
            <a:off x="0" y="1445865"/>
            <a:ext cx="9144000" cy="0"/>
          </a:xfrm>
          <a:prstGeom prst="straightConnector1">
            <a:avLst/>
          </a:prstGeom>
          <a:noFill/>
          <a:ln w="22225" cap="flat" cmpd="sng">
            <a:solidFill>
              <a:srgbClr val="313E4F"/>
            </a:solidFill>
            <a:prstDash val="solid"/>
            <a:miter lim="800000"/>
            <a:headEnd type="none" w="sm" len="sm"/>
            <a:tailEnd type="none" w="sm" len="sm"/>
          </a:ln>
        </p:spPr>
      </p:cxnSp>
      <p:sp>
        <p:nvSpPr>
          <p:cNvPr id="1384" name="Google Shape;1384;p162"/>
          <p:cNvSpPr/>
          <p:nvPr/>
        </p:nvSpPr>
        <p:spPr>
          <a:xfrm>
            <a:off x="-2" y="1445792"/>
            <a:ext cx="9144000" cy="54120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orbel"/>
              <a:buNone/>
              <a:tabLst/>
              <a:defRPr/>
            </a:pPr>
            <a:endParaRPr kumimoji="0" sz="1800" b="0" i="0" u="none" strike="noStrike" kern="0" cap="none" spc="0" normalizeH="0" baseline="0" noProof="0">
              <a:ln>
                <a:noFill/>
              </a:ln>
              <a:solidFill>
                <a:srgbClr val="FFFFFF"/>
              </a:solidFill>
              <a:effectLst/>
              <a:uLnTx/>
              <a:uFillTx/>
              <a:latin typeface="Corbel"/>
              <a:ea typeface="Corbel"/>
              <a:cs typeface="Corbel"/>
              <a:sym typeface="Corbel"/>
            </a:endParaRPr>
          </a:p>
        </p:txBody>
      </p:sp>
      <p:pic>
        <p:nvPicPr>
          <p:cNvPr id="1385" name="Google Shape;1385;p162"/>
          <p:cNvPicPr preferRelativeResize="0"/>
          <p:nvPr/>
        </p:nvPicPr>
        <p:blipFill rotWithShape="1">
          <a:blip r:embed="rId3">
            <a:alphaModFix/>
          </a:blip>
          <a:srcRect t="29223" b="50255"/>
          <a:stretch/>
        </p:blipFill>
        <p:spPr>
          <a:xfrm>
            <a:off x="0" y="0"/>
            <a:ext cx="9144002" cy="1406768"/>
          </a:xfrm>
          <a:prstGeom prst="rect">
            <a:avLst/>
          </a:prstGeom>
          <a:noFill/>
          <a:ln>
            <a:noFill/>
          </a:ln>
        </p:spPr>
      </p:pic>
      <p:sp>
        <p:nvSpPr>
          <p:cNvPr id="1386" name="Google Shape;1386;p162"/>
          <p:cNvSpPr/>
          <p:nvPr/>
        </p:nvSpPr>
        <p:spPr>
          <a:xfrm>
            <a:off x="-2" y="-1359"/>
            <a:ext cx="9144000" cy="1408200"/>
          </a:xfrm>
          <a:prstGeom prst="rect">
            <a:avLst/>
          </a:prstGeom>
          <a:solidFill>
            <a:srgbClr val="313E4F">
              <a:alpha val="8157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orbel"/>
              <a:buNone/>
              <a:tabLst/>
              <a:defRPr/>
            </a:pPr>
            <a:endParaRPr kumimoji="0" sz="1800" b="0" i="0" u="none" strike="noStrike" kern="0" cap="none" spc="0" normalizeH="0" baseline="0" noProof="0">
              <a:ln>
                <a:noFill/>
              </a:ln>
              <a:solidFill>
                <a:srgbClr val="000000"/>
              </a:solidFill>
              <a:effectLst/>
              <a:uLnTx/>
              <a:uFillTx/>
              <a:latin typeface="Corbel"/>
              <a:ea typeface="Corbel"/>
              <a:cs typeface="Corbel"/>
              <a:sym typeface="Corbel"/>
            </a:endParaRPr>
          </a:p>
        </p:txBody>
      </p:sp>
      <p:sp>
        <p:nvSpPr>
          <p:cNvPr id="1387" name="Google Shape;1387;p162"/>
          <p:cNvSpPr txBox="1">
            <a:spLocks noGrp="1"/>
          </p:cNvSpPr>
          <p:nvPr>
            <p:ph type="title"/>
          </p:nvPr>
        </p:nvSpPr>
        <p:spPr>
          <a:xfrm>
            <a:off x="571050" y="188459"/>
            <a:ext cx="78867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EDEDED"/>
              </a:buClr>
              <a:buSzPts val="4400"/>
              <a:buFont typeface="Gill Sans"/>
              <a:buNone/>
            </a:pPr>
            <a:r>
              <a:rPr lang="en-US" dirty="0" smtClean="0">
                <a:latin typeface="Gill Sans"/>
                <a:ea typeface="Gill Sans"/>
                <a:cs typeface="Gill Sans"/>
                <a:sym typeface="Gill Sans"/>
              </a:rPr>
              <a:t>BBRKC </a:t>
            </a:r>
            <a:r>
              <a:rPr lang="en-US" dirty="0" smtClean="0">
                <a:latin typeface="Gill Sans"/>
                <a:ea typeface="Gill Sans"/>
                <a:cs typeface="Gill Sans"/>
                <a:sym typeface="Gill Sans"/>
              </a:rPr>
              <a:t>Ecosystem </a:t>
            </a:r>
            <a:r>
              <a:rPr lang="en-US" dirty="0">
                <a:latin typeface="Gill Sans"/>
                <a:ea typeface="Gill Sans"/>
                <a:cs typeface="Gill Sans"/>
                <a:sym typeface="Gill Sans"/>
              </a:rPr>
              <a:t>Indicators</a:t>
            </a:r>
            <a:endParaRPr dirty="0">
              <a:latin typeface="Gill Sans"/>
              <a:ea typeface="Gill Sans"/>
              <a:cs typeface="Gill Sans"/>
              <a:sym typeface="Gill Sans"/>
            </a:endParaRPr>
          </a:p>
        </p:txBody>
      </p:sp>
      <p:pic>
        <p:nvPicPr>
          <p:cNvPr id="2" name="Picture 1"/>
          <p:cNvPicPr>
            <a:picLocks noChangeAspect="1"/>
          </p:cNvPicPr>
          <p:nvPr/>
        </p:nvPicPr>
        <p:blipFill rotWithShape="1">
          <a:blip r:embed="rId4"/>
          <a:srcRect l="17972" r="8381"/>
          <a:stretch/>
        </p:blipFill>
        <p:spPr>
          <a:xfrm>
            <a:off x="0" y="1944695"/>
            <a:ext cx="4514400" cy="4088593"/>
          </a:xfrm>
          <a:prstGeom prst="rect">
            <a:avLst/>
          </a:prstGeom>
        </p:spPr>
      </p:pic>
      <p:grpSp>
        <p:nvGrpSpPr>
          <p:cNvPr id="5" name="Group 4"/>
          <p:cNvGrpSpPr/>
          <p:nvPr/>
        </p:nvGrpSpPr>
        <p:grpSpPr>
          <a:xfrm>
            <a:off x="4745549" y="1526843"/>
            <a:ext cx="4423651" cy="5170929"/>
            <a:chOff x="4846349" y="1526843"/>
            <a:chExt cx="4423651" cy="5170929"/>
          </a:xfrm>
        </p:grpSpPr>
        <p:sp>
          <p:nvSpPr>
            <p:cNvPr id="1389" name="Google Shape;1389;p162"/>
            <p:cNvSpPr txBox="1"/>
            <p:nvPr/>
          </p:nvSpPr>
          <p:spPr>
            <a:xfrm>
              <a:off x="5105484" y="1526843"/>
              <a:ext cx="4164516" cy="5170929"/>
            </a:xfrm>
            <a:prstGeom prst="rect">
              <a:avLst/>
            </a:prstGeom>
            <a:noFill/>
            <a:ln>
              <a:noFill/>
            </a:ln>
          </p:spPr>
          <p:txBody>
            <a:bodyPr spcFirstLastPara="1" wrap="square" lIns="91425" tIns="91425" rIns="91425" bIns="91425" anchor="t" anchorCtr="0">
              <a:noAutofit/>
            </a:bodyPr>
            <a:lstStyle/>
            <a:p>
              <a:pPr marL="320040" marR="0" lvl="0" indent="-193040" algn="l" defTabSz="914400" rtl="0" eaLnBrk="1" fontAlgn="auto" latinLnBrk="0" hangingPunct="1">
                <a:lnSpc>
                  <a:spcPct val="115000"/>
                </a:lnSpc>
                <a:spcBef>
                  <a:spcPts val="0"/>
                </a:spcBef>
                <a:spcAft>
                  <a:spcPts val="0"/>
                </a:spcAft>
                <a:buClr>
                  <a:srgbClr val="000000"/>
                </a:buClr>
                <a:buSzPts val="1600"/>
                <a:buFont typeface="Corbel"/>
                <a:buAutoNum type="arabicPeriod"/>
                <a:tabLst/>
                <a:defRPr/>
              </a:pPr>
              <a:r>
                <a:rPr kumimoji="0" lang="en-US" sz="1600" b="0" i="0" u="none" strike="noStrike" kern="0" cap="none" spc="0" normalizeH="0" baseline="0" noProof="0" dirty="0" smtClean="0">
                  <a:ln>
                    <a:noFill/>
                  </a:ln>
                  <a:solidFill>
                    <a:srgbClr val="000000"/>
                  </a:solidFill>
                  <a:effectLst/>
                  <a:uLnTx/>
                  <a:uFillTx/>
                  <a:latin typeface="Corbel"/>
                  <a:ea typeface="Corbel"/>
                  <a:cs typeface="Corbel"/>
                  <a:sym typeface="Corbel"/>
                </a:rPr>
                <a:t>Arctic Oscillation (climate model)</a:t>
              </a:r>
              <a:endParaRPr kumimoji="0" sz="1600" b="0" i="0" u="none" strike="noStrike" kern="0" cap="none" spc="0" normalizeH="0" baseline="0" noProof="0" dirty="0">
                <a:ln>
                  <a:noFill/>
                </a:ln>
                <a:solidFill>
                  <a:srgbClr val="000000"/>
                </a:solidFill>
                <a:effectLst/>
                <a:uLnTx/>
                <a:uFillTx/>
                <a:latin typeface="Corbel"/>
                <a:ea typeface="Corbel"/>
                <a:cs typeface="Corbel"/>
                <a:sym typeface="Corbel"/>
              </a:endParaRPr>
            </a:p>
            <a:p>
              <a:pPr marL="320040" marR="0" lvl="0" indent="-193040" algn="l" defTabSz="914400" rtl="0" eaLnBrk="1" fontAlgn="auto" latinLnBrk="0" hangingPunct="1">
                <a:lnSpc>
                  <a:spcPct val="115000"/>
                </a:lnSpc>
                <a:spcBef>
                  <a:spcPts val="0"/>
                </a:spcBef>
                <a:spcAft>
                  <a:spcPts val="0"/>
                </a:spcAft>
                <a:buClr>
                  <a:srgbClr val="000000"/>
                </a:buClr>
                <a:buSzPts val="1600"/>
                <a:buFont typeface="Corbel"/>
                <a:buAutoNum type="arabicPeriod"/>
                <a:tabLst/>
                <a:defRPr/>
              </a:pPr>
              <a:r>
                <a:rPr kumimoji="0" lang="en-US" sz="1600" b="0" i="0" u="none" strike="noStrike" kern="0" cap="none" spc="0" normalizeH="0" baseline="0" noProof="0" dirty="0" smtClean="0">
                  <a:ln>
                    <a:noFill/>
                  </a:ln>
                  <a:solidFill>
                    <a:srgbClr val="000000"/>
                  </a:solidFill>
                  <a:effectLst/>
                  <a:uLnTx/>
                  <a:uFillTx/>
                  <a:latin typeface="Corbel"/>
                  <a:ea typeface="Corbel"/>
                  <a:cs typeface="Corbel"/>
                  <a:sym typeface="Corbel"/>
                </a:rPr>
                <a:t>Cold pool extent (BTS)</a:t>
              </a:r>
              <a:endParaRPr kumimoji="0" sz="1600" b="0" i="0" u="none" strike="noStrike" kern="0" cap="none" spc="0" normalizeH="0" baseline="0" noProof="0" dirty="0">
                <a:ln>
                  <a:noFill/>
                </a:ln>
                <a:solidFill>
                  <a:srgbClr val="000000"/>
                </a:solidFill>
                <a:effectLst/>
                <a:uLnTx/>
                <a:uFillTx/>
                <a:latin typeface="Corbel"/>
                <a:ea typeface="Corbel"/>
                <a:cs typeface="Corbel"/>
                <a:sym typeface="Corbel"/>
              </a:endParaRPr>
            </a:p>
            <a:p>
              <a:pPr marL="320040" marR="0" lvl="0" indent="-193040" algn="l" defTabSz="914400" rtl="0" eaLnBrk="1" fontAlgn="auto" latinLnBrk="0" hangingPunct="1">
                <a:lnSpc>
                  <a:spcPct val="115000"/>
                </a:lnSpc>
                <a:spcBef>
                  <a:spcPts val="0"/>
                </a:spcBef>
                <a:spcAft>
                  <a:spcPts val="0"/>
                </a:spcAft>
                <a:buClr>
                  <a:srgbClr val="000000"/>
                </a:buClr>
                <a:buSzPts val="1600"/>
                <a:buFont typeface="Corbel"/>
                <a:buAutoNum type="arabicPeriod"/>
                <a:tabLst/>
                <a:defRPr/>
              </a:pPr>
              <a:r>
                <a:rPr kumimoji="0" lang="en-US" sz="1600" b="0" i="0" u="none" strike="noStrike" kern="0" cap="none" spc="0" normalizeH="0" baseline="0" noProof="0" dirty="0" smtClean="0">
                  <a:ln>
                    <a:noFill/>
                  </a:ln>
                  <a:solidFill>
                    <a:srgbClr val="000000"/>
                  </a:solidFill>
                  <a:effectLst/>
                  <a:uLnTx/>
                  <a:uFillTx/>
                  <a:latin typeface="Corbel"/>
                  <a:ea typeface="Corbel"/>
                  <a:cs typeface="Corbel"/>
                  <a:sym typeface="Corbel"/>
                </a:rPr>
                <a:t>Summer bottom temperature (BTS)</a:t>
              </a:r>
              <a:endParaRPr kumimoji="0" sz="1600" b="0" i="0" u="none" strike="noStrike" kern="0" cap="none" spc="0" normalizeH="0" baseline="0" noProof="0" dirty="0">
                <a:ln>
                  <a:noFill/>
                </a:ln>
                <a:solidFill>
                  <a:srgbClr val="000000"/>
                </a:solidFill>
                <a:effectLst/>
                <a:uLnTx/>
                <a:uFillTx/>
                <a:latin typeface="Corbel"/>
                <a:ea typeface="Corbel"/>
                <a:cs typeface="Corbel"/>
                <a:sym typeface="Corbel"/>
              </a:endParaRPr>
            </a:p>
            <a:p>
              <a:pPr marL="320040" marR="0" lvl="0" indent="-193040" algn="l" defTabSz="914400" rtl="0" eaLnBrk="1" fontAlgn="auto" latinLnBrk="0" hangingPunct="1">
                <a:lnSpc>
                  <a:spcPct val="115000"/>
                </a:lnSpc>
                <a:spcBef>
                  <a:spcPts val="0"/>
                </a:spcBef>
                <a:spcAft>
                  <a:spcPts val="0"/>
                </a:spcAft>
                <a:buClr>
                  <a:srgbClr val="000000"/>
                </a:buClr>
                <a:buSzPts val="1600"/>
                <a:buFont typeface="Corbel"/>
                <a:buAutoNum type="arabicPeriod"/>
                <a:tabLst/>
                <a:defRPr/>
              </a:pPr>
              <a:r>
                <a:rPr kumimoji="0" lang="en-US" sz="1600" b="0" i="0" u="none" strike="noStrike" kern="0" cap="none" spc="0" normalizeH="0" baseline="0" noProof="0" dirty="0" smtClean="0">
                  <a:ln>
                    <a:noFill/>
                  </a:ln>
                  <a:solidFill>
                    <a:srgbClr val="000000"/>
                  </a:solidFill>
                  <a:effectLst/>
                  <a:uLnTx/>
                  <a:uFillTx/>
                  <a:latin typeface="Corbel"/>
                  <a:ea typeface="Corbel"/>
                  <a:cs typeface="Corbel"/>
                  <a:sym typeface="Corbel"/>
                </a:rPr>
                <a:t>pH </a:t>
              </a:r>
              <a:r>
                <a:rPr kumimoji="0" lang="en-US" sz="1600" b="0" i="0" u="none" strike="noStrike" kern="0" cap="none" spc="0" normalizeH="0" baseline="0" noProof="0" dirty="0">
                  <a:ln>
                    <a:noFill/>
                  </a:ln>
                  <a:solidFill>
                    <a:srgbClr val="000000"/>
                  </a:solidFill>
                  <a:effectLst/>
                  <a:uLnTx/>
                  <a:uFillTx/>
                  <a:latin typeface="Corbel"/>
                  <a:ea typeface="Corbel"/>
                  <a:cs typeface="Corbel"/>
                  <a:sym typeface="Corbel"/>
                </a:rPr>
                <a:t>index </a:t>
              </a:r>
              <a:r>
                <a:rPr kumimoji="0" lang="en-US" sz="1600" b="0" i="0" u="none" strike="noStrike" kern="0" cap="none" spc="0" normalizeH="0" baseline="0" noProof="0" dirty="0" smtClean="0">
                  <a:ln>
                    <a:noFill/>
                  </a:ln>
                  <a:solidFill>
                    <a:srgbClr val="000000"/>
                  </a:solidFill>
                  <a:effectLst/>
                  <a:uLnTx/>
                  <a:uFillTx/>
                  <a:latin typeface="Corbel"/>
                  <a:ea typeface="Corbel"/>
                  <a:cs typeface="Corbel"/>
                  <a:sym typeface="Corbel"/>
                </a:rPr>
                <a:t>(ocean model)</a:t>
              </a:r>
              <a:endParaRPr kumimoji="0" sz="1600" b="0" i="0" u="none" strike="noStrike" kern="0" cap="none" spc="0" normalizeH="0" baseline="0" noProof="0" dirty="0">
                <a:ln>
                  <a:noFill/>
                </a:ln>
                <a:solidFill>
                  <a:srgbClr val="000000"/>
                </a:solidFill>
                <a:effectLst/>
                <a:uLnTx/>
                <a:uFillTx/>
                <a:latin typeface="Corbel"/>
                <a:ea typeface="Corbel"/>
                <a:cs typeface="Corbel"/>
                <a:sym typeface="Corbel"/>
              </a:endParaRPr>
            </a:p>
            <a:p>
              <a:pPr marL="320040" marR="0" lvl="0" indent="-193040" algn="l" defTabSz="914400" rtl="0" eaLnBrk="1" fontAlgn="auto" latinLnBrk="0" hangingPunct="1">
                <a:lnSpc>
                  <a:spcPct val="115000"/>
                </a:lnSpc>
                <a:spcBef>
                  <a:spcPts val="0"/>
                </a:spcBef>
                <a:spcAft>
                  <a:spcPts val="0"/>
                </a:spcAft>
                <a:buClr>
                  <a:srgbClr val="000000"/>
                </a:buClr>
                <a:buSzPts val="1600"/>
                <a:buFont typeface="Corbel"/>
                <a:buAutoNum type="arabicPeriod"/>
                <a:tabLst/>
                <a:defRPr/>
              </a:pPr>
              <a:r>
                <a:rPr kumimoji="0" lang="en-US" sz="1600" b="0" i="0" u="none" strike="noStrike" kern="0" cap="none" spc="0" normalizeH="0" baseline="0" noProof="0" dirty="0">
                  <a:ln>
                    <a:noFill/>
                  </a:ln>
                  <a:solidFill>
                    <a:srgbClr val="000000"/>
                  </a:solidFill>
                  <a:effectLst/>
                  <a:uLnTx/>
                  <a:uFillTx/>
                  <a:latin typeface="Corbel"/>
                  <a:ea typeface="Corbel"/>
                  <a:cs typeface="Corbel"/>
                  <a:sym typeface="Corbel"/>
                </a:rPr>
                <a:t>Production (chlorophyll </a:t>
              </a:r>
              <a:r>
                <a:rPr kumimoji="0" lang="en-US" sz="1600" b="0" i="1" u="none" strike="noStrike" kern="0" cap="none" spc="0" normalizeH="0" baseline="0" noProof="0" dirty="0">
                  <a:ln>
                    <a:noFill/>
                  </a:ln>
                  <a:solidFill>
                    <a:srgbClr val="000000"/>
                  </a:solidFill>
                  <a:effectLst/>
                  <a:uLnTx/>
                  <a:uFillTx/>
                  <a:latin typeface="Corbel"/>
                  <a:ea typeface="Corbel"/>
                  <a:cs typeface="Corbel"/>
                  <a:sym typeface="Corbel"/>
                </a:rPr>
                <a:t>a</a:t>
              </a:r>
              <a:r>
                <a:rPr kumimoji="0" lang="en-US" sz="1600" b="0" i="0" u="none" strike="noStrike" kern="0" cap="none" spc="0" normalizeH="0" baseline="0" noProof="0" dirty="0">
                  <a:ln>
                    <a:noFill/>
                  </a:ln>
                  <a:solidFill>
                    <a:srgbClr val="000000"/>
                  </a:solidFill>
                  <a:effectLst/>
                  <a:uLnTx/>
                  <a:uFillTx/>
                  <a:latin typeface="Corbel"/>
                  <a:ea typeface="Corbel"/>
                  <a:cs typeface="Corbel"/>
                  <a:sym typeface="Corbel"/>
                </a:rPr>
                <a:t>, satellite</a:t>
              </a:r>
              <a:r>
                <a:rPr kumimoji="0" lang="en-US" sz="1600" b="0" i="0" u="none" strike="noStrike" kern="0" cap="none" spc="0" normalizeH="0" baseline="0" noProof="0" dirty="0" smtClean="0">
                  <a:ln>
                    <a:noFill/>
                  </a:ln>
                  <a:solidFill>
                    <a:srgbClr val="000000"/>
                  </a:solidFill>
                  <a:effectLst/>
                  <a:uLnTx/>
                  <a:uFillTx/>
                  <a:latin typeface="Corbel"/>
                  <a:ea typeface="Corbel"/>
                  <a:cs typeface="Corbel"/>
                  <a:sym typeface="Corbel"/>
                </a:rPr>
                <a:t>)</a:t>
              </a:r>
              <a:endParaRPr kumimoji="0" sz="1600" b="0" i="0" u="none" strike="noStrike" kern="0" cap="none" spc="0" normalizeH="0" baseline="0" noProof="0" dirty="0">
                <a:ln>
                  <a:noFill/>
                </a:ln>
                <a:solidFill>
                  <a:srgbClr val="000000"/>
                </a:solidFill>
                <a:effectLst/>
                <a:uLnTx/>
                <a:uFillTx/>
                <a:latin typeface="Corbel"/>
                <a:ea typeface="Corbel"/>
                <a:cs typeface="Corbel"/>
                <a:sym typeface="Corbel"/>
              </a:endParaRPr>
            </a:p>
            <a:p>
              <a:pPr marL="320040" marR="0" lvl="0" indent="-193040" algn="l" defTabSz="914400" rtl="0" eaLnBrk="1" fontAlgn="auto" latinLnBrk="0" hangingPunct="1">
                <a:lnSpc>
                  <a:spcPct val="115000"/>
                </a:lnSpc>
                <a:spcBef>
                  <a:spcPts val="0"/>
                </a:spcBef>
                <a:spcAft>
                  <a:spcPts val="0"/>
                </a:spcAft>
                <a:buClr>
                  <a:srgbClr val="000000"/>
                </a:buClr>
                <a:buSzPts val="1600"/>
                <a:buFont typeface="Corbel"/>
                <a:buAutoNum type="arabicPeriod"/>
                <a:tabLst/>
                <a:defRPr/>
              </a:pPr>
              <a:r>
                <a:rPr lang="en-US" sz="1600" dirty="0" smtClean="0">
                  <a:latin typeface="Corbel"/>
                  <a:ea typeface="Corbel"/>
                  <a:cs typeface="Corbel"/>
                  <a:sym typeface="Corbel"/>
                </a:rPr>
                <a:t>Wind stress </a:t>
              </a:r>
              <a:r>
                <a:rPr kumimoji="0" lang="en-US" sz="1600" b="0" i="0" u="none" strike="noStrike" kern="0" cap="none" spc="0" normalizeH="0" baseline="0" noProof="0" dirty="0" smtClean="0">
                  <a:ln>
                    <a:noFill/>
                  </a:ln>
                  <a:solidFill>
                    <a:srgbClr val="000000"/>
                  </a:solidFill>
                  <a:effectLst/>
                  <a:uLnTx/>
                  <a:uFillTx/>
                  <a:latin typeface="Corbel"/>
                  <a:ea typeface="Corbel"/>
                  <a:cs typeface="Corbel"/>
                  <a:sym typeface="Corbel"/>
                </a:rPr>
                <a:t>(satellite)</a:t>
              </a:r>
            </a:p>
            <a:p>
              <a:pPr marL="320040" marR="0" lvl="0" indent="-193040" algn="l" defTabSz="914400" rtl="0" eaLnBrk="1" fontAlgn="auto" latinLnBrk="0" hangingPunct="1">
                <a:lnSpc>
                  <a:spcPct val="115000"/>
                </a:lnSpc>
                <a:spcBef>
                  <a:spcPts val="0"/>
                </a:spcBef>
                <a:spcAft>
                  <a:spcPts val="0"/>
                </a:spcAft>
                <a:buClr>
                  <a:srgbClr val="000000"/>
                </a:buClr>
                <a:buSzPts val="1600"/>
                <a:buFont typeface="Corbel"/>
                <a:buAutoNum type="arabicPeriod"/>
                <a:tabLst/>
                <a:defRPr/>
              </a:pPr>
              <a:endParaRPr kumimoji="0" lang="en-US" sz="1600" b="0" i="0" u="none" strike="noStrike" kern="0" cap="none" spc="0" normalizeH="0" baseline="0" noProof="0" dirty="0" smtClean="0">
                <a:ln>
                  <a:noFill/>
                </a:ln>
                <a:solidFill>
                  <a:srgbClr val="000000"/>
                </a:solidFill>
                <a:effectLst/>
                <a:uLnTx/>
                <a:uFillTx/>
                <a:latin typeface="Corbel"/>
                <a:ea typeface="Corbel"/>
                <a:cs typeface="Corbel"/>
                <a:sym typeface="Corbel"/>
              </a:endParaRPr>
            </a:p>
            <a:p>
              <a:pPr marL="320040" marR="0" lvl="0" indent="-193040" algn="l" defTabSz="914400" rtl="0" eaLnBrk="1" fontAlgn="auto" latinLnBrk="0" hangingPunct="1">
                <a:lnSpc>
                  <a:spcPct val="115000"/>
                </a:lnSpc>
                <a:spcBef>
                  <a:spcPts val="0"/>
                </a:spcBef>
                <a:spcAft>
                  <a:spcPts val="0"/>
                </a:spcAft>
                <a:buClr>
                  <a:srgbClr val="000000"/>
                </a:buClr>
                <a:buSzPts val="1600"/>
                <a:buFont typeface="Corbel"/>
                <a:buAutoNum type="arabicPeriod"/>
                <a:tabLst/>
                <a:defRPr/>
              </a:pPr>
              <a:r>
                <a:rPr lang="en-US" sz="1600" dirty="0" smtClean="0">
                  <a:latin typeface="Corbel"/>
                  <a:ea typeface="Corbel"/>
                  <a:cs typeface="Corbel"/>
                  <a:sym typeface="Corbel"/>
                </a:rPr>
                <a:t>Benthic invertebrate biomass (BTS)</a:t>
              </a:r>
            </a:p>
            <a:p>
              <a:pPr marL="320040" marR="0" lvl="0" indent="-193040" algn="l" defTabSz="914400" rtl="0" eaLnBrk="1" fontAlgn="auto" latinLnBrk="0" hangingPunct="1">
                <a:lnSpc>
                  <a:spcPct val="115000"/>
                </a:lnSpc>
                <a:spcBef>
                  <a:spcPts val="0"/>
                </a:spcBef>
                <a:spcAft>
                  <a:spcPts val="0"/>
                </a:spcAft>
                <a:buClr>
                  <a:srgbClr val="000000"/>
                </a:buClr>
                <a:buSzPts val="1600"/>
                <a:buFont typeface="Corbel"/>
                <a:buAutoNum type="arabicPeriod"/>
                <a:tabLst/>
                <a:defRPr/>
              </a:pPr>
              <a:endParaRPr lang="en-US" sz="1600" dirty="0" smtClean="0">
                <a:latin typeface="Corbel"/>
                <a:ea typeface="Corbel"/>
                <a:cs typeface="Corbel"/>
                <a:sym typeface="Corbel"/>
              </a:endParaRPr>
            </a:p>
            <a:p>
              <a:pPr marL="320040" marR="0" lvl="0" indent="-193040" algn="l" defTabSz="914400" rtl="0" eaLnBrk="1" fontAlgn="auto" latinLnBrk="0" hangingPunct="1">
                <a:lnSpc>
                  <a:spcPct val="115000"/>
                </a:lnSpc>
                <a:spcBef>
                  <a:spcPts val="0"/>
                </a:spcBef>
                <a:spcAft>
                  <a:spcPts val="0"/>
                </a:spcAft>
                <a:buClr>
                  <a:srgbClr val="000000"/>
                </a:buClr>
                <a:buSzPts val="1600"/>
                <a:buFont typeface="Corbel"/>
                <a:buAutoNum type="arabicPeriod"/>
                <a:tabLst/>
                <a:defRPr/>
              </a:pPr>
              <a:endParaRPr lang="en-US" sz="1600" dirty="0">
                <a:latin typeface="Corbel"/>
                <a:ea typeface="Corbel"/>
                <a:cs typeface="Corbel"/>
                <a:sym typeface="Corbel"/>
              </a:endParaRPr>
            </a:p>
            <a:p>
              <a:pPr marL="320040" marR="0" lvl="0" indent="-193040" algn="l" defTabSz="914400" rtl="0" eaLnBrk="1" fontAlgn="auto" latinLnBrk="0" hangingPunct="1">
                <a:lnSpc>
                  <a:spcPct val="115000"/>
                </a:lnSpc>
                <a:spcBef>
                  <a:spcPts val="0"/>
                </a:spcBef>
                <a:spcAft>
                  <a:spcPts val="0"/>
                </a:spcAft>
                <a:buClr>
                  <a:srgbClr val="000000"/>
                </a:buClr>
                <a:buSzPts val="1600"/>
                <a:buFont typeface="Corbel"/>
                <a:buAutoNum type="arabicPeriod"/>
                <a:tabLst/>
                <a:defRPr/>
              </a:pPr>
              <a:endParaRPr lang="en-US" sz="1600" dirty="0">
                <a:latin typeface="Corbel"/>
                <a:ea typeface="Corbel"/>
                <a:cs typeface="Corbel"/>
                <a:sym typeface="Corbel"/>
              </a:endParaRPr>
            </a:p>
            <a:p>
              <a:pPr marL="320040" marR="0" lvl="0" indent="-193040" algn="l" defTabSz="914400" rtl="0" eaLnBrk="1" fontAlgn="auto" latinLnBrk="0" hangingPunct="1">
                <a:lnSpc>
                  <a:spcPct val="115000"/>
                </a:lnSpc>
                <a:spcBef>
                  <a:spcPts val="0"/>
                </a:spcBef>
                <a:spcAft>
                  <a:spcPts val="0"/>
                </a:spcAft>
                <a:buClr>
                  <a:srgbClr val="000000"/>
                </a:buClr>
                <a:buSzPts val="1600"/>
                <a:buFont typeface="Corbel"/>
                <a:buAutoNum type="arabicPeriod"/>
                <a:tabLst/>
                <a:defRPr/>
              </a:pPr>
              <a:r>
                <a:rPr kumimoji="0" lang="en-US" sz="1600" b="0" i="0" u="none" strike="noStrike" kern="0" cap="none" spc="0" normalizeH="0" baseline="0" noProof="0" dirty="0" smtClean="0">
                  <a:ln>
                    <a:noFill/>
                  </a:ln>
                  <a:solidFill>
                    <a:srgbClr val="000000"/>
                  </a:solidFill>
                  <a:effectLst/>
                  <a:uLnTx/>
                  <a:uFillTx/>
                  <a:latin typeface="Corbel"/>
                  <a:ea typeface="Corbel"/>
                  <a:cs typeface="Corbel"/>
                  <a:sym typeface="Corbel"/>
                </a:rPr>
                <a:t>  </a:t>
              </a:r>
              <a:r>
                <a:rPr lang="en-US" sz="1600" dirty="0" smtClean="0">
                  <a:latin typeface="Corbel"/>
                  <a:ea typeface="Corbel"/>
                  <a:cs typeface="Corbel"/>
                  <a:sym typeface="Corbel"/>
                </a:rPr>
                <a:t>Juvenile sockeye salmon abundance</a:t>
              </a:r>
              <a:r>
                <a:rPr kumimoji="0" lang="en-US" sz="1600" b="0" i="0" u="none" strike="noStrike" kern="0" cap="none" spc="0" normalizeH="0" baseline="0" noProof="0" dirty="0" smtClean="0">
                  <a:ln>
                    <a:noFill/>
                  </a:ln>
                  <a:solidFill>
                    <a:srgbClr val="000000"/>
                  </a:solidFill>
                  <a:effectLst/>
                  <a:uLnTx/>
                  <a:uFillTx/>
                  <a:latin typeface="Corbel"/>
                  <a:ea typeface="Corbel"/>
                  <a:cs typeface="Corbel"/>
                  <a:sym typeface="Corbel"/>
                </a:rPr>
                <a:t> (BAS)</a:t>
              </a:r>
            </a:p>
            <a:p>
              <a:pPr marL="320040" marR="0" lvl="0" indent="-193040" algn="l" defTabSz="914400" rtl="0" eaLnBrk="1" fontAlgn="auto" latinLnBrk="0" hangingPunct="1">
                <a:lnSpc>
                  <a:spcPct val="115000"/>
                </a:lnSpc>
                <a:spcBef>
                  <a:spcPts val="0"/>
                </a:spcBef>
                <a:spcAft>
                  <a:spcPts val="0"/>
                </a:spcAft>
                <a:buClr>
                  <a:srgbClr val="000000"/>
                </a:buClr>
                <a:buSzPts val="1600"/>
                <a:buFont typeface="Corbel"/>
                <a:buAutoNum type="arabicPeriod"/>
                <a:tabLst/>
                <a:defRPr/>
              </a:pPr>
              <a:r>
                <a:rPr lang="en-US" sz="1600" dirty="0" smtClean="0">
                  <a:latin typeface="Corbel"/>
                  <a:ea typeface="Corbel"/>
                  <a:cs typeface="Corbel"/>
                  <a:sym typeface="Corbel"/>
                </a:rPr>
                <a:t> </a:t>
              </a:r>
              <a:r>
                <a:rPr kumimoji="0" lang="en-US" sz="1600" b="0" i="0" u="none" strike="noStrike" kern="0" cap="none" spc="0" normalizeH="0" baseline="0" noProof="0" dirty="0" smtClean="0">
                  <a:ln>
                    <a:noFill/>
                  </a:ln>
                  <a:solidFill>
                    <a:srgbClr val="000000"/>
                  </a:solidFill>
                  <a:effectLst/>
                  <a:uLnTx/>
                  <a:uFillTx/>
                  <a:latin typeface="Corbel"/>
                  <a:ea typeface="Corbel"/>
                  <a:cs typeface="Corbel"/>
                  <a:sym typeface="Corbel"/>
                </a:rPr>
                <a:t>Pacific cod biomass (BTS)</a:t>
              </a:r>
              <a:endParaRPr kumimoji="0" sz="1600" b="0" i="0" u="none" strike="noStrike" kern="0" cap="none" spc="0" normalizeH="0" baseline="0" noProof="0" dirty="0">
                <a:ln>
                  <a:noFill/>
                </a:ln>
                <a:solidFill>
                  <a:srgbClr val="000000"/>
                </a:solidFill>
                <a:effectLst/>
                <a:uLnTx/>
                <a:uFillTx/>
                <a:latin typeface="Corbel"/>
                <a:ea typeface="Corbel"/>
                <a:cs typeface="Corbel"/>
                <a:sym typeface="Corbel"/>
              </a:endParaRPr>
            </a:p>
            <a:p>
              <a:pPr marL="320040" marR="0" lvl="0" indent="-193040" algn="l" defTabSz="914400" rtl="0" eaLnBrk="1" fontAlgn="auto" latinLnBrk="0" hangingPunct="1">
                <a:lnSpc>
                  <a:spcPct val="115000"/>
                </a:lnSpc>
                <a:spcBef>
                  <a:spcPts val="0"/>
                </a:spcBef>
                <a:spcAft>
                  <a:spcPts val="0"/>
                </a:spcAft>
                <a:buClr>
                  <a:srgbClr val="000000"/>
                </a:buClr>
                <a:buSzPts val="1600"/>
                <a:buFont typeface="Corbel"/>
                <a:buAutoNum type="arabicPeriod"/>
                <a:tabLst/>
                <a:defRPr/>
              </a:pPr>
              <a:r>
                <a:rPr kumimoji="0" lang="en-US" sz="1600" b="0" i="0" u="none" strike="noStrike" kern="0" cap="none" spc="0" normalizeH="0" baseline="0" noProof="0" dirty="0" smtClean="0">
                  <a:ln>
                    <a:noFill/>
                  </a:ln>
                  <a:solidFill>
                    <a:srgbClr val="000000"/>
                  </a:solidFill>
                  <a:effectLst/>
                  <a:uLnTx/>
                  <a:uFillTx/>
                  <a:latin typeface="Corbel"/>
                  <a:ea typeface="Corbel"/>
                  <a:cs typeface="Corbel"/>
                  <a:sym typeface="Corbel"/>
                </a:rPr>
                <a:t> Male recruit biomass (BTS)</a:t>
              </a:r>
            </a:p>
            <a:p>
              <a:pPr marL="320040" marR="0" lvl="0" indent="-193040" algn="l" defTabSz="914400" rtl="0" eaLnBrk="1" fontAlgn="auto" latinLnBrk="0" hangingPunct="1">
                <a:lnSpc>
                  <a:spcPct val="115000"/>
                </a:lnSpc>
                <a:spcBef>
                  <a:spcPts val="0"/>
                </a:spcBef>
                <a:spcAft>
                  <a:spcPts val="0"/>
                </a:spcAft>
                <a:buClr>
                  <a:srgbClr val="000000"/>
                </a:buClr>
                <a:buSzPts val="1600"/>
                <a:buFont typeface="Corbel"/>
                <a:buAutoNum type="arabicPeriod"/>
                <a:tabLst/>
                <a:defRPr/>
              </a:pPr>
              <a:r>
                <a:rPr lang="en-US" sz="1600" dirty="0">
                  <a:latin typeface="Corbel"/>
                  <a:ea typeface="Corbel"/>
                  <a:cs typeface="Corbel"/>
                  <a:sym typeface="Corbel"/>
                </a:rPr>
                <a:t> </a:t>
              </a:r>
              <a:r>
                <a:rPr lang="en-US" sz="1600" dirty="0" smtClean="0">
                  <a:latin typeface="Corbel"/>
                  <a:ea typeface="Corbel"/>
                  <a:cs typeface="Corbel"/>
                  <a:sym typeface="Corbel"/>
                </a:rPr>
                <a:t>Area Occupied (BTS)</a:t>
              </a:r>
            </a:p>
            <a:p>
              <a:pPr marL="320040" marR="0" lvl="0" indent="-193040" algn="l" defTabSz="914400" rtl="0" eaLnBrk="1" fontAlgn="auto" latinLnBrk="0" hangingPunct="1">
                <a:lnSpc>
                  <a:spcPct val="115000"/>
                </a:lnSpc>
                <a:spcBef>
                  <a:spcPts val="0"/>
                </a:spcBef>
                <a:spcAft>
                  <a:spcPts val="0"/>
                </a:spcAft>
                <a:buClr>
                  <a:srgbClr val="000000"/>
                </a:buClr>
                <a:buSzPts val="1600"/>
                <a:buFont typeface="Corbel"/>
                <a:buAutoNum type="arabicPeriod"/>
                <a:tabLst/>
                <a:defRPr/>
              </a:pPr>
              <a:r>
                <a:rPr kumimoji="0" lang="en-US" sz="1600" b="0" i="0" u="none" strike="noStrike" kern="0" cap="none" spc="0" normalizeH="0" baseline="0" noProof="0" dirty="0" smtClean="0">
                  <a:ln>
                    <a:noFill/>
                  </a:ln>
                  <a:solidFill>
                    <a:srgbClr val="000000"/>
                  </a:solidFill>
                  <a:effectLst/>
                  <a:uLnTx/>
                  <a:uFillTx/>
                  <a:latin typeface="Corbel"/>
                  <a:ea typeface="Corbel"/>
                  <a:cs typeface="Corbel"/>
                  <a:sym typeface="Corbel"/>
                </a:rPr>
                <a:t>Catch</a:t>
              </a:r>
              <a:r>
                <a:rPr kumimoji="0" lang="en-US" sz="1600" b="0" i="0" u="none" strike="noStrike" kern="0" cap="none" spc="0" normalizeH="0" noProof="0" dirty="0" smtClean="0">
                  <a:ln>
                    <a:noFill/>
                  </a:ln>
                  <a:solidFill>
                    <a:srgbClr val="000000"/>
                  </a:solidFill>
                  <a:effectLst/>
                  <a:uLnTx/>
                  <a:uFillTx/>
                  <a:latin typeface="Corbel"/>
                  <a:ea typeface="Corbel"/>
                  <a:cs typeface="Corbel"/>
                  <a:sym typeface="Corbel"/>
                </a:rPr>
                <a:t> distance from shore (BBRKC fishery)</a:t>
              </a:r>
              <a:endParaRPr kumimoji="0" sz="1600" b="0" i="0" u="none" strike="noStrike" kern="0" cap="none" spc="0" normalizeH="0" baseline="0" noProof="0" dirty="0">
                <a:ln>
                  <a:noFill/>
                </a:ln>
                <a:solidFill>
                  <a:srgbClr val="000000"/>
                </a:solidFill>
                <a:effectLst/>
                <a:uLnTx/>
                <a:uFillTx/>
                <a:latin typeface="Corbel"/>
                <a:ea typeface="Corbel"/>
                <a:cs typeface="Corbel"/>
                <a:sym typeface="Corbel"/>
              </a:endParaRPr>
            </a:p>
          </p:txBody>
        </p:sp>
        <p:sp>
          <p:nvSpPr>
            <p:cNvPr id="15" name="TextBox 14"/>
            <p:cNvSpPr txBox="1"/>
            <p:nvPr/>
          </p:nvSpPr>
          <p:spPr>
            <a:xfrm>
              <a:off x="4846349" y="2667931"/>
              <a:ext cx="5688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smtClean="0">
                  <a:ln>
                    <a:noFill/>
                  </a:ln>
                  <a:solidFill>
                    <a:srgbClr val="000000"/>
                  </a:solidFill>
                  <a:effectLst/>
                  <a:uLnTx/>
                  <a:uFillTx/>
                  <a:latin typeface="Arial"/>
                  <a:cs typeface="Arial"/>
                  <a:sym typeface="Arial"/>
                </a:rPr>
                <a:t>+</a:t>
              </a:r>
              <a:endParaRPr kumimoji="0" lang="en-US" sz="2400" b="1" i="0" u="none" strike="noStrike" kern="0" cap="none" spc="0" normalizeH="0" baseline="0" noProof="0" dirty="0">
                <a:ln>
                  <a:noFill/>
                </a:ln>
                <a:solidFill>
                  <a:srgbClr val="000000"/>
                </a:solidFill>
                <a:effectLst/>
                <a:uLnTx/>
                <a:uFillTx/>
                <a:latin typeface="Arial"/>
                <a:cs typeface="Arial"/>
                <a:sym typeface="Arial"/>
              </a:endParaRPr>
            </a:p>
          </p:txBody>
        </p:sp>
        <p:sp>
          <p:nvSpPr>
            <p:cNvPr id="16" name="TextBox 15"/>
            <p:cNvSpPr txBox="1"/>
            <p:nvPr/>
          </p:nvSpPr>
          <p:spPr>
            <a:xfrm>
              <a:off x="4854599" y="1778777"/>
              <a:ext cx="58560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smtClean="0">
                  <a:ln>
                    <a:noFill/>
                  </a:ln>
                  <a:solidFill>
                    <a:srgbClr val="000000"/>
                  </a:solidFill>
                  <a:effectLst/>
                  <a:uLnTx/>
                  <a:uFillTx/>
                  <a:latin typeface="Arial"/>
                  <a:cs typeface="Arial"/>
                  <a:sym typeface="Arial"/>
                </a:rPr>
                <a:t>+</a:t>
              </a:r>
              <a:endParaRPr kumimoji="0" lang="en-US" sz="2400" b="1" i="0" u="none" strike="noStrike" kern="0" cap="none" spc="0" normalizeH="0" baseline="0" noProof="0" dirty="0">
                <a:ln>
                  <a:noFill/>
                </a:ln>
                <a:solidFill>
                  <a:srgbClr val="000000"/>
                </a:solidFill>
                <a:effectLst/>
                <a:uLnTx/>
                <a:uFillTx/>
                <a:latin typeface="Arial"/>
                <a:cs typeface="Arial"/>
                <a:sym typeface="Arial"/>
              </a:endParaRPr>
            </a:p>
          </p:txBody>
        </p:sp>
        <p:sp>
          <p:nvSpPr>
            <p:cNvPr id="20" name="TextBox 19"/>
            <p:cNvSpPr txBox="1"/>
            <p:nvPr/>
          </p:nvSpPr>
          <p:spPr>
            <a:xfrm>
              <a:off x="4929749" y="4514025"/>
              <a:ext cx="4164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smtClean="0">
                  <a:ln>
                    <a:noFill/>
                  </a:ln>
                  <a:solidFill>
                    <a:srgbClr val="000000"/>
                  </a:solidFill>
                  <a:effectLst/>
                  <a:uLnTx/>
                  <a:uFillTx/>
                  <a:latin typeface="Arial"/>
                  <a:cs typeface="Arial"/>
                  <a:sym typeface="Arial"/>
                </a:rPr>
                <a:t>-</a:t>
              </a:r>
              <a:endParaRPr kumimoji="0" lang="en-US" sz="3200" b="1" i="0" u="none" strike="noStrike" kern="0" cap="none" spc="0" normalizeH="0" baseline="0" noProof="0" dirty="0">
                <a:ln>
                  <a:noFill/>
                </a:ln>
                <a:solidFill>
                  <a:srgbClr val="000000"/>
                </a:solidFill>
                <a:effectLst/>
                <a:uLnTx/>
                <a:uFillTx/>
                <a:latin typeface="Arial"/>
                <a:cs typeface="Arial"/>
                <a:sym typeface="Arial"/>
              </a:endParaRPr>
            </a:p>
          </p:txBody>
        </p:sp>
      </p:grpSp>
      <p:sp>
        <p:nvSpPr>
          <p:cNvPr id="8" name="Left Brace 7"/>
          <p:cNvSpPr/>
          <p:nvPr/>
        </p:nvSpPr>
        <p:spPr>
          <a:xfrm>
            <a:off x="4435197" y="1748427"/>
            <a:ext cx="388801" cy="1433318"/>
          </a:xfrm>
          <a:prstGeom prst="leftBrace">
            <a:avLst>
              <a:gd name="adj1" fmla="val 25934"/>
              <a:gd name="adj2" fmla="val 78446"/>
            </a:avLst>
          </a:prstGeom>
          <a:noFill/>
          <a:ln w="38100">
            <a:solidFill>
              <a:srgbClr val="1702F6"/>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31" name="Left Brace 30"/>
          <p:cNvSpPr/>
          <p:nvPr/>
        </p:nvSpPr>
        <p:spPr>
          <a:xfrm>
            <a:off x="4480196" y="3577853"/>
            <a:ext cx="343802" cy="369806"/>
          </a:xfrm>
          <a:prstGeom prst="leftBrace">
            <a:avLst>
              <a:gd name="adj1" fmla="val 25934"/>
              <a:gd name="adj2" fmla="val 78964"/>
            </a:avLst>
          </a:prstGeom>
          <a:ln w="38100">
            <a:solidFill>
              <a:srgbClr val="7B615F"/>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32" name="Left Brace 31"/>
          <p:cNvSpPr/>
          <p:nvPr/>
        </p:nvSpPr>
        <p:spPr>
          <a:xfrm>
            <a:off x="4449525" y="4514025"/>
            <a:ext cx="388801" cy="1715531"/>
          </a:xfrm>
          <a:prstGeom prst="leftBrace">
            <a:avLst>
              <a:gd name="adj1" fmla="val 25934"/>
              <a:gd name="adj2" fmla="val 3929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26" name="TextBox 25"/>
          <p:cNvSpPr txBox="1"/>
          <p:nvPr/>
        </p:nvSpPr>
        <p:spPr>
          <a:xfrm>
            <a:off x="4770225" y="2112747"/>
            <a:ext cx="58560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smtClean="0">
                <a:ln>
                  <a:noFill/>
                </a:ln>
                <a:solidFill>
                  <a:srgbClr val="000000"/>
                </a:solidFill>
                <a:effectLst/>
                <a:uLnTx/>
                <a:uFillTx/>
                <a:latin typeface="Arial"/>
                <a:cs typeface="Arial"/>
                <a:sym typeface="Arial"/>
              </a:rPr>
              <a:t>+</a:t>
            </a:r>
            <a:endParaRPr kumimoji="0" lang="en-US" sz="2400" b="1" i="0" u="none" strike="noStrike" kern="0" cap="none" spc="0" normalizeH="0" baseline="0" noProof="0" dirty="0">
              <a:ln>
                <a:noFill/>
              </a:ln>
              <a:solidFill>
                <a:srgbClr val="000000"/>
              </a:solidFill>
              <a:effectLst/>
              <a:uLnTx/>
              <a:uFillTx/>
              <a:latin typeface="Arial"/>
              <a:cs typeface="Arial"/>
              <a:sym typeface="Arial"/>
            </a:endParaRPr>
          </a:p>
        </p:txBody>
      </p:sp>
      <p:sp>
        <p:nvSpPr>
          <p:cNvPr id="27" name="TextBox 26"/>
          <p:cNvSpPr txBox="1"/>
          <p:nvPr/>
        </p:nvSpPr>
        <p:spPr>
          <a:xfrm>
            <a:off x="4762346" y="2375063"/>
            <a:ext cx="58560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smtClean="0">
                <a:ln>
                  <a:noFill/>
                </a:ln>
                <a:solidFill>
                  <a:srgbClr val="000000"/>
                </a:solidFill>
                <a:effectLst/>
                <a:uLnTx/>
                <a:uFillTx/>
                <a:latin typeface="Arial"/>
                <a:cs typeface="Arial"/>
                <a:sym typeface="Arial"/>
              </a:rPr>
              <a:t>+</a:t>
            </a:r>
            <a:endParaRPr kumimoji="0" lang="en-US" sz="2400" b="1" i="0" u="none" strike="noStrike" kern="0" cap="none" spc="0" normalizeH="0" baseline="0" noProof="0" dirty="0">
              <a:ln>
                <a:noFill/>
              </a:ln>
              <a:solidFill>
                <a:srgbClr val="000000"/>
              </a:solidFill>
              <a:effectLst/>
              <a:uLnTx/>
              <a:uFillTx/>
              <a:latin typeface="Arial"/>
              <a:cs typeface="Arial"/>
              <a:sym typeface="Arial"/>
            </a:endParaRPr>
          </a:p>
        </p:txBody>
      </p:sp>
      <p:sp>
        <p:nvSpPr>
          <p:cNvPr id="29" name="TextBox 28"/>
          <p:cNvSpPr txBox="1"/>
          <p:nvPr/>
        </p:nvSpPr>
        <p:spPr>
          <a:xfrm>
            <a:off x="4838400" y="2825223"/>
            <a:ext cx="4164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smtClean="0">
                <a:ln>
                  <a:noFill/>
                </a:ln>
                <a:solidFill>
                  <a:srgbClr val="000000"/>
                </a:solidFill>
                <a:effectLst/>
                <a:uLnTx/>
                <a:uFillTx/>
                <a:latin typeface="Arial"/>
                <a:cs typeface="Arial"/>
                <a:sym typeface="Arial"/>
              </a:rPr>
              <a:t>-</a:t>
            </a:r>
            <a:endParaRPr kumimoji="0" lang="en-US" sz="3200" b="1" i="0" u="none" strike="noStrike" kern="0" cap="none" spc="0" normalizeH="0" baseline="0" noProof="0" dirty="0">
              <a:ln>
                <a:noFill/>
              </a:ln>
              <a:solidFill>
                <a:srgbClr val="000000"/>
              </a:solidFill>
              <a:effectLst/>
              <a:uLnTx/>
              <a:uFillTx/>
              <a:latin typeface="Arial"/>
              <a:cs typeface="Arial"/>
              <a:sym typeface="Arial"/>
            </a:endParaRPr>
          </a:p>
        </p:txBody>
      </p:sp>
      <p:sp>
        <p:nvSpPr>
          <p:cNvPr id="33" name="TextBox 32"/>
          <p:cNvSpPr txBox="1"/>
          <p:nvPr/>
        </p:nvSpPr>
        <p:spPr>
          <a:xfrm>
            <a:off x="4771563" y="3515715"/>
            <a:ext cx="58560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smtClean="0">
                <a:ln>
                  <a:noFill/>
                </a:ln>
                <a:solidFill>
                  <a:srgbClr val="000000"/>
                </a:solidFill>
                <a:effectLst/>
                <a:uLnTx/>
                <a:uFillTx/>
                <a:latin typeface="Arial"/>
                <a:cs typeface="Arial"/>
                <a:sym typeface="Arial"/>
              </a:rPr>
              <a:t>+</a:t>
            </a:r>
            <a:endParaRPr kumimoji="0" lang="en-US" sz="2400" b="1" i="0" u="none" strike="noStrike" kern="0" cap="none" spc="0" normalizeH="0" baseline="0" noProof="0" dirty="0">
              <a:ln>
                <a:noFill/>
              </a:ln>
              <a:solidFill>
                <a:srgbClr val="000000"/>
              </a:solidFill>
              <a:effectLst/>
              <a:uLnTx/>
              <a:uFillTx/>
              <a:latin typeface="Arial"/>
              <a:cs typeface="Arial"/>
              <a:sym typeface="Arial"/>
            </a:endParaRPr>
          </a:p>
        </p:txBody>
      </p:sp>
      <p:sp>
        <p:nvSpPr>
          <p:cNvPr id="35" name="TextBox 34"/>
          <p:cNvSpPr txBox="1"/>
          <p:nvPr/>
        </p:nvSpPr>
        <p:spPr>
          <a:xfrm>
            <a:off x="4838400" y="4817694"/>
            <a:ext cx="4164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smtClean="0">
                <a:ln>
                  <a:noFill/>
                </a:ln>
                <a:solidFill>
                  <a:srgbClr val="000000"/>
                </a:solidFill>
                <a:effectLst/>
                <a:uLnTx/>
                <a:uFillTx/>
                <a:latin typeface="Arial"/>
                <a:cs typeface="Arial"/>
                <a:sym typeface="Arial"/>
              </a:rPr>
              <a:t>-</a:t>
            </a:r>
            <a:endParaRPr kumimoji="0" lang="en-US" sz="3200" b="1" i="0" u="none" strike="noStrike" kern="0" cap="none" spc="0" normalizeH="0" baseline="0" noProof="0" dirty="0">
              <a:ln>
                <a:noFill/>
              </a:ln>
              <a:solidFill>
                <a:srgbClr val="000000"/>
              </a:solidFill>
              <a:effectLst/>
              <a:uLnTx/>
              <a:uFillTx/>
              <a:latin typeface="Arial"/>
              <a:cs typeface="Arial"/>
              <a:sym typeface="Arial"/>
            </a:endParaRPr>
          </a:p>
        </p:txBody>
      </p:sp>
      <p:sp>
        <p:nvSpPr>
          <p:cNvPr id="36" name="TextBox 35"/>
          <p:cNvSpPr txBox="1"/>
          <p:nvPr/>
        </p:nvSpPr>
        <p:spPr>
          <a:xfrm>
            <a:off x="4778646" y="5173780"/>
            <a:ext cx="58560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smtClean="0">
                <a:ln>
                  <a:noFill/>
                </a:ln>
                <a:solidFill>
                  <a:srgbClr val="000000"/>
                </a:solidFill>
                <a:effectLst/>
                <a:uLnTx/>
                <a:uFillTx/>
                <a:latin typeface="Arial"/>
                <a:cs typeface="Arial"/>
                <a:sym typeface="Arial"/>
              </a:rPr>
              <a:t>+</a:t>
            </a:r>
            <a:endParaRPr kumimoji="0" lang="en-US" sz="2400" b="1" i="0" u="none" strike="noStrike" kern="0" cap="none" spc="0" normalizeH="0" baseline="0" noProof="0" dirty="0">
              <a:ln>
                <a:noFill/>
              </a:ln>
              <a:solidFill>
                <a:srgbClr val="000000"/>
              </a:solidFill>
              <a:effectLst/>
              <a:uLnTx/>
              <a:uFillTx/>
              <a:latin typeface="Arial"/>
              <a:cs typeface="Arial"/>
              <a:sym typeface="Arial"/>
            </a:endParaRPr>
          </a:p>
        </p:txBody>
      </p:sp>
      <p:sp>
        <p:nvSpPr>
          <p:cNvPr id="37" name="TextBox 36"/>
          <p:cNvSpPr txBox="1"/>
          <p:nvPr/>
        </p:nvSpPr>
        <p:spPr>
          <a:xfrm>
            <a:off x="4770225" y="5728964"/>
            <a:ext cx="58560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smtClean="0">
                <a:ln>
                  <a:noFill/>
                </a:ln>
                <a:solidFill>
                  <a:srgbClr val="000000"/>
                </a:solidFill>
                <a:effectLst/>
                <a:uLnTx/>
                <a:uFillTx/>
                <a:latin typeface="Arial"/>
                <a:cs typeface="Arial"/>
                <a:sym typeface="Arial"/>
              </a:rPr>
              <a:t>+</a:t>
            </a:r>
            <a:endParaRPr kumimoji="0" lang="en-US" sz="2400" b="1" i="0" u="none" strike="noStrike" kern="0" cap="none" spc="0" normalizeH="0" baseline="0" noProof="0" dirty="0">
              <a:ln>
                <a:noFill/>
              </a:ln>
              <a:solidFill>
                <a:srgbClr val="000000"/>
              </a:solidFill>
              <a:effectLst/>
              <a:uLnTx/>
              <a:uFillTx/>
              <a:latin typeface="Arial"/>
              <a:cs typeface="Arial"/>
              <a:sym typeface="Arial"/>
            </a:endParaRPr>
          </a:p>
        </p:txBody>
      </p:sp>
      <p:sp>
        <p:nvSpPr>
          <p:cNvPr id="38" name="TextBox 37"/>
          <p:cNvSpPr txBox="1"/>
          <p:nvPr/>
        </p:nvSpPr>
        <p:spPr>
          <a:xfrm>
            <a:off x="4863247" y="5354339"/>
            <a:ext cx="4164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smtClean="0">
                <a:ln>
                  <a:noFill/>
                </a:ln>
                <a:solidFill>
                  <a:srgbClr val="000000"/>
                </a:solidFill>
                <a:effectLst/>
                <a:uLnTx/>
                <a:uFillTx/>
                <a:latin typeface="Arial"/>
                <a:cs typeface="Arial"/>
                <a:sym typeface="Arial"/>
              </a:rPr>
              <a:t>-</a:t>
            </a:r>
            <a:endParaRPr kumimoji="0" lang="en-US" sz="3200" b="1" i="0" u="none" strike="noStrike" kern="0" cap="none" spc="0" normalizeH="0" baseline="0" noProof="0" dirty="0">
              <a:ln>
                <a:noFill/>
              </a:ln>
              <a:solidFill>
                <a:srgbClr val="000000"/>
              </a:solidFill>
              <a:effectLst/>
              <a:uLnTx/>
              <a:uFillTx/>
              <a:latin typeface="Arial"/>
              <a:cs typeface="Arial"/>
              <a:sym typeface="Arial"/>
            </a:endParaRPr>
          </a:p>
        </p:txBody>
      </p:sp>
      <p:sp>
        <p:nvSpPr>
          <p:cNvPr id="39" name="TextBox 38"/>
          <p:cNvSpPr txBox="1"/>
          <p:nvPr/>
        </p:nvSpPr>
        <p:spPr>
          <a:xfrm>
            <a:off x="4762346" y="1511083"/>
            <a:ext cx="58560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smtClean="0">
                <a:ln>
                  <a:noFill/>
                </a:ln>
                <a:solidFill>
                  <a:srgbClr val="000000"/>
                </a:solidFill>
                <a:effectLst/>
                <a:uLnTx/>
                <a:uFillTx/>
                <a:latin typeface="Arial"/>
                <a:cs typeface="Arial"/>
                <a:sym typeface="Arial"/>
              </a:rPr>
              <a:t>+</a:t>
            </a:r>
            <a:endParaRPr kumimoji="0" lang="en-US" sz="2400" b="1"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66549714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3DDCFA"/>
            </a:gs>
            <a:gs pos="44000">
              <a:srgbClr val="0283AD"/>
            </a:gs>
            <a:gs pos="85000">
              <a:srgbClr val="313E4F"/>
            </a:gs>
            <a:gs pos="100000">
              <a:srgbClr val="313E4F"/>
            </a:gs>
          </a:gsLst>
          <a:lin ang="4199895" scaled="0"/>
        </a:gradFill>
        <a:effectLst/>
      </p:bgPr>
    </p:bg>
    <p:spTree>
      <p:nvGrpSpPr>
        <p:cNvPr id="1" name="Shape 372"/>
        <p:cNvGrpSpPr/>
        <p:nvPr/>
      </p:nvGrpSpPr>
      <p:grpSpPr>
        <a:xfrm>
          <a:off x="0" y="0"/>
          <a:ext cx="0" cy="0"/>
          <a:chOff x="0" y="0"/>
          <a:chExt cx="0" cy="0"/>
        </a:xfrm>
      </p:grpSpPr>
      <p:cxnSp>
        <p:nvCxnSpPr>
          <p:cNvPr id="373" name="Google Shape;373;p37"/>
          <p:cNvCxnSpPr/>
          <p:nvPr/>
        </p:nvCxnSpPr>
        <p:spPr>
          <a:xfrm>
            <a:off x="0" y="1445865"/>
            <a:ext cx="9144000" cy="0"/>
          </a:xfrm>
          <a:prstGeom prst="straightConnector1">
            <a:avLst/>
          </a:prstGeom>
          <a:noFill/>
          <a:ln w="22225" cap="flat" cmpd="sng">
            <a:solidFill>
              <a:srgbClr val="313E4F"/>
            </a:solidFill>
            <a:prstDash val="solid"/>
            <a:miter lim="800000"/>
            <a:headEnd type="none" w="sm" len="sm"/>
            <a:tailEnd type="none" w="sm" len="sm"/>
          </a:ln>
        </p:spPr>
      </p:cxnSp>
      <p:sp>
        <p:nvSpPr>
          <p:cNvPr id="374" name="Google Shape;374;p37"/>
          <p:cNvSpPr/>
          <p:nvPr/>
        </p:nvSpPr>
        <p:spPr>
          <a:xfrm>
            <a:off x="-2" y="883060"/>
            <a:ext cx="9144000" cy="5974805"/>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orbel"/>
              <a:buNone/>
            </a:pPr>
            <a:endParaRPr sz="1800" b="0" i="0" u="none" strike="noStrike" cap="none">
              <a:solidFill>
                <a:srgbClr val="FFFFFF"/>
              </a:solidFill>
              <a:latin typeface="Corbel"/>
              <a:ea typeface="Corbel"/>
              <a:cs typeface="Corbel"/>
              <a:sym typeface="Corbel"/>
            </a:endParaRPr>
          </a:p>
        </p:txBody>
      </p:sp>
      <p:pic>
        <p:nvPicPr>
          <p:cNvPr id="375" name="Google Shape;375;p37"/>
          <p:cNvPicPr preferRelativeResize="0"/>
          <p:nvPr/>
        </p:nvPicPr>
        <p:blipFill rotWithShape="1">
          <a:blip r:embed="rId3">
            <a:alphaModFix/>
          </a:blip>
          <a:srcRect t="29225" b="50255"/>
          <a:stretch/>
        </p:blipFill>
        <p:spPr>
          <a:xfrm>
            <a:off x="0" y="0"/>
            <a:ext cx="9144002" cy="883060"/>
          </a:xfrm>
          <a:prstGeom prst="rect">
            <a:avLst/>
          </a:prstGeom>
          <a:noFill/>
          <a:ln>
            <a:noFill/>
          </a:ln>
        </p:spPr>
      </p:pic>
      <p:sp>
        <p:nvSpPr>
          <p:cNvPr id="376" name="Google Shape;376;p37"/>
          <p:cNvSpPr/>
          <p:nvPr/>
        </p:nvSpPr>
        <p:spPr>
          <a:xfrm>
            <a:off x="-2" y="-1359"/>
            <a:ext cx="9144000" cy="884419"/>
          </a:xfrm>
          <a:prstGeom prst="rect">
            <a:avLst/>
          </a:prstGeom>
          <a:solidFill>
            <a:srgbClr val="313E4F">
              <a:alpha val="8196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orbel"/>
              <a:buNone/>
            </a:pPr>
            <a:endParaRPr sz="1800" b="0" i="0" u="none" strike="noStrike" cap="none">
              <a:latin typeface="Corbel"/>
              <a:ea typeface="Corbel"/>
              <a:cs typeface="Corbel"/>
              <a:sym typeface="Corbel"/>
            </a:endParaRPr>
          </a:p>
        </p:txBody>
      </p:sp>
      <p:sp>
        <p:nvSpPr>
          <p:cNvPr id="377" name="Google Shape;377;p37"/>
          <p:cNvSpPr txBox="1">
            <a:spLocks noGrp="1"/>
          </p:cNvSpPr>
          <p:nvPr>
            <p:ph type="title"/>
          </p:nvPr>
        </p:nvSpPr>
        <p:spPr>
          <a:xfrm>
            <a:off x="493420" y="-218388"/>
            <a:ext cx="78867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EDEDED"/>
              </a:buClr>
              <a:buSzPts val="4400"/>
              <a:buFont typeface="Gill Sans"/>
              <a:buNone/>
            </a:pPr>
            <a:r>
              <a:rPr lang="en-US" sz="3200" dirty="0" smtClean="0">
                <a:latin typeface="Gill Sans"/>
                <a:ea typeface="Gill Sans"/>
                <a:cs typeface="Gill Sans"/>
                <a:sym typeface="Gill Sans"/>
              </a:rPr>
              <a:t>Ecosystem </a:t>
            </a:r>
            <a:r>
              <a:rPr lang="en-US" sz="3200" dirty="0">
                <a:latin typeface="Gill Sans"/>
                <a:ea typeface="Gill Sans"/>
                <a:cs typeface="Gill Sans"/>
                <a:sym typeface="Gill Sans"/>
              </a:rPr>
              <a:t>Indicator </a:t>
            </a:r>
            <a:r>
              <a:rPr lang="en-US" sz="3200" dirty="0" smtClean="0">
                <a:latin typeface="Gill Sans"/>
                <a:ea typeface="Gill Sans"/>
                <a:cs typeface="Gill Sans"/>
                <a:sym typeface="Gill Sans"/>
              </a:rPr>
              <a:t>Time Series </a:t>
            </a:r>
            <a:endParaRPr sz="3200" dirty="0">
              <a:latin typeface="Gill Sans"/>
            </a:endParaRPr>
          </a:p>
        </p:txBody>
      </p:sp>
      <p:pic>
        <p:nvPicPr>
          <p:cNvPr id="9" name="image2.png"/>
          <p:cNvPicPr/>
          <p:nvPr/>
        </p:nvPicPr>
        <p:blipFill>
          <a:blip r:embed="rId4"/>
          <a:srcRect/>
          <a:stretch>
            <a:fillRect/>
          </a:stretch>
        </p:blipFill>
        <p:spPr>
          <a:xfrm>
            <a:off x="890656" y="953534"/>
            <a:ext cx="3261620" cy="5833855"/>
          </a:xfrm>
          <a:prstGeom prst="rect">
            <a:avLst/>
          </a:prstGeom>
          <a:ln/>
        </p:spPr>
      </p:pic>
      <p:pic>
        <p:nvPicPr>
          <p:cNvPr id="10" name="image3.png"/>
          <p:cNvPicPr/>
          <p:nvPr/>
        </p:nvPicPr>
        <p:blipFill>
          <a:blip r:embed="rId5"/>
          <a:srcRect/>
          <a:stretch>
            <a:fillRect/>
          </a:stretch>
        </p:blipFill>
        <p:spPr>
          <a:xfrm>
            <a:off x="4808711" y="963710"/>
            <a:ext cx="3278482" cy="5823679"/>
          </a:xfrm>
          <a:prstGeom prst="rect">
            <a:avLst/>
          </a:prstGeom>
          <a:ln/>
        </p:spPr>
      </p:pic>
    </p:spTree>
    <p:extLst>
      <p:ext uri="{BB962C8B-B14F-4D97-AF65-F5344CB8AC3E}">
        <p14:creationId xmlns:p14="http://schemas.microsoft.com/office/powerpoint/2010/main" val="39078035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2"/>
        <p:cNvGrpSpPr/>
        <p:nvPr/>
      </p:nvGrpSpPr>
      <p:grpSpPr>
        <a:xfrm>
          <a:off x="0" y="0"/>
          <a:ext cx="0" cy="0"/>
          <a:chOff x="0" y="0"/>
          <a:chExt cx="0" cy="0"/>
        </a:xfrm>
      </p:grpSpPr>
      <p:cxnSp>
        <p:nvCxnSpPr>
          <p:cNvPr id="1383" name="Google Shape;1383;p162"/>
          <p:cNvCxnSpPr/>
          <p:nvPr/>
        </p:nvCxnSpPr>
        <p:spPr>
          <a:xfrm>
            <a:off x="0" y="1445865"/>
            <a:ext cx="9144000" cy="0"/>
          </a:xfrm>
          <a:prstGeom prst="straightConnector1">
            <a:avLst/>
          </a:prstGeom>
          <a:noFill/>
          <a:ln w="22225" cap="flat" cmpd="sng">
            <a:solidFill>
              <a:srgbClr val="313E4F"/>
            </a:solidFill>
            <a:prstDash val="solid"/>
            <a:miter lim="800000"/>
            <a:headEnd type="none" w="sm" len="sm"/>
            <a:tailEnd type="none" w="sm" len="sm"/>
          </a:ln>
        </p:spPr>
      </p:cxnSp>
      <p:sp>
        <p:nvSpPr>
          <p:cNvPr id="1384" name="Google Shape;1384;p162"/>
          <p:cNvSpPr/>
          <p:nvPr/>
        </p:nvSpPr>
        <p:spPr>
          <a:xfrm>
            <a:off x="-2" y="1445865"/>
            <a:ext cx="9144000" cy="54120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orbel"/>
              <a:buNone/>
              <a:tabLst/>
              <a:defRPr/>
            </a:pPr>
            <a:endParaRPr kumimoji="0" sz="1800" b="0" i="0" u="none" strike="noStrike" kern="0" cap="none" spc="0" normalizeH="0" baseline="0" noProof="0">
              <a:ln>
                <a:noFill/>
              </a:ln>
              <a:solidFill>
                <a:srgbClr val="FFFFFF"/>
              </a:solidFill>
              <a:effectLst/>
              <a:uLnTx/>
              <a:uFillTx/>
              <a:latin typeface="Corbel"/>
              <a:ea typeface="Corbel"/>
              <a:cs typeface="Corbel"/>
              <a:sym typeface="Corbel"/>
            </a:endParaRPr>
          </a:p>
        </p:txBody>
      </p:sp>
      <p:pic>
        <p:nvPicPr>
          <p:cNvPr id="1385" name="Google Shape;1385;p162"/>
          <p:cNvPicPr preferRelativeResize="0"/>
          <p:nvPr/>
        </p:nvPicPr>
        <p:blipFill rotWithShape="1">
          <a:blip r:embed="rId3">
            <a:alphaModFix/>
          </a:blip>
          <a:srcRect t="29223" b="50255"/>
          <a:stretch/>
        </p:blipFill>
        <p:spPr>
          <a:xfrm>
            <a:off x="0" y="0"/>
            <a:ext cx="9144002" cy="1406768"/>
          </a:xfrm>
          <a:prstGeom prst="rect">
            <a:avLst/>
          </a:prstGeom>
          <a:noFill/>
          <a:ln>
            <a:noFill/>
          </a:ln>
        </p:spPr>
      </p:pic>
      <p:sp>
        <p:nvSpPr>
          <p:cNvPr id="1386" name="Google Shape;1386;p162"/>
          <p:cNvSpPr/>
          <p:nvPr/>
        </p:nvSpPr>
        <p:spPr>
          <a:xfrm>
            <a:off x="-2" y="-1359"/>
            <a:ext cx="9144000" cy="1408200"/>
          </a:xfrm>
          <a:prstGeom prst="rect">
            <a:avLst/>
          </a:prstGeom>
          <a:solidFill>
            <a:srgbClr val="313E4F">
              <a:alpha val="8157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orbel"/>
              <a:buNone/>
              <a:tabLst/>
              <a:defRPr/>
            </a:pPr>
            <a:endParaRPr kumimoji="0" sz="1800" b="0" i="0" u="none" strike="noStrike" kern="0" cap="none" spc="0" normalizeH="0" baseline="0" noProof="0">
              <a:ln>
                <a:noFill/>
              </a:ln>
              <a:solidFill>
                <a:srgbClr val="000000"/>
              </a:solidFill>
              <a:effectLst/>
              <a:uLnTx/>
              <a:uFillTx/>
              <a:latin typeface="Corbel"/>
              <a:ea typeface="Corbel"/>
              <a:cs typeface="Corbel"/>
              <a:sym typeface="Corbel"/>
            </a:endParaRPr>
          </a:p>
        </p:txBody>
      </p:sp>
      <p:sp>
        <p:nvSpPr>
          <p:cNvPr id="1387" name="Google Shape;1387;p162"/>
          <p:cNvSpPr txBox="1">
            <a:spLocks noGrp="1"/>
          </p:cNvSpPr>
          <p:nvPr>
            <p:ph type="title"/>
          </p:nvPr>
        </p:nvSpPr>
        <p:spPr>
          <a:xfrm>
            <a:off x="609330" y="159189"/>
            <a:ext cx="78867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EDEDED"/>
              </a:buClr>
              <a:buSzPts val="4400"/>
              <a:buFont typeface="Gill Sans"/>
              <a:buNone/>
            </a:pPr>
            <a:r>
              <a:rPr lang="en-US" sz="4000" dirty="0" smtClean="0">
                <a:latin typeface="Gill Sans"/>
                <a:ea typeface="Gill Sans"/>
                <a:cs typeface="Gill Sans"/>
                <a:sym typeface="Gill Sans"/>
              </a:rPr>
              <a:t>Ecosystem </a:t>
            </a:r>
            <a:r>
              <a:rPr lang="en-US" sz="4000" dirty="0">
                <a:latin typeface="Gill Sans"/>
                <a:ea typeface="Gill Sans"/>
                <a:cs typeface="Gill Sans"/>
                <a:sym typeface="Gill Sans"/>
              </a:rPr>
              <a:t>Traffic Light Table</a:t>
            </a:r>
            <a:endParaRPr sz="4000" dirty="0">
              <a:latin typeface="Gill Sans"/>
              <a:ea typeface="Gill Sans"/>
              <a:cs typeface="Gill Sans"/>
              <a:sym typeface="Gill Sans"/>
            </a:endParaRP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6407"/>
          <a:stretch/>
        </p:blipFill>
        <p:spPr>
          <a:xfrm>
            <a:off x="0" y="2076138"/>
            <a:ext cx="9144000" cy="4674632"/>
          </a:xfrm>
          <a:prstGeom prst="rect">
            <a:avLst/>
          </a:prstGeom>
        </p:spPr>
      </p:pic>
    </p:spTree>
    <p:extLst>
      <p:ext uri="{BB962C8B-B14F-4D97-AF65-F5344CB8AC3E}">
        <p14:creationId xmlns:p14="http://schemas.microsoft.com/office/powerpoint/2010/main" val="58745289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3DDCFA"/>
            </a:gs>
            <a:gs pos="44000">
              <a:srgbClr val="0283AD"/>
            </a:gs>
            <a:gs pos="85000">
              <a:srgbClr val="313E4F"/>
            </a:gs>
            <a:gs pos="100000">
              <a:srgbClr val="313E4F"/>
            </a:gs>
          </a:gsLst>
          <a:lin ang="4199895" scaled="0"/>
        </a:gradFill>
        <a:effectLst/>
      </p:bgPr>
    </p:bg>
    <p:spTree>
      <p:nvGrpSpPr>
        <p:cNvPr id="1" name="Shape 372"/>
        <p:cNvGrpSpPr/>
        <p:nvPr/>
      </p:nvGrpSpPr>
      <p:grpSpPr>
        <a:xfrm>
          <a:off x="0" y="0"/>
          <a:ext cx="0" cy="0"/>
          <a:chOff x="0" y="0"/>
          <a:chExt cx="0" cy="0"/>
        </a:xfrm>
      </p:grpSpPr>
      <p:cxnSp>
        <p:nvCxnSpPr>
          <p:cNvPr id="373" name="Google Shape;373;p37"/>
          <p:cNvCxnSpPr/>
          <p:nvPr/>
        </p:nvCxnSpPr>
        <p:spPr>
          <a:xfrm>
            <a:off x="0" y="1445865"/>
            <a:ext cx="9144000" cy="0"/>
          </a:xfrm>
          <a:prstGeom prst="straightConnector1">
            <a:avLst/>
          </a:prstGeom>
          <a:noFill/>
          <a:ln w="22225" cap="flat" cmpd="sng">
            <a:solidFill>
              <a:srgbClr val="313E4F"/>
            </a:solidFill>
            <a:prstDash val="solid"/>
            <a:miter lim="800000"/>
            <a:headEnd type="none" w="sm" len="sm"/>
            <a:tailEnd type="none" w="sm" len="sm"/>
          </a:ln>
        </p:spPr>
      </p:cxnSp>
      <p:sp>
        <p:nvSpPr>
          <p:cNvPr id="374" name="Google Shape;374;p37"/>
          <p:cNvSpPr/>
          <p:nvPr/>
        </p:nvSpPr>
        <p:spPr>
          <a:xfrm>
            <a:off x="-2" y="883060"/>
            <a:ext cx="9144000" cy="5974805"/>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orbel"/>
              <a:buNone/>
            </a:pPr>
            <a:endParaRPr sz="1800" b="0" i="0" u="none" strike="noStrike" cap="none">
              <a:solidFill>
                <a:srgbClr val="FFFFFF"/>
              </a:solidFill>
              <a:latin typeface="Corbel"/>
              <a:ea typeface="Corbel"/>
              <a:cs typeface="Corbel"/>
              <a:sym typeface="Corbel"/>
            </a:endParaRPr>
          </a:p>
        </p:txBody>
      </p:sp>
      <p:pic>
        <p:nvPicPr>
          <p:cNvPr id="375" name="Google Shape;375;p37"/>
          <p:cNvPicPr preferRelativeResize="0"/>
          <p:nvPr/>
        </p:nvPicPr>
        <p:blipFill rotWithShape="1">
          <a:blip r:embed="rId3">
            <a:alphaModFix/>
          </a:blip>
          <a:srcRect t="29225" b="50255"/>
          <a:stretch/>
        </p:blipFill>
        <p:spPr>
          <a:xfrm>
            <a:off x="0" y="0"/>
            <a:ext cx="9144002" cy="883060"/>
          </a:xfrm>
          <a:prstGeom prst="rect">
            <a:avLst/>
          </a:prstGeom>
          <a:noFill/>
          <a:ln>
            <a:noFill/>
          </a:ln>
        </p:spPr>
      </p:pic>
      <p:sp>
        <p:nvSpPr>
          <p:cNvPr id="376" name="Google Shape;376;p37"/>
          <p:cNvSpPr/>
          <p:nvPr/>
        </p:nvSpPr>
        <p:spPr>
          <a:xfrm>
            <a:off x="-2" y="-1359"/>
            <a:ext cx="9144000" cy="884419"/>
          </a:xfrm>
          <a:prstGeom prst="rect">
            <a:avLst/>
          </a:prstGeom>
          <a:solidFill>
            <a:srgbClr val="313E4F">
              <a:alpha val="8196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orbel"/>
              <a:buNone/>
            </a:pPr>
            <a:endParaRPr sz="1800" b="0" i="0" u="none" strike="noStrike" cap="none">
              <a:latin typeface="Corbel"/>
              <a:ea typeface="Corbel"/>
              <a:cs typeface="Corbel"/>
              <a:sym typeface="Corbel"/>
            </a:endParaRPr>
          </a:p>
        </p:txBody>
      </p:sp>
      <p:sp>
        <p:nvSpPr>
          <p:cNvPr id="377" name="Google Shape;377;p37"/>
          <p:cNvSpPr txBox="1">
            <a:spLocks noGrp="1"/>
          </p:cNvSpPr>
          <p:nvPr>
            <p:ph type="title"/>
          </p:nvPr>
        </p:nvSpPr>
        <p:spPr>
          <a:xfrm>
            <a:off x="493420" y="-218388"/>
            <a:ext cx="78867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EDEDED"/>
              </a:buClr>
              <a:buSzPts val="4400"/>
              <a:buFont typeface="Gill Sans"/>
              <a:buNone/>
            </a:pPr>
            <a:r>
              <a:rPr lang="en-US" sz="3200" dirty="0" smtClean="0">
                <a:latin typeface="Gill Sans"/>
                <a:ea typeface="Gill Sans"/>
                <a:cs typeface="Gill Sans"/>
                <a:sym typeface="Gill Sans"/>
              </a:rPr>
              <a:t>Ecosystem Considerations </a:t>
            </a:r>
            <a:endParaRPr sz="3200" dirty="0">
              <a:latin typeface="Gill Sans"/>
            </a:endParaRPr>
          </a:p>
        </p:txBody>
      </p:sp>
      <p:sp>
        <p:nvSpPr>
          <p:cNvPr id="2" name="TextBox 1"/>
          <p:cNvSpPr txBox="1"/>
          <p:nvPr/>
        </p:nvSpPr>
        <p:spPr>
          <a:xfrm>
            <a:off x="493420" y="1324341"/>
            <a:ext cx="7293970" cy="5201424"/>
          </a:xfrm>
          <a:prstGeom prst="rect">
            <a:avLst/>
          </a:prstGeom>
          <a:noFill/>
        </p:spPr>
        <p:txBody>
          <a:bodyPr wrap="square" rtlCol="0">
            <a:spAutoFit/>
          </a:bodyPr>
          <a:lstStyle/>
          <a:p>
            <a:pPr marL="285750" indent="-285750" fontAlgn="base">
              <a:buFont typeface="Arial" panose="020B0604020202020204" pitchFamily="34" charset="0"/>
              <a:buChar char="•"/>
            </a:pPr>
            <a:r>
              <a:rPr lang="en-US" sz="1600" dirty="0">
                <a:latin typeface="Gill Sans"/>
              </a:rPr>
              <a:t>Above-average wind stress and persistently low levels of chlorophyll-</a:t>
            </a:r>
            <a:r>
              <a:rPr lang="en-US" sz="1600" i="1" dirty="0">
                <a:latin typeface="Gill Sans"/>
              </a:rPr>
              <a:t>a</a:t>
            </a:r>
            <a:r>
              <a:rPr lang="en-US" sz="1600" dirty="0">
                <a:latin typeface="Gill Sans"/>
              </a:rPr>
              <a:t> in Bristol </a:t>
            </a:r>
            <a:r>
              <a:rPr lang="en-US" sz="1600" dirty="0" smtClean="0">
                <a:latin typeface="Gill Sans"/>
              </a:rPr>
              <a:t>Bay could indicate </a:t>
            </a:r>
            <a:r>
              <a:rPr lang="en-US" sz="1600" b="1" dirty="0" smtClean="0">
                <a:latin typeface="Gill Sans"/>
              </a:rPr>
              <a:t>poor </a:t>
            </a:r>
            <a:r>
              <a:rPr lang="en-US" sz="1600" b="1" dirty="0">
                <a:latin typeface="Gill Sans"/>
              </a:rPr>
              <a:t>larval feeding conditions </a:t>
            </a:r>
            <a:r>
              <a:rPr lang="en-US" sz="1600" dirty="0">
                <a:latin typeface="Gill Sans"/>
              </a:rPr>
              <a:t>and </a:t>
            </a:r>
            <a:r>
              <a:rPr lang="en-US" sz="1600" b="1" dirty="0">
                <a:latin typeface="Gill Sans"/>
              </a:rPr>
              <a:t>increased predation </a:t>
            </a:r>
            <a:r>
              <a:rPr lang="en-US" sz="1600" dirty="0">
                <a:latin typeface="Gill Sans"/>
              </a:rPr>
              <a:t>on </a:t>
            </a:r>
            <a:r>
              <a:rPr lang="en-US" sz="1600" dirty="0" smtClean="0">
                <a:latin typeface="Gill Sans"/>
              </a:rPr>
              <a:t>BBRKC early life stages</a:t>
            </a:r>
          </a:p>
          <a:p>
            <a:pPr marL="285750" indent="-285750" fontAlgn="base">
              <a:buFont typeface="Arial" panose="020B0604020202020204" pitchFamily="34" charset="0"/>
              <a:buChar char="•"/>
            </a:pPr>
            <a:endParaRPr lang="en-US" sz="1600" dirty="0">
              <a:latin typeface="Gill Sans"/>
            </a:endParaRPr>
          </a:p>
          <a:p>
            <a:pPr marL="285750" indent="-285750" fontAlgn="base">
              <a:buFont typeface="Arial" panose="020B0604020202020204" pitchFamily="34" charset="0"/>
              <a:buChar char="•"/>
            </a:pPr>
            <a:r>
              <a:rPr lang="en-US" sz="1600" dirty="0" smtClean="0">
                <a:latin typeface="Gill Sans"/>
              </a:rPr>
              <a:t>Delayed </a:t>
            </a:r>
            <a:r>
              <a:rPr lang="en-US" sz="1600" dirty="0">
                <a:latin typeface="Gill Sans"/>
              </a:rPr>
              <a:t>spring </a:t>
            </a:r>
            <a:r>
              <a:rPr lang="en-US" sz="1600" dirty="0" smtClean="0">
                <a:latin typeface="Gill Sans"/>
              </a:rPr>
              <a:t>BBRKC hatching relative </a:t>
            </a:r>
            <a:r>
              <a:rPr lang="en-US" sz="1600" dirty="0">
                <a:latin typeface="Gill Sans"/>
              </a:rPr>
              <a:t>to mid-May peak bloom timing may have </a:t>
            </a:r>
            <a:r>
              <a:rPr lang="en-US" sz="1600" dirty="0" smtClean="0">
                <a:latin typeface="Gill Sans"/>
              </a:rPr>
              <a:t>resulted in a </a:t>
            </a:r>
            <a:r>
              <a:rPr lang="en-US" sz="1600" b="1" dirty="0" smtClean="0">
                <a:latin typeface="Gill Sans"/>
              </a:rPr>
              <a:t>spatiotemporal mismatch</a:t>
            </a:r>
            <a:r>
              <a:rPr lang="en-US" sz="1600" dirty="0" smtClean="0">
                <a:latin typeface="Gill Sans"/>
              </a:rPr>
              <a:t> </a:t>
            </a:r>
            <a:r>
              <a:rPr lang="en-US" sz="1600" dirty="0">
                <a:latin typeface="Gill Sans"/>
              </a:rPr>
              <a:t>between first-feeding larvae and preferred diatom prey</a:t>
            </a:r>
            <a:r>
              <a:rPr lang="en-US" sz="1600" dirty="0" smtClean="0">
                <a:latin typeface="Gill Sans"/>
              </a:rPr>
              <a:t>.</a:t>
            </a:r>
          </a:p>
          <a:p>
            <a:pPr marL="285750" indent="-285750" fontAlgn="base">
              <a:buFont typeface="Arial" panose="020B0604020202020204" pitchFamily="34" charset="0"/>
              <a:buChar char="•"/>
            </a:pPr>
            <a:endParaRPr lang="en-US" sz="1600" dirty="0">
              <a:latin typeface="Gill Sans"/>
            </a:endParaRPr>
          </a:p>
          <a:p>
            <a:pPr marL="285750" indent="-285750" fontAlgn="base">
              <a:buFont typeface="Arial" panose="020B0604020202020204" pitchFamily="34" charset="0"/>
              <a:buChar char="•"/>
            </a:pPr>
            <a:r>
              <a:rPr lang="en-US" sz="1600" dirty="0">
                <a:latin typeface="Gill Sans"/>
              </a:rPr>
              <a:t>The cold pool did not extend into Bristol Bay in summer </a:t>
            </a:r>
            <a:r>
              <a:rPr lang="en-US" sz="1600" dirty="0" smtClean="0">
                <a:latin typeface="Gill Sans"/>
              </a:rPr>
              <a:t>2021, </a:t>
            </a:r>
            <a:r>
              <a:rPr lang="en-US" sz="1600" dirty="0">
                <a:latin typeface="Gill Sans"/>
              </a:rPr>
              <a:t>suggesting </a:t>
            </a:r>
            <a:r>
              <a:rPr lang="en-US" sz="1600" b="1" dirty="0">
                <a:latin typeface="Gill Sans"/>
              </a:rPr>
              <a:t>optimal conditions for embryo development </a:t>
            </a:r>
            <a:r>
              <a:rPr lang="en-US" sz="1600" dirty="0">
                <a:latin typeface="Gill Sans"/>
              </a:rPr>
              <a:t>and potentially </a:t>
            </a:r>
            <a:r>
              <a:rPr lang="en-US" sz="1600" b="1" dirty="0">
                <a:latin typeface="Gill Sans"/>
              </a:rPr>
              <a:t>greater larval retention</a:t>
            </a:r>
            <a:r>
              <a:rPr lang="en-US" sz="1600" dirty="0">
                <a:latin typeface="Gill Sans"/>
              </a:rPr>
              <a:t> within Bristol </a:t>
            </a:r>
            <a:r>
              <a:rPr lang="en-US" sz="1600" dirty="0" smtClean="0">
                <a:latin typeface="Gill Sans"/>
              </a:rPr>
              <a:t>Bay</a:t>
            </a:r>
          </a:p>
          <a:p>
            <a:pPr marL="285750" indent="-285750" fontAlgn="base">
              <a:buFont typeface="Arial" panose="020B0604020202020204" pitchFamily="34" charset="0"/>
              <a:buChar char="•"/>
            </a:pPr>
            <a:endParaRPr lang="en-US" sz="1600" dirty="0">
              <a:latin typeface="Gill Sans"/>
            </a:endParaRPr>
          </a:p>
          <a:p>
            <a:pPr marL="285750" indent="-285750" fontAlgn="base">
              <a:buFont typeface="Arial" panose="020B0604020202020204" pitchFamily="34" charset="0"/>
              <a:buChar char="•"/>
            </a:pPr>
            <a:r>
              <a:rPr lang="en-US" sz="1600" dirty="0" smtClean="0">
                <a:latin typeface="Gill Sans"/>
              </a:rPr>
              <a:t>Red </a:t>
            </a:r>
            <a:r>
              <a:rPr lang="en-US" sz="1600" dirty="0">
                <a:latin typeface="Gill Sans"/>
              </a:rPr>
              <a:t>king crab have experienced a </a:t>
            </a:r>
            <a:r>
              <a:rPr lang="en-US" sz="1600" b="1" dirty="0">
                <a:latin typeface="Gill Sans"/>
              </a:rPr>
              <a:t>steady decline in bottom water pH </a:t>
            </a:r>
            <a:r>
              <a:rPr lang="en-US" sz="1600" dirty="0">
                <a:latin typeface="Gill Sans"/>
              </a:rPr>
              <a:t>in the past 5 years. </a:t>
            </a:r>
            <a:endParaRPr lang="en-US" sz="1600" dirty="0" smtClean="0">
              <a:latin typeface="Gill Sans"/>
            </a:endParaRPr>
          </a:p>
          <a:p>
            <a:pPr marL="285750" indent="-285750" fontAlgn="base">
              <a:buFont typeface="Arial" panose="020B0604020202020204" pitchFamily="34" charset="0"/>
              <a:buChar char="•"/>
            </a:pPr>
            <a:endParaRPr lang="en-US" sz="1600" dirty="0">
              <a:latin typeface="Gill Sans"/>
            </a:endParaRPr>
          </a:p>
          <a:p>
            <a:pPr marL="285750" indent="-285750" fontAlgn="base">
              <a:buFont typeface="Arial" panose="020B0604020202020204" pitchFamily="34" charset="0"/>
              <a:buChar char="•"/>
            </a:pPr>
            <a:r>
              <a:rPr lang="en-US" sz="1600" dirty="0" smtClean="0">
                <a:latin typeface="Gill Sans"/>
              </a:rPr>
              <a:t>Spatial </a:t>
            </a:r>
            <a:r>
              <a:rPr lang="en-US" sz="1600" dirty="0">
                <a:latin typeface="Gill Sans"/>
              </a:rPr>
              <a:t>extent of mature female red king crab in Bristol Bay was above average in 2021 despite declines in abundance. </a:t>
            </a:r>
            <a:r>
              <a:rPr lang="en-US" sz="1600" b="1" dirty="0" smtClean="0">
                <a:latin typeface="Gill Sans"/>
              </a:rPr>
              <a:t>Northwest </a:t>
            </a:r>
            <a:r>
              <a:rPr lang="en-US" sz="1600" b="1" dirty="0">
                <a:latin typeface="Gill Sans"/>
              </a:rPr>
              <a:t>shifts in stock distribution</a:t>
            </a:r>
            <a:r>
              <a:rPr lang="en-US" sz="1600" dirty="0">
                <a:latin typeface="Gill Sans"/>
              </a:rPr>
              <a:t> may limit the effectiveness of central Bristol Bay trawl closure areas designated to protect red king crab. </a:t>
            </a:r>
          </a:p>
          <a:p>
            <a:r>
              <a:rPr lang="en-US" dirty="0"/>
              <a:t/>
            </a:r>
            <a:br>
              <a:rPr lang="en-US" dirty="0"/>
            </a:br>
            <a:endParaRPr lang="en-US" dirty="0"/>
          </a:p>
        </p:txBody>
      </p:sp>
    </p:spTree>
    <p:extLst>
      <p:ext uri="{BB962C8B-B14F-4D97-AF65-F5344CB8AC3E}">
        <p14:creationId xmlns:p14="http://schemas.microsoft.com/office/powerpoint/2010/main" val="33168350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2"/>
        <p:cNvGrpSpPr/>
        <p:nvPr/>
      </p:nvGrpSpPr>
      <p:grpSpPr>
        <a:xfrm>
          <a:off x="0" y="0"/>
          <a:ext cx="0" cy="0"/>
          <a:chOff x="0" y="0"/>
          <a:chExt cx="0" cy="0"/>
        </a:xfrm>
      </p:grpSpPr>
      <p:cxnSp>
        <p:nvCxnSpPr>
          <p:cNvPr id="1383" name="Google Shape;1383;p162"/>
          <p:cNvCxnSpPr/>
          <p:nvPr/>
        </p:nvCxnSpPr>
        <p:spPr>
          <a:xfrm>
            <a:off x="0" y="1445865"/>
            <a:ext cx="9144000" cy="0"/>
          </a:xfrm>
          <a:prstGeom prst="straightConnector1">
            <a:avLst/>
          </a:prstGeom>
          <a:noFill/>
          <a:ln w="22225" cap="flat" cmpd="sng">
            <a:solidFill>
              <a:srgbClr val="313E4F"/>
            </a:solidFill>
            <a:prstDash val="solid"/>
            <a:miter lim="800000"/>
            <a:headEnd type="none" w="sm" len="sm"/>
            <a:tailEnd type="none" w="sm" len="sm"/>
          </a:ln>
        </p:spPr>
      </p:cxnSp>
      <p:sp>
        <p:nvSpPr>
          <p:cNvPr id="1384" name="Google Shape;1384;p162"/>
          <p:cNvSpPr/>
          <p:nvPr/>
        </p:nvSpPr>
        <p:spPr>
          <a:xfrm>
            <a:off x="-2" y="1445792"/>
            <a:ext cx="9144000" cy="54120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orbel"/>
              <a:buNone/>
              <a:tabLst/>
              <a:defRPr/>
            </a:pPr>
            <a:endParaRPr kumimoji="0" sz="1800" b="0" i="0" u="none" strike="noStrike" kern="0" cap="none" spc="0" normalizeH="0" baseline="0" noProof="0">
              <a:ln>
                <a:noFill/>
              </a:ln>
              <a:solidFill>
                <a:srgbClr val="FFFFFF"/>
              </a:solidFill>
              <a:effectLst/>
              <a:uLnTx/>
              <a:uFillTx/>
              <a:latin typeface="Corbel"/>
              <a:ea typeface="Corbel"/>
              <a:cs typeface="Corbel"/>
              <a:sym typeface="Corbel"/>
            </a:endParaRPr>
          </a:p>
        </p:txBody>
      </p:sp>
      <p:pic>
        <p:nvPicPr>
          <p:cNvPr id="1385" name="Google Shape;1385;p162"/>
          <p:cNvPicPr preferRelativeResize="0"/>
          <p:nvPr/>
        </p:nvPicPr>
        <p:blipFill rotWithShape="1">
          <a:blip r:embed="rId3">
            <a:alphaModFix/>
          </a:blip>
          <a:srcRect t="29223" b="50255"/>
          <a:stretch/>
        </p:blipFill>
        <p:spPr>
          <a:xfrm>
            <a:off x="0" y="0"/>
            <a:ext cx="9144002" cy="1406768"/>
          </a:xfrm>
          <a:prstGeom prst="rect">
            <a:avLst/>
          </a:prstGeom>
          <a:noFill/>
          <a:ln>
            <a:noFill/>
          </a:ln>
        </p:spPr>
      </p:pic>
      <p:sp>
        <p:nvSpPr>
          <p:cNvPr id="1386" name="Google Shape;1386;p162"/>
          <p:cNvSpPr/>
          <p:nvPr/>
        </p:nvSpPr>
        <p:spPr>
          <a:xfrm>
            <a:off x="-2" y="-1359"/>
            <a:ext cx="9144000" cy="1408200"/>
          </a:xfrm>
          <a:prstGeom prst="rect">
            <a:avLst/>
          </a:prstGeom>
          <a:solidFill>
            <a:srgbClr val="313E4F">
              <a:alpha val="8157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orbel"/>
              <a:buNone/>
              <a:tabLst/>
              <a:defRPr/>
            </a:pPr>
            <a:endParaRPr kumimoji="0" sz="1800" b="0" i="0" u="none" strike="noStrike" kern="0" cap="none" spc="0" normalizeH="0" baseline="0" noProof="0">
              <a:ln>
                <a:noFill/>
              </a:ln>
              <a:solidFill>
                <a:srgbClr val="000000"/>
              </a:solidFill>
              <a:effectLst/>
              <a:uLnTx/>
              <a:uFillTx/>
              <a:latin typeface="Corbel"/>
              <a:ea typeface="Corbel"/>
              <a:cs typeface="Corbel"/>
              <a:sym typeface="Corbel"/>
            </a:endParaRPr>
          </a:p>
        </p:txBody>
      </p:sp>
      <p:sp>
        <p:nvSpPr>
          <p:cNvPr id="1387" name="Google Shape;1387;p162"/>
          <p:cNvSpPr txBox="1">
            <a:spLocks noGrp="1"/>
          </p:cNvSpPr>
          <p:nvPr>
            <p:ph type="title"/>
          </p:nvPr>
        </p:nvSpPr>
        <p:spPr>
          <a:xfrm>
            <a:off x="557998" y="269878"/>
            <a:ext cx="80280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EDEDED"/>
              </a:buClr>
              <a:buSzPts val="4400"/>
              <a:buFont typeface="Gill Sans"/>
              <a:buNone/>
            </a:pPr>
            <a:r>
              <a:rPr lang="en-US" sz="4000" dirty="0" smtClean="0">
                <a:latin typeface="Gill Sans"/>
                <a:ea typeface="Gill Sans"/>
                <a:cs typeface="Gill Sans"/>
                <a:sym typeface="Gill Sans"/>
              </a:rPr>
              <a:t>Draft Socioeconomic </a:t>
            </a:r>
            <a:r>
              <a:rPr lang="en-US" sz="4000" dirty="0">
                <a:latin typeface="Gill Sans"/>
                <a:ea typeface="Gill Sans"/>
                <a:cs typeface="Gill Sans"/>
                <a:sym typeface="Gill Sans"/>
              </a:rPr>
              <a:t>Indicators</a:t>
            </a:r>
            <a:endParaRPr sz="4000" dirty="0">
              <a:latin typeface="Gill Sans"/>
              <a:ea typeface="Gill Sans"/>
              <a:cs typeface="Gill Sans"/>
              <a:sym typeface="Gill Sans"/>
            </a:endParaRPr>
          </a:p>
        </p:txBody>
      </p:sp>
      <p:pic>
        <p:nvPicPr>
          <p:cNvPr id="26" name="Google Shape;1401;p163"/>
          <p:cNvPicPr preferRelativeResize="0">
            <a:picLocks noChangeAspect="1"/>
          </p:cNvPicPr>
          <p:nvPr/>
        </p:nvPicPr>
        <p:blipFill rotWithShape="1">
          <a:blip r:embed="rId4">
            <a:alphaModFix/>
          </a:blip>
          <a:srcRect l="18866" r="6734"/>
          <a:stretch/>
        </p:blipFill>
        <p:spPr>
          <a:xfrm>
            <a:off x="7200" y="1941111"/>
            <a:ext cx="4670623" cy="4064503"/>
          </a:xfrm>
          <a:prstGeom prst="rect">
            <a:avLst/>
          </a:prstGeom>
          <a:noFill/>
          <a:ln>
            <a:noFill/>
          </a:ln>
        </p:spPr>
      </p:pic>
      <p:sp>
        <p:nvSpPr>
          <p:cNvPr id="1389" name="Google Shape;1389;p162"/>
          <p:cNvSpPr txBox="1"/>
          <p:nvPr/>
        </p:nvSpPr>
        <p:spPr>
          <a:xfrm>
            <a:off x="4982400" y="1843200"/>
            <a:ext cx="4185300" cy="4843730"/>
          </a:xfrm>
          <a:prstGeom prst="rect">
            <a:avLst/>
          </a:prstGeom>
          <a:noFill/>
          <a:ln>
            <a:noFill/>
          </a:ln>
        </p:spPr>
        <p:txBody>
          <a:bodyPr spcFirstLastPara="1" wrap="square" lIns="91425" tIns="91425" rIns="91425" bIns="91425" anchor="t" anchorCtr="0">
            <a:noAutofit/>
          </a:bodyPr>
          <a:lstStyle/>
          <a:p>
            <a:pPr marL="320040" marR="0" lvl="0" indent="-193040" algn="l" defTabSz="914400" rtl="0" eaLnBrk="1" fontAlgn="auto" latinLnBrk="0" hangingPunct="1">
              <a:lnSpc>
                <a:spcPct val="115000"/>
              </a:lnSpc>
              <a:spcBef>
                <a:spcPts val="0"/>
              </a:spcBef>
              <a:spcAft>
                <a:spcPts val="0"/>
              </a:spcAft>
              <a:buClr>
                <a:srgbClr val="000000"/>
              </a:buClr>
              <a:buSzPts val="1600"/>
              <a:buFont typeface="Corbel"/>
              <a:buAutoNum type="arabicPeriod"/>
              <a:tabLst/>
              <a:defRPr/>
            </a:pPr>
            <a:endParaRPr kumimoji="0" lang="en-US" sz="1600" b="0" i="0" u="none" strike="noStrike" kern="0" cap="none" spc="0" normalizeH="0" baseline="0" noProof="0" dirty="0" smtClean="0">
              <a:ln>
                <a:noFill/>
              </a:ln>
              <a:solidFill>
                <a:srgbClr val="000000"/>
              </a:solidFill>
              <a:effectLst/>
              <a:uLnTx/>
              <a:uFillTx/>
              <a:latin typeface="Corbel"/>
              <a:ea typeface="Corbel"/>
              <a:cs typeface="Corbel"/>
              <a:sym typeface="Corbel"/>
            </a:endParaRPr>
          </a:p>
          <a:p>
            <a:pPr marL="320040" marR="0" lvl="0" indent="-193040" algn="l" defTabSz="914400" rtl="0" eaLnBrk="1" fontAlgn="auto" latinLnBrk="0" hangingPunct="1">
              <a:lnSpc>
                <a:spcPct val="115000"/>
              </a:lnSpc>
              <a:spcBef>
                <a:spcPts val="0"/>
              </a:spcBef>
              <a:spcAft>
                <a:spcPts val="0"/>
              </a:spcAft>
              <a:buClr>
                <a:srgbClr val="000000"/>
              </a:buClr>
              <a:buSzPts val="1600"/>
              <a:buFont typeface="Corbel"/>
              <a:buAutoNum type="arabicPeriod"/>
              <a:tabLst/>
              <a:defRPr/>
            </a:pPr>
            <a:r>
              <a:rPr kumimoji="0" lang="en-US" sz="1600" b="0" i="0" u="none" strike="noStrike" kern="0" cap="none" spc="0" normalizeH="0" baseline="0" noProof="0" dirty="0" smtClean="0">
                <a:ln>
                  <a:noFill/>
                </a:ln>
                <a:solidFill>
                  <a:srgbClr val="000000"/>
                </a:solidFill>
                <a:effectLst/>
                <a:uLnTx/>
                <a:uFillTx/>
                <a:latin typeface="Corbel"/>
                <a:ea typeface="Corbel"/>
                <a:cs typeface="Corbel"/>
                <a:sym typeface="Corbel"/>
              </a:rPr>
              <a:t>Catch-per-unit-effort (BBRKC fishery</a:t>
            </a:r>
            <a:r>
              <a:rPr kumimoji="0" lang="en-US" sz="1600" b="0" i="0" u="none" strike="noStrike" kern="0" cap="none" spc="0" normalizeH="0" baseline="0" noProof="0" dirty="0">
                <a:ln>
                  <a:noFill/>
                </a:ln>
                <a:solidFill>
                  <a:srgbClr val="000000"/>
                </a:solidFill>
                <a:effectLst/>
                <a:uLnTx/>
                <a:uFillTx/>
                <a:latin typeface="Corbel"/>
                <a:ea typeface="Corbel"/>
                <a:cs typeface="Corbel"/>
                <a:sym typeface="Corbel"/>
              </a:rPr>
              <a:t>)</a:t>
            </a:r>
            <a:endParaRPr kumimoji="0" sz="1600" b="0" i="0" u="none" strike="noStrike" kern="0" cap="none" spc="0" normalizeH="0" baseline="0" noProof="0" dirty="0">
              <a:ln>
                <a:noFill/>
              </a:ln>
              <a:solidFill>
                <a:srgbClr val="000000"/>
              </a:solidFill>
              <a:effectLst/>
              <a:uLnTx/>
              <a:uFillTx/>
              <a:latin typeface="Corbel"/>
              <a:ea typeface="Corbel"/>
              <a:cs typeface="Corbel"/>
              <a:sym typeface="Corbel"/>
            </a:endParaRPr>
          </a:p>
          <a:p>
            <a:pPr marL="320040" marR="0" lvl="0" indent="-193040" algn="l" defTabSz="914400" rtl="0" eaLnBrk="1" fontAlgn="auto" latinLnBrk="0" hangingPunct="1">
              <a:lnSpc>
                <a:spcPct val="115000"/>
              </a:lnSpc>
              <a:spcBef>
                <a:spcPts val="0"/>
              </a:spcBef>
              <a:spcAft>
                <a:spcPts val="0"/>
              </a:spcAft>
              <a:buClr>
                <a:srgbClr val="000000"/>
              </a:buClr>
              <a:buSzPts val="1600"/>
              <a:buFont typeface="Corbel"/>
              <a:buAutoNum type="arabicPeriod"/>
              <a:tabLst/>
              <a:defRPr/>
            </a:pPr>
            <a:r>
              <a:rPr kumimoji="0" lang="en-US" sz="1600" b="0" i="0" u="none" strike="noStrike" kern="0" cap="none" spc="0" normalizeH="0" baseline="0" noProof="0" dirty="0">
                <a:ln>
                  <a:noFill/>
                </a:ln>
                <a:solidFill>
                  <a:srgbClr val="000000"/>
                </a:solidFill>
                <a:effectLst/>
                <a:uLnTx/>
                <a:uFillTx/>
                <a:latin typeface="Corbel"/>
                <a:ea typeface="Corbel"/>
                <a:cs typeface="Corbel"/>
                <a:sym typeface="Corbel"/>
              </a:rPr>
              <a:t>Total </a:t>
            </a:r>
            <a:r>
              <a:rPr kumimoji="0" lang="en-US" sz="1600" b="0" i="0" u="none" strike="noStrike" kern="0" cap="none" spc="0" normalizeH="0" baseline="0" noProof="0" dirty="0" err="1">
                <a:ln>
                  <a:noFill/>
                </a:ln>
                <a:solidFill>
                  <a:srgbClr val="000000"/>
                </a:solidFill>
                <a:effectLst/>
                <a:uLnTx/>
                <a:uFillTx/>
                <a:latin typeface="Corbel"/>
                <a:ea typeface="Corbel"/>
                <a:cs typeface="Corbel"/>
                <a:sym typeface="Corbel"/>
              </a:rPr>
              <a:t>potlifts</a:t>
            </a:r>
            <a:r>
              <a:rPr kumimoji="0" lang="en-US" sz="1600" b="0" i="0" u="none" strike="noStrike" kern="0" cap="none" spc="0" normalizeH="0" baseline="0" noProof="0" dirty="0">
                <a:ln>
                  <a:noFill/>
                </a:ln>
                <a:solidFill>
                  <a:srgbClr val="000000"/>
                </a:solidFill>
                <a:effectLst/>
                <a:uLnTx/>
                <a:uFillTx/>
                <a:latin typeface="Corbel"/>
                <a:ea typeface="Corbel"/>
                <a:cs typeface="Corbel"/>
                <a:sym typeface="Corbel"/>
              </a:rPr>
              <a:t> </a:t>
            </a:r>
            <a:r>
              <a:rPr kumimoji="0" lang="en-US" sz="1600" b="0" i="0" u="none" strike="noStrike" kern="0" cap="none" spc="0" normalizeH="0" baseline="0" noProof="0" dirty="0" smtClean="0">
                <a:ln>
                  <a:noFill/>
                </a:ln>
                <a:solidFill>
                  <a:srgbClr val="000000"/>
                </a:solidFill>
                <a:effectLst/>
                <a:uLnTx/>
                <a:uFillTx/>
                <a:latin typeface="Corbel"/>
                <a:ea typeface="Corbel"/>
                <a:cs typeface="Corbel"/>
                <a:sym typeface="Corbel"/>
              </a:rPr>
              <a:t>(BBRKC fishery</a:t>
            </a:r>
            <a:r>
              <a:rPr kumimoji="0" lang="en-US" sz="1600" b="0" i="0" u="none" strike="noStrike" kern="0" cap="none" spc="0" normalizeH="0" baseline="0" noProof="0" dirty="0">
                <a:ln>
                  <a:noFill/>
                </a:ln>
                <a:solidFill>
                  <a:srgbClr val="000000"/>
                </a:solidFill>
                <a:effectLst/>
                <a:uLnTx/>
                <a:uFillTx/>
                <a:latin typeface="Corbel"/>
                <a:ea typeface="Corbel"/>
                <a:cs typeface="Corbel"/>
                <a:sym typeface="Corbel"/>
              </a:rPr>
              <a:t>)</a:t>
            </a:r>
            <a:endParaRPr kumimoji="0" sz="1600" b="0" i="0" u="none" strike="noStrike" kern="0" cap="none" spc="0" normalizeH="0" baseline="0" noProof="0" dirty="0">
              <a:ln>
                <a:noFill/>
              </a:ln>
              <a:solidFill>
                <a:srgbClr val="000000"/>
              </a:solidFill>
              <a:effectLst/>
              <a:uLnTx/>
              <a:uFillTx/>
              <a:latin typeface="Corbel"/>
              <a:ea typeface="Corbel"/>
              <a:cs typeface="Corbel"/>
              <a:sym typeface="Corbel"/>
            </a:endParaRPr>
          </a:p>
          <a:p>
            <a:pPr marL="320040" marR="0" lvl="0" indent="-193040" algn="l" defTabSz="914400" rtl="0" eaLnBrk="1" fontAlgn="auto" latinLnBrk="0" hangingPunct="1">
              <a:lnSpc>
                <a:spcPct val="115000"/>
              </a:lnSpc>
              <a:spcBef>
                <a:spcPts val="0"/>
              </a:spcBef>
              <a:spcAft>
                <a:spcPts val="0"/>
              </a:spcAft>
              <a:buClr>
                <a:srgbClr val="000000"/>
              </a:buClr>
              <a:buSzPts val="1600"/>
              <a:buFont typeface="Corbel"/>
              <a:buAutoNum type="arabicPeriod"/>
              <a:tabLst/>
              <a:defRPr/>
            </a:pPr>
            <a:r>
              <a:rPr kumimoji="0" lang="en-US" sz="1600" b="0" i="0" u="none" strike="noStrike" kern="0" cap="none" spc="0" normalizeH="0" baseline="0" noProof="0" dirty="0" smtClean="0">
                <a:ln>
                  <a:noFill/>
                </a:ln>
                <a:solidFill>
                  <a:srgbClr val="000000"/>
                </a:solidFill>
                <a:effectLst/>
                <a:uLnTx/>
                <a:uFillTx/>
                <a:latin typeface="Corbel"/>
                <a:ea typeface="Corbel"/>
                <a:cs typeface="Corbel"/>
                <a:sym typeface="Corbel"/>
              </a:rPr>
              <a:t>Number active </a:t>
            </a:r>
            <a:r>
              <a:rPr kumimoji="0" lang="en-US" sz="1600" b="0" i="0" u="none" strike="noStrike" kern="0" cap="none" spc="0" normalizeH="0" baseline="0" noProof="0" dirty="0">
                <a:ln>
                  <a:noFill/>
                </a:ln>
                <a:solidFill>
                  <a:srgbClr val="000000"/>
                </a:solidFill>
                <a:effectLst/>
                <a:uLnTx/>
                <a:uFillTx/>
                <a:latin typeface="Corbel"/>
                <a:ea typeface="Corbel"/>
                <a:cs typeface="Corbel"/>
                <a:sym typeface="Corbel"/>
              </a:rPr>
              <a:t>vessels </a:t>
            </a:r>
            <a:r>
              <a:rPr kumimoji="0" lang="en-US" sz="1600" b="0" i="0" u="none" strike="noStrike" kern="0" cap="none" spc="0" normalizeH="0" baseline="0" noProof="0" dirty="0" smtClean="0">
                <a:ln>
                  <a:noFill/>
                </a:ln>
                <a:solidFill>
                  <a:srgbClr val="000000"/>
                </a:solidFill>
                <a:effectLst/>
                <a:uLnTx/>
                <a:uFillTx/>
                <a:latin typeface="Corbel"/>
                <a:ea typeface="Corbel"/>
                <a:cs typeface="Corbel"/>
                <a:sym typeface="Corbel"/>
              </a:rPr>
              <a:t>(BBRKC fishery</a:t>
            </a:r>
            <a:r>
              <a:rPr kumimoji="0" lang="en-US" sz="1600" b="0" i="0" u="none" strike="noStrike" kern="0" cap="none" spc="0" normalizeH="0" baseline="0" noProof="0" dirty="0">
                <a:ln>
                  <a:noFill/>
                </a:ln>
                <a:solidFill>
                  <a:srgbClr val="000000"/>
                </a:solidFill>
                <a:effectLst/>
                <a:uLnTx/>
                <a:uFillTx/>
                <a:latin typeface="Corbel"/>
                <a:ea typeface="Corbel"/>
                <a:cs typeface="Corbel"/>
                <a:sym typeface="Corbel"/>
              </a:rPr>
              <a:t>)</a:t>
            </a:r>
            <a:endParaRPr kumimoji="0" sz="1600" b="0" i="0" u="none" strike="noStrike" kern="0" cap="none" spc="0" normalizeH="0" baseline="0" noProof="0" dirty="0">
              <a:ln>
                <a:noFill/>
              </a:ln>
              <a:solidFill>
                <a:srgbClr val="000000"/>
              </a:solidFill>
              <a:effectLst/>
              <a:uLnTx/>
              <a:uFillTx/>
              <a:latin typeface="Corbel"/>
              <a:ea typeface="Corbel"/>
              <a:cs typeface="Corbel"/>
              <a:sym typeface="Corbel"/>
            </a:endParaRPr>
          </a:p>
          <a:p>
            <a:pPr marL="320040" marR="0" lvl="0" indent="-193040" algn="l" defTabSz="914400" rtl="0" eaLnBrk="1" fontAlgn="auto" latinLnBrk="0" hangingPunct="1">
              <a:lnSpc>
                <a:spcPct val="115000"/>
              </a:lnSpc>
              <a:spcBef>
                <a:spcPts val="0"/>
              </a:spcBef>
              <a:spcAft>
                <a:spcPts val="0"/>
              </a:spcAft>
              <a:buClr>
                <a:srgbClr val="000000"/>
              </a:buClr>
              <a:buSzPts val="1600"/>
              <a:buFont typeface="Corbel"/>
              <a:buAutoNum type="arabicPeriod"/>
              <a:tabLst/>
              <a:defRPr/>
            </a:pPr>
            <a:endParaRPr kumimoji="0" lang="en-US" sz="1600" b="0" i="0" u="none" strike="noStrike" kern="0" cap="none" spc="0" normalizeH="0" baseline="0" noProof="0" dirty="0" smtClean="0">
              <a:ln>
                <a:noFill/>
              </a:ln>
              <a:solidFill>
                <a:srgbClr val="000000"/>
              </a:solidFill>
              <a:effectLst/>
              <a:uLnTx/>
              <a:uFillTx/>
              <a:latin typeface="Corbel"/>
              <a:ea typeface="Corbel"/>
              <a:cs typeface="Corbel"/>
              <a:sym typeface="Corbel"/>
            </a:endParaRPr>
          </a:p>
          <a:p>
            <a:pPr marL="320040" marR="0" lvl="0" indent="-193040" algn="l" defTabSz="914400" rtl="0" eaLnBrk="1" fontAlgn="auto" latinLnBrk="0" hangingPunct="1">
              <a:lnSpc>
                <a:spcPct val="115000"/>
              </a:lnSpc>
              <a:spcBef>
                <a:spcPts val="0"/>
              </a:spcBef>
              <a:spcAft>
                <a:spcPts val="0"/>
              </a:spcAft>
              <a:buClr>
                <a:srgbClr val="000000"/>
              </a:buClr>
              <a:buSzPts val="1600"/>
              <a:buFont typeface="Corbel"/>
              <a:buAutoNum type="arabicPeriod"/>
              <a:tabLst/>
              <a:defRPr/>
            </a:pPr>
            <a:endParaRPr lang="en-US" sz="1600" dirty="0">
              <a:latin typeface="Corbel"/>
              <a:ea typeface="Corbel"/>
              <a:cs typeface="Corbel"/>
              <a:sym typeface="Corbel"/>
            </a:endParaRPr>
          </a:p>
          <a:p>
            <a:pPr marL="320040" marR="0" lvl="0" indent="-193040" algn="l" defTabSz="914400" rtl="0" eaLnBrk="1" fontAlgn="auto" latinLnBrk="0" hangingPunct="1">
              <a:lnSpc>
                <a:spcPct val="115000"/>
              </a:lnSpc>
              <a:spcBef>
                <a:spcPts val="0"/>
              </a:spcBef>
              <a:spcAft>
                <a:spcPts val="0"/>
              </a:spcAft>
              <a:buClr>
                <a:srgbClr val="000000"/>
              </a:buClr>
              <a:buSzPts val="1600"/>
              <a:buFont typeface="Corbel"/>
              <a:buAutoNum type="arabicPeriod"/>
              <a:tabLst/>
              <a:defRPr/>
            </a:pPr>
            <a:r>
              <a:rPr kumimoji="0" lang="en-US" sz="1600" b="0" i="0" u="none" strike="noStrike" kern="0" cap="none" spc="0" normalizeH="0" baseline="0" noProof="0" dirty="0" smtClean="0">
                <a:ln>
                  <a:noFill/>
                </a:ln>
                <a:solidFill>
                  <a:srgbClr val="000000"/>
                </a:solidFill>
                <a:effectLst/>
                <a:uLnTx/>
                <a:uFillTx/>
                <a:latin typeface="Corbel"/>
                <a:ea typeface="Corbel"/>
                <a:cs typeface="Corbel"/>
                <a:sym typeface="Corbel"/>
              </a:rPr>
              <a:t>Ex-vessel </a:t>
            </a:r>
            <a:r>
              <a:rPr kumimoji="0" lang="en-US" sz="1600" b="0" i="0" u="none" strike="noStrike" kern="0" cap="none" spc="0" normalizeH="0" baseline="0" noProof="0" dirty="0">
                <a:ln>
                  <a:noFill/>
                </a:ln>
                <a:solidFill>
                  <a:srgbClr val="000000"/>
                </a:solidFill>
                <a:effectLst/>
                <a:uLnTx/>
                <a:uFillTx/>
                <a:latin typeface="Corbel"/>
                <a:ea typeface="Corbel"/>
                <a:cs typeface="Corbel"/>
                <a:sym typeface="Corbel"/>
              </a:rPr>
              <a:t>value </a:t>
            </a:r>
            <a:r>
              <a:rPr kumimoji="0" lang="en-US" sz="1600" b="0" i="0" u="none" strike="noStrike" kern="0" cap="none" spc="0" normalizeH="0" baseline="0" noProof="0" dirty="0" smtClean="0">
                <a:ln>
                  <a:noFill/>
                </a:ln>
                <a:solidFill>
                  <a:srgbClr val="000000"/>
                </a:solidFill>
                <a:effectLst/>
                <a:uLnTx/>
                <a:uFillTx/>
                <a:latin typeface="Corbel"/>
                <a:ea typeface="Corbel"/>
                <a:cs typeface="Corbel"/>
                <a:sym typeface="Corbel"/>
              </a:rPr>
              <a:t>(BBRKC fishery</a:t>
            </a:r>
            <a:r>
              <a:rPr kumimoji="0" lang="en-US" sz="1600" b="0" i="0" u="none" strike="noStrike" kern="0" cap="none" spc="0" normalizeH="0" baseline="0" noProof="0" dirty="0">
                <a:ln>
                  <a:noFill/>
                </a:ln>
                <a:solidFill>
                  <a:srgbClr val="000000"/>
                </a:solidFill>
                <a:effectLst/>
                <a:uLnTx/>
                <a:uFillTx/>
                <a:latin typeface="Corbel"/>
                <a:ea typeface="Corbel"/>
                <a:cs typeface="Corbel"/>
                <a:sym typeface="Corbel"/>
              </a:rPr>
              <a:t>)</a:t>
            </a:r>
            <a:endParaRPr kumimoji="0" lang="en-US" sz="1600" b="0" i="0" u="none" strike="noStrike" kern="0" cap="none" spc="0" normalizeH="0" baseline="0" noProof="0" dirty="0" smtClean="0">
              <a:ln>
                <a:noFill/>
              </a:ln>
              <a:solidFill>
                <a:srgbClr val="000000"/>
              </a:solidFill>
              <a:effectLst/>
              <a:uLnTx/>
              <a:uFillTx/>
              <a:latin typeface="Corbel"/>
              <a:ea typeface="Corbel"/>
              <a:cs typeface="Corbel"/>
              <a:sym typeface="Corbel"/>
            </a:endParaRPr>
          </a:p>
          <a:p>
            <a:pPr marL="320040" marR="0" lvl="0" indent="-193040" algn="l" defTabSz="914400" rtl="0" eaLnBrk="1" fontAlgn="auto" latinLnBrk="0" hangingPunct="1">
              <a:lnSpc>
                <a:spcPct val="115000"/>
              </a:lnSpc>
              <a:spcBef>
                <a:spcPts val="0"/>
              </a:spcBef>
              <a:spcAft>
                <a:spcPts val="0"/>
              </a:spcAft>
              <a:buClr>
                <a:srgbClr val="000000"/>
              </a:buClr>
              <a:buSzPts val="1600"/>
              <a:buFont typeface="Corbel"/>
              <a:buAutoNum type="arabicPeriod"/>
              <a:tabLst/>
              <a:defRPr/>
            </a:pPr>
            <a:r>
              <a:rPr kumimoji="0" lang="en-US" sz="1600" b="0" i="0" u="none" strike="noStrike" kern="0" cap="none" spc="0" normalizeH="0" baseline="0" noProof="0" dirty="0">
                <a:ln>
                  <a:noFill/>
                </a:ln>
                <a:solidFill>
                  <a:srgbClr val="000000"/>
                </a:solidFill>
                <a:effectLst/>
                <a:uLnTx/>
                <a:uFillTx/>
                <a:latin typeface="Corbel"/>
                <a:ea typeface="Corbel"/>
                <a:cs typeface="Corbel"/>
                <a:sym typeface="Corbel"/>
              </a:rPr>
              <a:t>Ex-vessel </a:t>
            </a:r>
            <a:r>
              <a:rPr kumimoji="0" lang="en-US" sz="1600" b="0" i="0" u="none" strike="noStrike" kern="0" cap="none" spc="0" normalizeH="0" baseline="0" noProof="0" dirty="0" smtClean="0">
                <a:ln>
                  <a:noFill/>
                </a:ln>
                <a:solidFill>
                  <a:srgbClr val="000000"/>
                </a:solidFill>
                <a:effectLst/>
                <a:uLnTx/>
                <a:uFillTx/>
                <a:latin typeface="Corbel"/>
                <a:ea typeface="Corbel"/>
                <a:cs typeface="Corbel"/>
                <a:sym typeface="Corbel"/>
              </a:rPr>
              <a:t>price/</a:t>
            </a:r>
            <a:r>
              <a:rPr kumimoji="0" lang="en-US" sz="1600" b="0" i="0" u="none" strike="noStrike" kern="0" cap="none" spc="0" normalizeH="0" baseline="0" noProof="0" dirty="0" err="1" smtClean="0">
                <a:ln>
                  <a:noFill/>
                </a:ln>
                <a:solidFill>
                  <a:srgbClr val="000000"/>
                </a:solidFill>
                <a:effectLst/>
                <a:uLnTx/>
                <a:uFillTx/>
                <a:latin typeface="Corbel"/>
                <a:ea typeface="Corbel"/>
                <a:cs typeface="Corbel"/>
                <a:sym typeface="Corbel"/>
              </a:rPr>
              <a:t>lb</a:t>
            </a:r>
            <a:r>
              <a:rPr kumimoji="0" lang="en-US" sz="1600" b="0" i="0" u="none" strike="noStrike" kern="0" cap="none" spc="0" normalizeH="0" baseline="0" noProof="0" dirty="0" smtClean="0">
                <a:ln>
                  <a:noFill/>
                </a:ln>
                <a:solidFill>
                  <a:srgbClr val="000000"/>
                </a:solidFill>
                <a:effectLst/>
                <a:uLnTx/>
                <a:uFillTx/>
                <a:latin typeface="Corbel"/>
                <a:ea typeface="Corbel"/>
                <a:cs typeface="Corbel"/>
                <a:sym typeface="Corbel"/>
              </a:rPr>
              <a:t> (BBRKC fishery</a:t>
            </a:r>
            <a:r>
              <a:rPr kumimoji="0" lang="en-US" sz="1600" b="0" i="0" u="none" strike="noStrike" kern="0" cap="none" spc="0" normalizeH="0" baseline="0" noProof="0" dirty="0">
                <a:ln>
                  <a:noFill/>
                </a:ln>
                <a:solidFill>
                  <a:srgbClr val="000000"/>
                </a:solidFill>
                <a:effectLst/>
                <a:uLnTx/>
                <a:uFillTx/>
                <a:latin typeface="Corbel"/>
                <a:ea typeface="Corbel"/>
                <a:cs typeface="Corbel"/>
                <a:sym typeface="Corbel"/>
              </a:rPr>
              <a:t>) </a:t>
            </a:r>
            <a:endParaRPr kumimoji="0" lang="en-US" sz="1600" b="0" i="0" u="none" strike="noStrike" kern="0" cap="none" spc="0" normalizeH="0" baseline="0" noProof="0" dirty="0" smtClean="0">
              <a:ln>
                <a:noFill/>
              </a:ln>
              <a:solidFill>
                <a:srgbClr val="000000"/>
              </a:solidFill>
              <a:effectLst/>
              <a:uLnTx/>
              <a:uFillTx/>
              <a:latin typeface="Corbel"/>
              <a:ea typeface="Corbel"/>
              <a:cs typeface="Corbel"/>
              <a:sym typeface="Corbel"/>
            </a:endParaRPr>
          </a:p>
          <a:p>
            <a:pPr marL="320040" marR="0" lvl="0" indent="-193040" algn="l" defTabSz="914400" rtl="0" eaLnBrk="1" fontAlgn="auto" latinLnBrk="0" hangingPunct="1">
              <a:lnSpc>
                <a:spcPct val="115000"/>
              </a:lnSpc>
              <a:spcBef>
                <a:spcPts val="0"/>
              </a:spcBef>
              <a:spcAft>
                <a:spcPts val="0"/>
              </a:spcAft>
              <a:buClr>
                <a:srgbClr val="000000"/>
              </a:buClr>
              <a:buSzPts val="1600"/>
              <a:buFont typeface="Corbel"/>
              <a:buAutoNum type="arabicPeriod"/>
              <a:tabLst/>
              <a:defRPr/>
            </a:pPr>
            <a:r>
              <a:rPr kumimoji="0" lang="en-US" sz="1600" b="0" i="0" u="none" strike="noStrike" kern="0" cap="none" spc="0" normalizeH="0" baseline="0" noProof="0" dirty="0">
                <a:ln>
                  <a:noFill/>
                </a:ln>
                <a:solidFill>
                  <a:srgbClr val="000000"/>
                </a:solidFill>
                <a:effectLst/>
                <a:uLnTx/>
                <a:uFillTx/>
                <a:latin typeface="Corbel"/>
                <a:ea typeface="Corbel"/>
                <a:cs typeface="Corbel"/>
                <a:sym typeface="Corbel"/>
              </a:rPr>
              <a:t>Ex-vessel </a:t>
            </a:r>
            <a:r>
              <a:rPr kumimoji="0" lang="en-US" sz="1600" b="0" i="0" u="none" strike="noStrike" kern="0" cap="none" spc="0" normalizeH="0" baseline="0" noProof="0" dirty="0" smtClean="0">
                <a:ln>
                  <a:noFill/>
                </a:ln>
                <a:solidFill>
                  <a:srgbClr val="000000"/>
                </a:solidFill>
                <a:effectLst/>
                <a:uLnTx/>
                <a:uFillTx/>
                <a:latin typeface="Corbel"/>
                <a:ea typeface="Corbel"/>
                <a:cs typeface="Corbel"/>
                <a:sym typeface="Corbel"/>
              </a:rPr>
              <a:t>revenue share (BBRKC fishery)</a:t>
            </a:r>
          </a:p>
          <a:p>
            <a:pPr marL="320040" marR="0" lvl="0" indent="-193040" algn="l" defTabSz="914400" rtl="0" eaLnBrk="1" fontAlgn="auto" latinLnBrk="0" hangingPunct="1">
              <a:lnSpc>
                <a:spcPct val="115000"/>
              </a:lnSpc>
              <a:spcBef>
                <a:spcPts val="0"/>
              </a:spcBef>
              <a:spcAft>
                <a:spcPts val="0"/>
              </a:spcAft>
              <a:buClr>
                <a:srgbClr val="000000"/>
              </a:buClr>
              <a:buSzPts val="1600"/>
              <a:buFont typeface="Corbel"/>
              <a:buAutoNum type="arabicPeriod"/>
              <a:tabLst/>
              <a:defRPr/>
            </a:pPr>
            <a:endParaRPr kumimoji="0" lang="en-US" sz="1600" b="0" i="0" u="none" strike="noStrike" kern="0" cap="none" spc="0" normalizeH="0" baseline="0" noProof="0" dirty="0">
              <a:ln>
                <a:noFill/>
              </a:ln>
              <a:solidFill>
                <a:srgbClr val="000000"/>
              </a:solidFill>
              <a:effectLst/>
              <a:uLnTx/>
              <a:uFillTx/>
              <a:latin typeface="Corbel"/>
              <a:ea typeface="Corbel"/>
              <a:cs typeface="Corbel"/>
              <a:sym typeface="Corbel"/>
            </a:endParaRPr>
          </a:p>
          <a:p>
            <a:pPr marL="127000" marR="0" lvl="0" indent="0" algn="l" defTabSz="914400" rtl="0" eaLnBrk="1" fontAlgn="auto" latinLnBrk="0" hangingPunct="1">
              <a:lnSpc>
                <a:spcPct val="115000"/>
              </a:lnSpc>
              <a:spcBef>
                <a:spcPts val="0"/>
              </a:spcBef>
              <a:spcAft>
                <a:spcPts val="0"/>
              </a:spcAft>
              <a:buClr>
                <a:srgbClr val="000000"/>
              </a:buClr>
              <a:buSzPts val="1600"/>
              <a:buFont typeface="Arial"/>
              <a:buNone/>
              <a:tabLst/>
              <a:defRPr/>
            </a:pPr>
            <a:endParaRPr kumimoji="0" lang="en-US" sz="2000" b="0" i="0" u="none" strike="noStrike" kern="0" cap="none" spc="0" normalizeH="0" baseline="0" noProof="0" dirty="0" smtClean="0">
              <a:ln>
                <a:noFill/>
              </a:ln>
              <a:solidFill>
                <a:srgbClr val="000000"/>
              </a:solidFill>
              <a:effectLst/>
              <a:uLnTx/>
              <a:uFillTx/>
              <a:latin typeface="Corbel"/>
              <a:ea typeface="Corbel"/>
              <a:cs typeface="Corbel"/>
              <a:sym typeface="Corbel"/>
            </a:endParaRPr>
          </a:p>
          <a:p>
            <a:pPr marL="127000" marR="0" lvl="0" indent="0" algn="l" defTabSz="914400" rtl="0" eaLnBrk="1" fontAlgn="auto" latinLnBrk="0" hangingPunct="1">
              <a:lnSpc>
                <a:spcPct val="115000"/>
              </a:lnSpc>
              <a:spcBef>
                <a:spcPts val="0"/>
              </a:spcBef>
              <a:spcAft>
                <a:spcPts val="0"/>
              </a:spcAft>
              <a:buClr>
                <a:srgbClr val="000000"/>
              </a:buClr>
              <a:buSzPts val="1600"/>
              <a:buFont typeface="Arial"/>
              <a:buNone/>
              <a:tabLst/>
              <a:defRPr/>
            </a:pPr>
            <a:r>
              <a:rPr kumimoji="0" lang="en-US" sz="1600" b="0" i="0" u="none" strike="noStrike" kern="0" cap="none" spc="0" normalizeH="0" baseline="0" noProof="0" dirty="0" smtClean="0">
                <a:ln>
                  <a:noFill/>
                </a:ln>
                <a:solidFill>
                  <a:srgbClr val="000000"/>
                </a:solidFill>
                <a:effectLst/>
                <a:uLnTx/>
                <a:uFillTx/>
                <a:latin typeface="Corbel"/>
                <a:ea typeface="Corbel"/>
                <a:cs typeface="Corbel"/>
                <a:sym typeface="Corbel"/>
              </a:rPr>
              <a:t>No community indicators proposed</a:t>
            </a:r>
          </a:p>
          <a:p>
            <a:pPr marL="320040" marR="0" lvl="0" indent="-193040" algn="l" defTabSz="914400" rtl="0" eaLnBrk="1" fontAlgn="auto" latinLnBrk="0" hangingPunct="1">
              <a:lnSpc>
                <a:spcPct val="115000"/>
              </a:lnSpc>
              <a:spcBef>
                <a:spcPts val="0"/>
              </a:spcBef>
              <a:spcAft>
                <a:spcPts val="0"/>
              </a:spcAft>
              <a:buClr>
                <a:srgbClr val="000000"/>
              </a:buClr>
              <a:buSzPts val="1600"/>
              <a:buFont typeface="Corbel"/>
              <a:buAutoNum type="arabicPeriod"/>
              <a:tabLst/>
              <a:defRPr/>
            </a:pPr>
            <a:endParaRPr kumimoji="0" sz="1600" b="0" i="0" u="none" strike="noStrike" kern="0" cap="none" spc="0" normalizeH="0" baseline="0" noProof="0" dirty="0">
              <a:ln>
                <a:noFill/>
              </a:ln>
              <a:solidFill>
                <a:srgbClr val="000000"/>
              </a:solidFill>
              <a:effectLst/>
              <a:uLnTx/>
              <a:uFillTx/>
              <a:latin typeface="Corbel"/>
              <a:ea typeface="Corbel"/>
              <a:cs typeface="Corbel"/>
              <a:sym typeface="Corbel"/>
            </a:endParaRPr>
          </a:p>
        </p:txBody>
      </p:sp>
      <p:sp>
        <p:nvSpPr>
          <p:cNvPr id="8" name="Left Brace 7"/>
          <p:cNvSpPr/>
          <p:nvPr/>
        </p:nvSpPr>
        <p:spPr>
          <a:xfrm>
            <a:off x="4687197" y="1974885"/>
            <a:ext cx="388801" cy="1358555"/>
          </a:xfrm>
          <a:prstGeom prst="leftBrace">
            <a:avLst>
              <a:gd name="adj1" fmla="val 25934"/>
              <a:gd name="adj2" fmla="val 51619"/>
            </a:avLst>
          </a:prstGeom>
          <a:noFill/>
          <a:ln w="38100">
            <a:solidFill>
              <a:srgbClr val="1702F6"/>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31" name="Left Brace 30"/>
          <p:cNvSpPr/>
          <p:nvPr/>
        </p:nvSpPr>
        <p:spPr>
          <a:xfrm>
            <a:off x="4701525" y="3578400"/>
            <a:ext cx="388801" cy="961541"/>
          </a:xfrm>
          <a:prstGeom prst="leftBrace">
            <a:avLst>
              <a:gd name="adj1" fmla="val 25934"/>
              <a:gd name="adj2" fmla="val 45524"/>
            </a:avLst>
          </a:prstGeom>
          <a:ln w="38100">
            <a:solidFill>
              <a:srgbClr val="7B615F"/>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32" name="Left Brace 31"/>
          <p:cNvSpPr/>
          <p:nvPr/>
        </p:nvSpPr>
        <p:spPr>
          <a:xfrm>
            <a:off x="4701525" y="4824000"/>
            <a:ext cx="388801" cy="709813"/>
          </a:xfrm>
          <a:prstGeom prst="leftBrace">
            <a:avLst>
              <a:gd name="adj1" fmla="val 25934"/>
              <a:gd name="adj2" fmla="val 50349"/>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a:endParaRPr>
          </a:p>
        </p:txBody>
      </p:sp>
    </p:spTree>
    <p:extLst>
      <p:ext uri="{BB962C8B-B14F-4D97-AF65-F5344CB8AC3E}">
        <p14:creationId xmlns:p14="http://schemas.microsoft.com/office/powerpoint/2010/main" val="258822078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3DDCFA"/>
            </a:gs>
            <a:gs pos="44000">
              <a:srgbClr val="0283AD"/>
            </a:gs>
            <a:gs pos="85000">
              <a:srgbClr val="313E4F"/>
            </a:gs>
            <a:gs pos="100000">
              <a:srgbClr val="313E4F"/>
            </a:gs>
          </a:gsLst>
          <a:lin ang="4199895" scaled="0"/>
        </a:gradFill>
        <a:effectLst/>
      </p:bgPr>
    </p:bg>
    <p:spTree>
      <p:nvGrpSpPr>
        <p:cNvPr id="1" name="Shape 372"/>
        <p:cNvGrpSpPr/>
        <p:nvPr/>
      </p:nvGrpSpPr>
      <p:grpSpPr>
        <a:xfrm>
          <a:off x="0" y="0"/>
          <a:ext cx="0" cy="0"/>
          <a:chOff x="0" y="0"/>
          <a:chExt cx="0" cy="0"/>
        </a:xfrm>
      </p:grpSpPr>
      <p:cxnSp>
        <p:nvCxnSpPr>
          <p:cNvPr id="373" name="Google Shape;373;p37"/>
          <p:cNvCxnSpPr/>
          <p:nvPr/>
        </p:nvCxnSpPr>
        <p:spPr>
          <a:xfrm>
            <a:off x="0" y="1445865"/>
            <a:ext cx="9144000" cy="0"/>
          </a:xfrm>
          <a:prstGeom prst="straightConnector1">
            <a:avLst/>
          </a:prstGeom>
          <a:noFill/>
          <a:ln w="22225" cap="flat" cmpd="sng">
            <a:solidFill>
              <a:srgbClr val="313E4F"/>
            </a:solidFill>
            <a:prstDash val="solid"/>
            <a:miter lim="800000"/>
            <a:headEnd type="none" w="sm" len="sm"/>
            <a:tailEnd type="none" w="sm" len="sm"/>
          </a:ln>
        </p:spPr>
      </p:cxnSp>
      <p:sp>
        <p:nvSpPr>
          <p:cNvPr id="374" name="Google Shape;374;p37"/>
          <p:cNvSpPr/>
          <p:nvPr/>
        </p:nvSpPr>
        <p:spPr>
          <a:xfrm>
            <a:off x="-2" y="883060"/>
            <a:ext cx="9144000" cy="5974805"/>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orbel"/>
              <a:buNone/>
            </a:pPr>
            <a:endParaRPr sz="1800" b="0" i="0" u="none" strike="noStrike" cap="none">
              <a:solidFill>
                <a:srgbClr val="FFFFFF"/>
              </a:solidFill>
              <a:latin typeface="Corbel"/>
              <a:ea typeface="Corbel"/>
              <a:cs typeface="Corbel"/>
              <a:sym typeface="Corbel"/>
            </a:endParaRPr>
          </a:p>
        </p:txBody>
      </p:sp>
      <p:pic>
        <p:nvPicPr>
          <p:cNvPr id="375" name="Google Shape;375;p37"/>
          <p:cNvPicPr preferRelativeResize="0"/>
          <p:nvPr/>
        </p:nvPicPr>
        <p:blipFill rotWithShape="1">
          <a:blip r:embed="rId3">
            <a:alphaModFix/>
          </a:blip>
          <a:srcRect t="29225" b="50255"/>
          <a:stretch/>
        </p:blipFill>
        <p:spPr>
          <a:xfrm>
            <a:off x="0" y="0"/>
            <a:ext cx="9144002" cy="883060"/>
          </a:xfrm>
          <a:prstGeom prst="rect">
            <a:avLst/>
          </a:prstGeom>
          <a:noFill/>
          <a:ln>
            <a:noFill/>
          </a:ln>
        </p:spPr>
      </p:pic>
      <p:sp>
        <p:nvSpPr>
          <p:cNvPr id="376" name="Google Shape;376;p37"/>
          <p:cNvSpPr/>
          <p:nvPr/>
        </p:nvSpPr>
        <p:spPr>
          <a:xfrm>
            <a:off x="-2" y="-1359"/>
            <a:ext cx="9144000" cy="884419"/>
          </a:xfrm>
          <a:prstGeom prst="rect">
            <a:avLst/>
          </a:prstGeom>
          <a:solidFill>
            <a:srgbClr val="313E4F">
              <a:alpha val="8196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orbel"/>
              <a:buNone/>
            </a:pPr>
            <a:endParaRPr sz="1800" b="0" i="0" u="none" strike="noStrike" cap="none">
              <a:latin typeface="Corbel"/>
              <a:ea typeface="Corbel"/>
              <a:cs typeface="Corbel"/>
              <a:sym typeface="Corbel"/>
            </a:endParaRPr>
          </a:p>
        </p:txBody>
      </p:sp>
      <p:sp>
        <p:nvSpPr>
          <p:cNvPr id="377" name="Google Shape;377;p37"/>
          <p:cNvSpPr txBox="1">
            <a:spLocks noGrp="1"/>
          </p:cNvSpPr>
          <p:nvPr>
            <p:ph type="title"/>
          </p:nvPr>
        </p:nvSpPr>
        <p:spPr>
          <a:xfrm>
            <a:off x="493420" y="-218388"/>
            <a:ext cx="78867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EDEDED"/>
              </a:buClr>
              <a:buSzPts val="4400"/>
              <a:buFont typeface="Gill Sans"/>
              <a:buNone/>
            </a:pPr>
            <a:r>
              <a:rPr lang="en-US" sz="3200" dirty="0" smtClean="0">
                <a:latin typeface="Gill Sans"/>
                <a:ea typeface="Gill Sans"/>
                <a:cs typeface="Gill Sans"/>
                <a:sym typeface="Gill Sans"/>
              </a:rPr>
              <a:t>Socioeconomic </a:t>
            </a:r>
            <a:r>
              <a:rPr lang="en-US" sz="3200" dirty="0">
                <a:latin typeface="Gill Sans"/>
                <a:ea typeface="Gill Sans"/>
                <a:cs typeface="Gill Sans"/>
                <a:sym typeface="Gill Sans"/>
              </a:rPr>
              <a:t>Indicator </a:t>
            </a:r>
            <a:r>
              <a:rPr lang="en-US" sz="3200" dirty="0" smtClean="0">
                <a:latin typeface="Gill Sans"/>
                <a:ea typeface="Gill Sans"/>
                <a:cs typeface="Gill Sans"/>
                <a:sym typeface="Gill Sans"/>
              </a:rPr>
              <a:t>Time Series </a:t>
            </a:r>
            <a:endParaRPr sz="3200" dirty="0">
              <a:latin typeface="Gill Sans"/>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677283"/>
            <a:ext cx="4438927" cy="424753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7280" y="1670118"/>
            <a:ext cx="4446416" cy="4254696"/>
          </a:xfrm>
          <a:prstGeom prst="rect">
            <a:avLst/>
          </a:prstGeom>
        </p:spPr>
      </p:pic>
    </p:spTree>
    <p:extLst>
      <p:ext uri="{BB962C8B-B14F-4D97-AF65-F5344CB8AC3E}">
        <p14:creationId xmlns:p14="http://schemas.microsoft.com/office/powerpoint/2010/main" val="3979120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2"/>
        <p:cNvGrpSpPr/>
        <p:nvPr/>
      </p:nvGrpSpPr>
      <p:grpSpPr>
        <a:xfrm>
          <a:off x="0" y="0"/>
          <a:ext cx="0" cy="0"/>
          <a:chOff x="0" y="0"/>
          <a:chExt cx="0" cy="0"/>
        </a:xfrm>
      </p:grpSpPr>
      <p:cxnSp>
        <p:nvCxnSpPr>
          <p:cNvPr id="1383" name="Google Shape;1383;p162"/>
          <p:cNvCxnSpPr/>
          <p:nvPr/>
        </p:nvCxnSpPr>
        <p:spPr>
          <a:xfrm>
            <a:off x="0" y="1445865"/>
            <a:ext cx="9144000" cy="0"/>
          </a:xfrm>
          <a:prstGeom prst="straightConnector1">
            <a:avLst/>
          </a:prstGeom>
          <a:noFill/>
          <a:ln w="22225" cap="flat" cmpd="sng">
            <a:solidFill>
              <a:srgbClr val="313E4F"/>
            </a:solidFill>
            <a:prstDash val="solid"/>
            <a:miter lim="800000"/>
            <a:headEnd type="none" w="sm" len="sm"/>
            <a:tailEnd type="none" w="sm" len="sm"/>
          </a:ln>
        </p:spPr>
      </p:cxnSp>
      <p:sp>
        <p:nvSpPr>
          <p:cNvPr id="1384" name="Google Shape;1384;p162"/>
          <p:cNvSpPr/>
          <p:nvPr/>
        </p:nvSpPr>
        <p:spPr>
          <a:xfrm>
            <a:off x="-2" y="1445865"/>
            <a:ext cx="9144000" cy="54120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orbel"/>
              <a:buNone/>
              <a:tabLst/>
              <a:defRPr/>
            </a:pPr>
            <a:endParaRPr kumimoji="0" sz="1800" b="0" i="0" u="none" strike="noStrike" kern="0" cap="none" spc="0" normalizeH="0" baseline="0" noProof="0">
              <a:ln>
                <a:noFill/>
              </a:ln>
              <a:solidFill>
                <a:srgbClr val="FFFFFF"/>
              </a:solidFill>
              <a:effectLst/>
              <a:uLnTx/>
              <a:uFillTx/>
              <a:latin typeface="Corbel"/>
              <a:ea typeface="Corbel"/>
              <a:cs typeface="Corbel"/>
              <a:sym typeface="Corbel"/>
            </a:endParaRPr>
          </a:p>
        </p:txBody>
      </p:sp>
      <p:pic>
        <p:nvPicPr>
          <p:cNvPr id="1385" name="Google Shape;1385;p162"/>
          <p:cNvPicPr preferRelativeResize="0"/>
          <p:nvPr/>
        </p:nvPicPr>
        <p:blipFill rotWithShape="1">
          <a:blip r:embed="rId3">
            <a:alphaModFix/>
          </a:blip>
          <a:srcRect t="29223" b="50255"/>
          <a:stretch/>
        </p:blipFill>
        <p:spPr>
          <a:xfrm>
            <a:off x="0" y="0"/>
            <a:ext cx="9144002" cy="1406768"/>
          </a:xfrm>
          <a:prstGeom prst="rect">
            <a:avLst/>
          </a:prstGeom>
          <a:noFill/>
          <a:ln>
            <a:noFill/>
          </a:ln>
        </p:spPr>
      </p:pic>
      <p:sp>
        <p:nvSpPr>
          <p:cNvPr id="1386" name="Google Shape;1386;p162"/>
          <p:cNvSpPr/>
          <p:nvPr/>
        </p:nvSpPr>
        <p:spPr>
          <a:xfrm>
            <a:off x="-2" y="-1359"/>
            <a:ext cx="9144000" cy="1408200"/>
          </a:xfrm>
          <a:prstGeom prst="rect">
            <a:avLst/>
          </a:prstGeom>
          <a:solidFill>
            <a:srgbClr val="313E4F">
              <a:alpha val="8157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orbel"/>
              <a:buNone/>
              <a:tabLst/>
              <a:defRPr/>
            </a:pPr>
            <a:endParaRPr kumimoji="0" sz="1800" b="0" i="0" u="none" strike="noStrike" kern="0" cap="none" spc="0" normalizeH="0" baseline="0" noProof="0">
              <a:ln>
                <a:noFill/>
              </a:ln>
              <a:solidFill>
                <a:srgbClr val="000000"/>
              </a:solidFill>
              <a:effectLst/>
              <a:uLnTx/>
              <a:uFillTx/>
              <a:latin typeface="Corbel"/>
              <a:ea typeface="Corbel"/>
              <a:cs typeface="Corbel"/>
              <a:sym typeface="Corbel"/>
            </a:endParaRPr>
          </a:p>
        </p:txBody>
      </p:sp>
      <p:sp>
        <p:nvSpPr>
          <p:cNvPr id="1387" name="Google Shape;1387;p162"/>
          <p:cNvSpPr txBox="1">
            <a:spLocks noGrp="1"/>
          </p:cNvSpPr>
          <p:nvPr>
            <p:ph type="title"/>
          </p:nvPr>
        </p:nvSpPr>
        <p:spPr>
          <a:xfrm>
            <a:off x="609330" y="159189"/>
            <a:ext cx="78867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EDEDED"/>
              </a:buClr>
              <a:buSzPts val="4400"/>
              <a:buFont typeface="Gill Sans"/>
              <a:buNone/>
            </a:pPr>
            <a:r>
              <a:rPr lang="en-US" sz="4000" dirty="0">
                <a:latin typeface="Gill Sans"/>
                <a:ea typeface="Gill Sans"/>
                <a:cs typeface="Gill Sans"/>
                <a:sym typeface="Gill Sans"/>
              </a:rPr>
              <a:t>Draft Traffic Light Table</a:t>
            </a:r>
            <a:endParaRPr sz="4000" dirty="0">
              <a:latin typeface="Gill Sans"/>
              <a:ea typeface="Gill Sans"/>
              <a:cs typeface="Gill Sans"/>
              <a:sym typeface="Gill Sans"/>
            </a:endParaRP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7312"/>
          <a:stretch/>
        </p:blipFill>
        <p:spPr>
          <a:xfrm>
            <a:off x="-19320" y="2720715"/>
            <a:ext cx="9144000" cy="4450924"/>
          </a:xfrm>
          <a:prstGeom prst="rect">
            <a:avLst/>
          </a:prstGeom>
        </p:spPr>
      </p:pic>
    </p:spTree>
    <p:extLst>
      <p:ext uri="{BB962C8B-B14F-4D97-AF65-F5344CB8AC3E}">
        <p14:creationId xmlns:p14="http://schemas.microsoft.com/office/powerpoint/2010/main" val="2624232432"/>
      </p:ext>
    </p:extLst>
  </p:cSld>
  <p:clrMapOvr>
    <a:masterClrMapping/>
  </p:clrMapOvr>
  <p:transition>
    <p:fade/>
  </p:transition>
</p:sld>
</file>

<file path=ppt/theme/theme1.xml><?xml version="1.0" encoding="utf-8"?>
<a:theme xmlns:a="http://schemas.openxmlformats.org/drawingml/2006/main" name="Depth">
  <a:themeElements>
    <a:clrScheme name="Depth">
      <a:dk1>
        <a:srgbClr val="000000"/>
      </a:dk1>
      <a:lt1>
        <a:srgbClr val="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3.xml><?xml version="1.0" encoding="utf-8"?>
<a:theme xmlns:a="http://schemas.openxmlformats.org/drawingml/2006/main" name="1_NOAA Title Options">
  <a:themeElements>
    <a:clrScheme name="Custom 11">
      <a:dk1>
        <a:sysClr val="windowText" lastClr="000000"/>
      </a:dk1>
      <a:lt1>
        <a:sysClr val="window" lastClr="FFFFFF"/>
      </a:lt1>
      <a:dk2>
        <a:srgbClr val="00467F"/>
      </a:dk2>
      <a:lt2>
        <a:srgbClr val="CCE7EA"/>
      </a:lt2>
      <a:accent1>
        <a:srgbClr val="008998"/>
      </a:accent1>
      <a:accent2>
        <a:srgbClr val="CC9C4A"/>
      </a:accent2>
      <a:accent3>
        <a:srgbClr val="EA7125"/>
      </a:accent3>
      <a:accent4>
        <a:srgbClr val="738539"/>
      </a:accent4>
      <a:accent5>
        <a:srgbClr val="9C552D"/>
      </a:accent5>
      <a:accent6>
        <a:srgbClr val="C0311A"/>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Depth">
  <a:themeElements>
    <a:clrScheme name="Depth">
      <a:dk1>
        <a:srgbClr val="000000"/>
      </a:dk1>
      <a:lt1>
        <a:srgbClr val="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Depth">
  <a:themeElements>
    <a:clrScheme name="Depth">
      <a:dk1>
        <a:srgbClr val="000000"/>
      </a:dk1>
      <a:lt1>
        <a:srgbClr val="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11298</TotalTime>
  <Words>1361</Words>
  <Application>Microsoft Office PowerPoint</Application>
  <PresentationFormat>On-screen Show (4:3)</PresentationFormat>
  <Paragraphs>153</Paragraphs>
  <Slides>13</Slides>
  <Notes>13</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13</vt:i4>
      </vt:variant>
    </vt:vector>
  </HeadingPairs>
  <TitlesOfParts>
    <vt:vector size="24" baseType="lpstr">
      <vt:lpstr>Corbel</vt:lpstr>
      <vt:lpstr>Arial</vt:lpstr>
      <vt:lpstr>Arial Narrow</vt:lpstr>
      <vt:lpstr>Arial Narrow Bold</vt:lpstr>
      <vt:lpstr>Gill Sans</vt:lpstr>
      <vt:lpstr>Calibri</vt:lpstr>
      <vt:lpstr>Depth</vt:lpstr>
      <vt:lpstr>1_Depth</vt:lpstr>
      <vt:lpstr>1_NOAA Title Options</vt:lpstr>
      <vt:lpstr>2_Depth</vt:lpstr>
      <vt:lpstr>3_Depth</vt:lpstr>
      <vt:lpstr>Ecosystem &amp; Socioeconomic  Profile   Bristol Bay Red King Crab Report Card</vt:lpstr>
      <vt:lpstr>Overview</vt:lpstr>
      <vt:lpstr>BBRKC Ecosystem Indicators</vt:lpstr>
      <vt:lpstr>Ecosystem Indicator Time Series </vt:lpstr>
      <vt:lpstr>Ecosystem Traffic Light Table</vt:lpstr>
      <vt:lpstr>Ecosystem Considerations </vt:lpstr>
      <vt:lpstr>Draft Socioeconomic Indicators</vt:lpstr>
      <vt:lpstr>Socioeconomic Indicator Time Series </vt:lpstr>
      <vt:lpstr>Draft Traffic Light Table</vt:lpstr>
      <vt:lpstr>Planned ESP Developments</vt:lpstr>
      <vt:lpstr>Ecosystem &amp; Socioeconomic  Profile   Snow Crab Request for Indicators (RFI) </vt:lpstr>
      <vt:lpstr>Discussion</vt:lpstr>
      <vt:lpstr>Proposed Snow Crab Indicators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 cosystem S ocioeconomic  P rofile   GOA Pollock</dc:title>
  <dc:creator>Erin</dc:creator>
  <cp:lastModifiedBy>Erin.Fedewa</cp:lastModifiedBy>
  <cp:revision>319</cp:revision>
  <dcterms:modified xsi:type="dcterms:W3CDTF">2021-09-15T07:05:11Z</dcterms:modified>
</cp:coreProperties>
</file>