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7"/>
  </p:notesMasterIdLst>
  <p:handoutMasterIdLst>
    <p:handoutMasterId r:id="rId8"/>
  </p:handoutMasterIdLst>
  <p:sldIdLst>
    <p:sldId id="262" r:id="rId4"/>
    <p:sldId id="299" r:id="rId5"/>
    <p:sldId id="300" r:id="rId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5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0286" autoAdjust="0"/>
  </p:normalViewPr>
  <p:slideViewPr>
    <p:cSldViewPr snapToGrid="0" snapToObjects="1">
      <p:cViewPr varScale="1">
        <p:scale>
          <a:sx n="104" d="100"/>
          <a:sy n="104" d="100"/>
        </p:scale>
        <p:origin x="1860" y="102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 smtClean="0"/>
              <a:t>Agenda Item C-3(c)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smtClean="0"/>
              <a:t>April 2013 NPFMC - SSC Only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 smtClean="0"/>
              <a:t>Agenda Item C-3(c)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smtClean="0"/>
              <a:t>April 2013 NPFMC - SSC Only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Agenda Item C-3(c)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April 2013 NPFMC - SSC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4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363" y="3064900"/>
            <a:ext cx="7186611" cy="1398472"/>
          </a:xfrm>
        </p:spPr>
        <p:txBody>
          <a:bodyPr/>
          <a:lstStyle/>
          <a:p>
            <a:pPr algn="ctr"/>
            <a:r>
              <a:rPr lang="en-US" dirty="0" smtClean="0"/>
              <a:t>ESA  </a:t>
            </a:r>
            <a:br>
              <a:rPr lang="en-US" dirty="0" smtClean="0"/>
            </a:br>
            <a:r>
              <a:rPr lang="en-US" dirty="0" smtClean="0"/>
              <a:t>Section 7 Consultation Process</a:t>
            </a:r>
            <a:br>
              <a:rPr lang="en-US" dirty="0" smtClean="0"/>
            </a:b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Council Actions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Alaska Region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850855" y="3764136"/>
            <a:ext cx="6509657" cy="957354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8221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ESA Consultation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2" y="1206500"/>
            <a:ext cx="7564582" cy="5161939"/>
          </a:xfrm>
        </p:spPr>
      </p:pic>
    </p:spTree>
    <p:extLst>
      <p:ext uri="{BB962C8B-B14F-4D97-AF65-F5344CB8AC3E}">
        <p14:creationId xmlns:p14="http://schemas.microsoft.com/office/powerpoint/2010/main" val="282185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ESA Section 7 - Formal Consultation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133214"/>
            <a:ext cx="7715250" cy="52602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35580"/>
      </p:ext>
    </p:extLst>
  </p:cSld>
  <p:clrMapOvr>
    <a:masterClrMapping/>
  </p:clrMapOvr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5506</TotalTime>
  <Words>82</Words>
  <Application>Microsoft Office PowerPoint</Application>
  <PresentationFormat>On-screen Show (4:3)</PresentationFormat>
  <Paragraphs>10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Arial Narrow Bold</vt:lpstr>
      <vt:lpstr>Calibri</vt:lpstr>
      <vt:lpstr>NOAA Fisheries Content Slides</vt:lpstr>
      <vt:lpstr>NOAA Divider Slides</vt:lpstr>
      <vt:lpstr>NOAA Title Options</vt:lpstr>
      <vt:lpstr>ESA   Section 7 Consultation Process for  Council Actions </vt:lpstr>
      <vt:lpstr>ESA Consultation Process</vt:lpstr>
      <vt:lpstr>ESA Section 7 - Formal Consultation</vt:lpstr>
    </vt:vector>
  </TitlesOfParts>
  <Company>Janin/Cliff Design,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Bridget Mansfield</cp:lastModifiedBy>
  <cp:revision>272</cp:revision>
  <cp:lastPrinted>2013-03-31T22:00:03Z</cp:lastPrinted>
  <dcterms:created xsi:type="dcterms:W3CDTF">2012-07-23T20:47:30Z</dcterms:created>
  <dcterms:modified xsi:type="dcterms:W3CDTF">2020-02-24T20:30:18Z</dcterms:modified>
</cp:coreProperties>
</file>