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5"/>
  </p:notesMasterIdLst>
  <p:sldIdLst>
    <p:sldId id="300" r:id="rId4"/>
    <p:sldId id="301" r:id="rId5"/>
    <p:sldId id="257" r:id="rId6"/>
    <p:sldId id="292" r:id="rId7"/>
    <p:sldId id="281" r:id="rId8"/>
    <p:sldId id="298" r:id="rId9"/>
    <p:sldId id="293" r:id="rId10"/>
    <p:sldId id="294" r:id="rId11"/>
    <p:sldId id="295" r:id="rId12"/>
    <p:sldId id="296" r:id="rId13"/>
    <p:sldId id="279" r:id="rId14"/>
    <p:sldId id="310" r:id="rId15"/>
    <p:sldId id="291" r:id="rId16"/>
    <p:sldId id="302" r:id="rId17"/>
    <p:sldId id="260" r:id="rId18"/>
    <p:sldId id="261" r:id="rId19"/>
    <p:sldId id="303" r:id="rId20"/>
    <p:sldId id="264" r:id="rId21"/>
    <p:sldId id="322" r:id="rId22"/>
    <p:sldId id="318" r:id="rId23"/>
    <p:sldId id="319" r:id="rId24"/>
    <p:sldId id="320" r:id="rId25"/>
    <p:sldId id="304" r:id="rId26"/>
    <p:sldId id="307" r:id="rId27"/>
    <p:sldId id="308" r:id="rId28"/>
    <p:sldId id="311" r:id="rId29"/>
    <p:sldId id="262" r:id="rId30"/>
    <p:sldId id="263" r:id="rId31"/>
    <p:sldId id="312" r:id="rId32"/>
    <p:sldId id="290" r:id="rId33"/>
    <p:sldId id="313" r:id="rId34"/>
    <p:sldId id="314" r:id="rId35"/>
    <p:sldId id="317" r:id="rId36"/>
    <p:sldId id="265" r:id="rId37"/>
    <p:sldId id="316" r:id="rId38"/>
    <p:sldId id="267" r:id="rId39"/>
    <p:sldId id="268" r:id="rId40"/>
    <p:sldId id="269" r:id="rId41"/>
    <p:sldId id="270" r:id="rId42"/>
    <p:sldId id="258" r:id="rId43"/>
    <p:sldId id="29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80376" autoAdjust="0"/>
  </p:normalViewPr>
  <p:slideViewPr>
    <p:cSldViewPr snapToGrid="0" showGuides="1">
      <p:cViewPr varScale="1">
        <p:scale>
          <a:sx n="70" d="100"/>
          <a:sy n="70" d="100"/>
        </p:scale>
        <p:origin x="92"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dison\Downloads\Crab%20TAC%20ChartTab%20(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332292771178868E-2"/>
          <c:y val="5.4380744873408104E-2"/>
          <c:w val="0.86055905227132345"/>
          <c:h val="0.80936475835724986"/>
        </c:manualLayout>
      </c:layout>
      <c:barChart>
        <c:barDir val="col"/>
        <c:grouping val="clustered"/>
        <c:varyColors val="0"/>
        <c:ser>
          <c:idx val="0"/>
          <c:order val="0"/>
          <c:tx>
            <c:strRef>
              <c:f>'TACS TTL'!$J$64</c:f>
              <c:strCache>
                <c:ptCount val="1"/>
                <c:pt idx="0">
                  <c:v>BAIRDI-W</c:v>
                </c:pt>
              </c:strCache>
            </c:strRef>
          </c:tx>
          <c:spPr>
            <a:solidFill>
              <a:schemeClr val="accent1"/>
            </a:solidFill>
            <a:ln>
              <a:noFill/>
            </a:ln>
            <a:effectLst/>
          </c:spPr>
          <c:invertIfNegative val="0"/>
          <c:cat>
            <c:strRef>
              <c:f>'TACS TTL'!$C$67:$C$80</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'TACS TTL'!$J$67:$J$80</c:f>
              <c:numCache>
                <c:formatCode>#,##0</c:formatCode>
                <c:ptCount val="14"/>
                <c:pt idx="0">
                  <c:v>1620000</c:v>
                </c:pt>
                <c:pt idx="1">
                  <c:v>1094000</c:v>
                </c:pt>
                <c:pt idx="2">
                  <c:v>2176000</c:v>
                </c:pt>
                <c:pt idx="3">
                  <c:v>1537000</c:v>
                </c:pt>
                <c:pt idx="4">
                  <c:v>0</c:v>
                </c:pt>
                <c:pt idx="5">
                  <c:v>0</c:v>
                </c:pt>
                <c:pt idx="6">
                  <c:v>0</c:v>
                </c:pt>
                <c:pt idx="7">
                  <c:v>0</c:v>
                </c:pt>
                <c:pt idx="8">
                  <c:v>1645000</c:v>
                </c:pt>
                <c:pt idx="9">
                  <c:v>6625000</c:v>
                </c:pt>
                <c:pt idx="10">
                  <c:v>8396000</c:v>
                </c:pt>
                <c:pt idx="11">
                  <c:v>0</c:v>
                </c:pt>
                <c:pt idx="12">
                  <c:v>2500200</c:v>
                </c:pt>
                <c:pt idx="13">
                  <c:v>2439000</c:v>
                </c:pt>
              </c:numCache>
            </c:numRef>
          </c:val>
          <c:extLst>
            <c:ext xmlns:c16="http://schemas.microsoft.com/office/drawing/2014/chart" uri="{C3380CC4-5D6E-409C-BE32-E72D297353CC}">
              <c16:uniqueId val="{00000000-41EE-427F-A957-023A60C43E06}"/>
            </c:ext>
          </c:extLst>
        </c:ser>
        <c:ser>
          <c:idx val="1"/>
          <c:order val="1"/>
          <c:tx>
            <c:strRef>
              <c:f>'TACS TTL'!$H$64</c:f>
              <c:strCache>
                <c:ptCount val="1"/>
                <c:pt idx="0">
                  <c:v>BAIRDI-E</c:v>
                </c:pt>
              </c:strCache>
            </c:strRef>
          </c:tx>
          <c:spPr>
            <a:solidFill>
              <a:schemeClr val="accent2"/>
            </a:solidFill>
            <a:ln>
              <a:noFill/>
            </a:ln>
            <a:effectLst/>
          </c:spPr>
          <c:invertIfNegative val="0"/>
          <c:cat>
            <c:strRef>
              <c:f>'TACS TTL'!$C$67:$C$80</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'TACS TTL'!$H$67:$H$80</c:f>
              <c:numCache>
                <c:formatCode>#,##0</c:formatCode>
                <c:ptCount val="14"/>
                <c:pt idx="0">
                  <c:v>0</c:v>
                </c:pt>
                <c:pt idx="1">
                  <c:v>1875000</c:v>
                </c:pt>
                <c:pt idx="2">
                  <c:v>3445000</c:v>
                </c:pt>
                <c:pt idx="3">
                  <c:v>2763000</c:v>
                </c:pt>
                <c:pt idx="4">
                  <c:v>1350000</c:v>
                </c:pt>
                <c:pt idx="5">
                  <c:v>0</c:v>
                </c:pt>
                <c:pt idx="6">
                  <c:v>0</c:v>
                </c:pt>
                <c:pt idx="7">
                  <c:v>0</c:v>
                </c:pt>
                <c:pt idx="8">
                  <c:v>1463000</c:v>
                </c:pt>
                <c:pt idx="9">
                  <c:v>8480000</c:v>
                </c:pt>
                <c:pt idx="10">
                  <c:v>11272000</c:v>
                </c:pt>
                <c:pt idx="11">
                  <c:v>0</c:v>
                </c:pt>
                <c:pt idx="12">
                  <c:v>0</c:v>
                </c:pt>
                <c:pt idx="13">
                  <c:v>0</c:v>
                </c:pt>
              </c:numCache>
            </c:numRef>
          </c:val>
          <c:extLst>
            <c:ext xmlns:c16="http://schemas.microsoft.com/office/drawing/2014/chart" uri="{C3380CC4-5D6E-409C-BE32-E72D297353CC}">
              <c16:uniqueId val="{00000001-41EE-427F-A957-023A60C43E06}"/>
            </c:ext>
          </c:extLst>
        </c:ser>
        <c:dLbls>
          <c:showLegendKey val="0"/>
          <c:showVal val="0"/>
          <c:showCatName val="0"/>
          <c:showSerName val="0"/>
          <c:showPercent val="0"/>
          <c:showBubbleSize val="0"/>
        </c:dLbls>
        <c:gapWidth val="40"/>
        <c:axId val="124362752"/>
        <c:axId val="124364288"/>
      </c:barChart>
      <c:catAx>
        <c:axId val="124362752"/>
        <c:scaling>
          <c:orientation val="minMax"/>
        </c:scaling>
        <c:delete val="0"/>
        <c:axPos val="b"/>
        <c:numFmt formatCode="General" sourceLinked="1"/>
        <c:majorTickMark val="out"/>
        <c:minorTickMark val="none"/>
        <c:tickLblPos val="low"/>
        <c:spPr>
          <a:noFill/>
          <a:ln w="3175" cap="flat" cmpd="sng" algn="ctr">
            <a:solidFill>
              <a:srgbClr val="000000"/>
            </a:solidFill>
            <a:prstDash val="solid"/>
            <a:round/>
          </a:ln>
          <a:effectLst/>
        </c:spPr>
        <c:txPr>
          <a:bodyPr rot="-5400000" spcFirstLastPara="1" vertOverflow="ellipsis" vert="horz" wrap="square" anchor="ctr" anchorCtr="1"/>
          <a:lstStyle/>
          <a:p>
            <a:pPr>
              <a:defRPr sz="1800" b="0" i="0" u="none" strike="noStrike" kern="1200" baseline="0">
                <a:solidFill>
                  <a:srgbClr val="000000"/>
                </a:solidFill>
                <a:latin typeface="Arial"/>
                <a:ea typeface="Arial"/>
                <a:cs typeface="Arial"/>
              </a:defRPr>
            </a:pPr>
            <a:endParaRPr lang="en-US"/>
          </a:p>
        </c:txPr>
        <c:crossAx val="124364288"/>
        <c:crosses val="autoZero"/>
        <c:auto val="1"/>
        <c:lblAlgn val="ctr"/>
        <c:lblOffset val="100"/>
        <c:tickLblSkip val="1"/>
        <c:tickMarkSkip val="1"/>
        <c:noMultiLvlLbl val="0"/>
      </c:catAx>
      <c:valAx>
        <c:axId val="124364288"/>
        <c:scaling>
          <c:orientation val="minMax"/>
          <c:max val="12000000"/>
        </c:scaling>
        <c:delete val="0"/>
        <c:axPos val="l"/>
        <c:numFmt formatCode="#,##0" sourceLinked="1"/>
        <c:majorTickMark val="out"/>
        <c:minorTickMark val="none"/>
        <c:tickLblPos val="nextTo"/>
        <c:spPr>
          <a:noFill/>
          <a:ln w="3175" cap="flat" cmpd="sng" algn="ctr">
            <a:solidFill>
              <a:srgbClr val="000000"/>
            </a:solidFill>
            <a:prstDash val="solid"/>
            <a:round/>
          </a:ln>
          <a:effectLst/>
        </c:spPr>
        <c:txPr>
          <a:bodyPr rot="0" spcFirstLastPara="1" vertOverflow="ellipsis" wrap="square" anchor="ctr" anchorCtr="1"/>
          <a:lstStyle/>
          <a:p>
            <a:pPr>
              <a:defRPr sz="1400" b="0" i="0" u="none" strike="noStrike" kern="1200" baseline="0">
                <a:solidFill>
                  <a:srgbClr val="000000"/>
                </a:solidFill>
                <a:latin typeface="Arial"/>
                <a:ea typeface="Arial"/>
                <a:cs typeface="Arial"/>
              </a:defRPr>
            </a:pPr>
            <a:endParaRPr lang="en-US"/>
          </a:p>
        </c:txPr>
        <c:crossAx val="124362752"/>
        <c:crosses val="autoZero"/>
        <c:crossBetween val="between"/>
      </c:valAx>
      <c:spPr>
        <a:noFill/>
        <a:ln w="25400">
          <a:noFill/>
        </a:ln>
        <a:effectLst/>
      </c:spPr>
    </c:plotArea>
    <c:legend>
      <c:legendPos val="r"/>
      <c:layout>
        <c:manualLayout>
          <c:xMode val="edge"/>
          <c:yMode val="edge"/>
          <c:x val="0.35376654063071594"/>
          <c:y val="1.184929952732113E-2"/>
          <c:w val="0.30507004644924118"/>
          <c:h val="0.1386066192016408"/>
        </c:manualLayout>
      </c:layout>
      <c:overlay val="0"/>
      <c:spPr>
        <a:solidFill>
          <a:schemeClr val="bg1"/>
        </a:solidFill>
        <a:ln w="25400">
          <a:noFill/>
        </a:ln>
        <a:effectLst/>
      </c:spPr>
      <c:txPr>
        <a:bodyPr rot="0" spcFirstLastPara="1" vertOverflow="ellipsis" vert="horz" wrap="square" anchor="ctr" anchorCtr="1"/>
        <a:lstStyle/>
        <a:p>
          <a:pPr>
            <a:defRPr sz="1600" b="0" i="0" u="none" strike="noStrike" kern="1200"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cap="flat" cmpd="sng" algn="ctr">
      <a:noFill/>
      <a:prstDash val="solid"/>
      <a:round/>
    </a:ln>
    <a:effectLst/>
  </c:spPr>
  <c:txPr>
    <a:bodyPr/>
    <a:lstStyle/>
    <a:p>
      <a:pPr>
        <a:defRPr sz="800" b="0" i="0" u="none" strike="noStrike" baseline="0">
          <a:solidFill>
            <a:srgbClr val="000000"/>
          </a:solidFill>
          <a:latin typeface="Arial"/>
          <a:ea typeface="Arial"/>
          <a:cs typeface="Aria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ata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4" Type="http://schemas.openxmlformats.org/officeDocument/2006/relationships/image" Target="../media/image4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9EA1F7-6AEF-473F-9281-322A4B5C287D}"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0A556F6F-18DD-4E90-AAE5-C4807312CBBA}">
      <dgm:prSet custT="1"/>
      <dgm:spPr/>
      <dgm:t>
        <a:bodyPr/>
        <a:lstStyle/>
        <a:p>
          <a:r>
            <a:rPr lang="en-US" sz="3200" dirty="0"/>
            <a:t>Understand</a:t>
          </a:r>
        </a:p>
      </dgm:t>
    </dgm:pt>
    <dgm:pt modelId="{7BF3EADA-DD6B-460C-AAB4-784FA933374C}" type="parTrans" cxnId="{C1E05C2D-E0B7-4D97-BDED-34D3A0E0BB56}">
      <dgm:prSet/>
      <dgm:spPr/>
      <dgm:t>
        <a:bodyPr/>
        <a:lstStyle/>
        <a:p>
          <a:endParaRPr lang="en-US"/>
        </a:p>
      </dgm:t>
    </dgm:pt>
    <dgm:pt modelId="{188EAC86-4C86-4DA8-836C-57628D79B91C}" type="sibTrans" cxnId="{C1E05C2D-E0B7-4D97-BDED-34D3A0E0BB56}">
      <dgm:prSet/>
      <dgm:spPr/>
      <dgm:t>
        <a:bodyPr/>
        <a:lstStyle/>
        <a:p>
          <a:endParaRPr lang="en-US"/>
        </a:p>
      </dgm:t>
    </dgm:pt>
    <dgm:pt modelId="{3E023639-77F6-4B54-8FA2-B4C41F879961}">
      <dgm:prSet custT="1"/>
      <dgm:spPr/>
      <dgm:t>
        <a:bodyPr/>
        <a:lstStyle/>
        <a:p>
          <a:pPr algn="ctr"/>
          <a:r>
            <a:rPr lang="en-US" sz="2400" dirty="0"/>
            <a:t>How females </a:t>
          </a:r>
          <a:r>
            <a:rPr lang="en-US" sz="2400" dirty="0">
              <a:solidFill>
                <a:schemeClr val="tx1"/>
              </a:solidFill>
            </a:rPr>
            <a:t>in the HCRs </a:t>
          </a:r>
          <a:r>
            <a:rPr lang="en-US" sz="2400" dirty="0"/>
            <a:t>will effect projected populations and harvest </a:t>
          </a:r>
        </a:p>
      </dgm:t>
    </dgm:pt>
    <dgm:pt modelId="{5F9AE840-D364-4C7F-B01A-921E699200A6}" type="parTrans" cxnId="{757433B6-0F9B-4E7E-BD75-DE9266EC2C29}">
      <dgm:prSet/>
      <dgm:spPr/>
      <dgm:t>
        <a:bodyPr/>
        <a:lstStyle/>
        <a:p>
          <a:endParaRPr lang="en-US"/>
        </a:p>
      </dgm:t>
    </dgm:pt>
    <dgm:pt modelId="{C7E1ED78-A76A-4F90-9A7E-AA587BA28F2A}" type="sibTrans" cxnId="{757433B6-0F9B-4E7E-BD75-DE9266EC2C29}">
      <dgm:prSet/>
      <dgm:spPr/>
      <dgm:t>
        <a:bodyPr/>
        <a:lstStyle/>
        <a:p>
          <a:endParaRPr lang="en-US"/>
        </a:p>
      </dgm:t>
    </dgm:pt>
    <dgm:pt modelId="{AF50179E-3837-46F2-9818-5D2CA47EC560}">
      <dgm:prSet custT="1"/>
      <dgm:spPr/>
      <dgm:t>
        <a:bodyPr/>
        <a:lstStyle/>
        <a:p>
          <a:pPr algn="ctr"/>
          <a:r>
            <a:rPr lang="en-US" sz="2000" dirty="0">
              <a:solidFill>
                <a:schemeClr val="bg1">
                  <a:lumMod val="50000"/>
                </a:schemeClr>
              </a:solidFill>
            </a:rPr>
            <a:t>Inclusion or exclusion of females in Harvest Control Rules to be tested</a:t>
          </a:r>
        </a:p>
      </dgm:t>
    </dgm:pt>
    <dgm:pt modelId="{1D080605-255B-4B35-A2B3-38C1E50295C3}" type="parTrans" cxnId="{AD17B20F-ACD2-4898-A795-B516B7DCDB7A}">
      <dgm:prSet/>
      <dgm:spPr/>
      <dgm:t>
        <a:bodyPr/>
        <a:lstStyle/>
        <a:p>
          <a:endParaRPr lang="en-US"/>
        </a:p>
      </dgm:t>
    </dgm:pt>
    <dgm:pt modelId="{9A1A3472-31B0-4021-9989-5B953E07DB98}" type="sibTrans" cxnId="{AD17B20F-ACD2-4898-A795-B516B7DCDB7A}">
      <dgm:prSet/>
      <dgm:spPr/>
      <dgm:t>
        <a:bodyPr/>
        <a:lstStyle/>
        <a:p>
          <a:endParaRPr lang="en-US"/>
        </a:p>
      </dgm:t>
    </dgm:pt>
    <dgm:pt modelId="{B1DF59F5-19AC-400F-A153-A261E788D1B3}">
      <dgm:prSet custT="1"/>
      <dgm:spPr/>
      <dgm:t>
        <a:bodyPr/>
        <a:lstStyle/>
        <a:p>
          <a:r>
            <a:rPr lang="en-US" sz="3200" dirty="0"/>
            <a:t>Evaluate</a:t>
          </a:r>
        </a:p>
      </dgm:t>
    </dgm:pt>
    <dgm:pt modelId="{FC527C31-ECD8-4FC6-BC98-19D4FDD24B21}" type="parTrans" cxnId="{59250C28-A23A-4B82-9B1B-8A1F4A533D39}">
      <dgm:prSet/>
      <dgm:spPr/>
      <dgm:t>
        <a:bodyPr/>
        <a:lstStyle/>
        <a:p>
          <a:endParaRPr lang="en-US"/>
        </a:p>
      </dgm:t>
    </dgm:pt>
    <dgm:pt modelId="{02F84610-8E90-47F2-9E93-9AD0AE707E0B}" type="sibTrans" cxnId="{59250C28-A23A-4B82-9B1B-8A1F4A533D39}">
      <dgm:prSet/>
      <dgm:spPr/>
      <dgm:t>
        <a:bodyPr/>
        <a:lstStyle/>
        <a:p>
          <a:endParaRPr lang="en-US"/>
        </a:p>
      </dgm:t>
    </dgm:pt>
    <dgm:pt modelId="{EAFAB563-FD5E-40AB-A343-A99020789C8C}">
      <dgm:prSet custT="1"/>
      <dgm:spPr/>
      <dgm:t>
        <a:bodyPr/>
        <a:lstStyle/>
        <a:p>
          <a:pPr algn="ctr"/>
          <a:r>
            <a:rPr lang="en-US" sz="3200" dirty="0"/>
            <a:t>Fishery Resilience </a:t>
          </a:r>
        </a:p>
      </dgm:t>
    </dgm:pt>
    <dgm:pt modelId="{1716077D-99AB-4399-925C-7E8743695551}" type="parTrans" cxnId="{7BA3CC2C-67DA-44F4-99A0-987C3B282E96}">
      <dgm:prSet/>
      <dgm:spPr/>
      <dgm:t>
        <a:bodyPr/>
        <a:lstStyle/>
        <a:p>
          <a:endParaRPr lang="en-US"/>
        </a:p>
      </dgm:t>
    </dgm:pt>
    <dgm:pt modelId="{DCF5B9AD-3469-4159-A200-EDBF989408B5}" type="sibTrans" cxnId="{7BA3CC2C-67DA-44F4-99A0-987C3B282E96}">
      <dgm:prSet/>
      <dgm:spPr/>
      <dgm:t>
        <a:bodyPr/>
        <a:lstStyle/>
        <a:p>
          <a:endParaRPr lang="en-US"/>
        </a:p>
      </dgm:t>
    </dgm:pt>
    <dgm:pt modelId="{00F2441F-1649-4B72-99F2-1C46F061A062}">
      <dgm:prSet custT="1"/>
      <dgm:spPr/>
      <dgm:t>
        <a:bodyPr/>
        <a:lstStyle/>
        <a:p>
          <a:r>
            <a:rPr lang="en-US" sz="3200" dirty="0"/>
            <a:t>Inform</a:t>
          </a:r>
        </a:p>
      </dgm:t>
    </dgm:pt>
    <dgm:pt modelId="{CAF99868-E0BE-45BD-BE71-077484698E6F}" type="parTrans" cxnId="{1FE0C74A-3CB1-4A19-992D-F1F56500235E}">
      <dgm:prSet/>
      <dgm:spPr/>
      <dgm:t>
        <a:bodyPr/>
        <a:lstStyle/>
        <a:p>
          <a:endParaRPr lang="en-US"/>
        </a:p>
      </dgm:t>
    </dgm:pt>
    <dgm:pt modelId="{B677877D-1C11-4E35-A75A-0BB4437E2C83}" type="sibTrans" cxnId="{1FE0C74A-3CB1-4A19-992D-F1F56500235E}">
      <dgm:prSet/>
      <dgm:spPr/>
      <dgm:t>
        <a:bodyPr/>
        <a:lstStyle/>
        <a:p>
          <a:endParaRPr lang="en-US"/>
        </a:p>
      </dgm:t>
    </dgm:pt>
    <dgm:pt modelId="{610D4025-8044-43E5-826D-35D50D6751FF}">
      <dgm:prSet custT="1"/>
      <dgm:spPr/>
      <dgm:t>
        <a:bodyPr/>
        <a:lstStyle/>
        <a:p>
          <a:r>
            <a:rPr lang="en-US" sz="2400" dirty="0"/>
            <a:t>Performance metrics for Harvest Strategy Evaluation</a:t>
          </a:r>
        </a:p>
      </dgm:t>
    </dgm:pt>
    <dgm:pt modelId="{FD09A58F-3D94-4571-8637-019C28CA079E}" type="parTrans" cxnId="{6C7D0F3E-6EAF-4C88-A99F-3617C38FC73C}">
      <dgm:prSet/>
      <dgm:spPr/>
      <dgm:t>
        <a:bodyPr/>
        <a:lstStyle/>
        <a:p>
          <a:endParaRPr lang="en-US"/>
        </a:p>
      </dgm:t>
    </dgm:pt>
    <dgm:pt modelId="{195435F5-5A34-4AD9-9C69-162859B320A0}" type="sibTrans" cxnId="{6C7D0F3E-6EAF-4C88-A99F-3617C38FC73C}">
      <dgm:prSet/>
      <dgm:spPr/>
      <dgm:t>
        <a:bodyPr/>
        <a:lstStyle/>
        <a:p>
          <a:endParaRPr lang="en-US"/>
        </a:p>
      </dgm:t>
    </dgm:pt>
    <dgm:pt modelId="{4E9AB74C-F666-49FD-90CE-7F49D0722C26}">
      <dgm:prSet custT="1"/>
      <dgm:spPr/>
      <dgm:t>
        <a:bodyPr/>
        <a:lstStyle/>
        <a:p>
          <a:r>
            <a:rPr lang="en-US" sz="2000" dirty="0"/>
            <a:t>e.g. probability of stock closure, catch variability</a:t>
          </a:r>
        </a:p>
      </dgm:t>
    </dgm:pt>
    <dgm:pt modelId="{071EAA12-63CE-4670-B761-FD24C6857CB7}" type="parTrans" cxnId="{F185CE44-1F61-4B87-922F-677B645100FA}">
      <dgm:prSet/>
      <dgm:spPr/>
      <dgm:t>
        <a:bodyPr/>
        <a:lstStyle/>
        <a:p>
          <a:endParaRPr lang="en-US"/>
        </a:p>
      </dgm:t>
    </dgm:pt>
    <dgm:pt modelId="{F2F5192F-2F9F-42B9-A37D-55EA8D60C0A7}" type="sibTrans" cxnId="{F185CE44-1F61-4B87-922F-677B645100FA}">
      <dgm:prSet/>
      <dgm:spPr/>
      <dgm:t>
        <a:bodyPr/>
        <a:lstStyle/>
        <a:p>
          <a:endParaRPr lang="en-US"/>
        </a:p>
      </dgm:t>
    </dgm:pt>
    <dgm:pt modelId="{EC158D29-F61D-4D7B-BA72-91EFABFF9052}" type="pres">
      <dgm:prSet presAssocID="{9C9EA1F7-6AEF-473F-9281-322A4B5C287D}" presName="Name0" presStyleCnt="0">
        <dgm:presLayoutVars>
          <dgm:dir/>
          <dgm:animLvl val="lvl"/>
          <dgm:resizeHandles val="exact"/>
        </dgm:presLayoutVars>
      </dgm:prSet>
      <dgm:spPr/>
    </dgm:pt>
    <dgm:pt modelId="{26D3F6D5-5EA7-434B-8C91-2A5FEDD52A44}" type="pres">
      <dgm:prSet presAssocID="{0A556F6F-18DD-4E90-AAE5-C4807312CBBA}" presName="linNode" presStyleCnt="0"/>
      <dgm:spPr/>
    </dgm:pt>
    <dgm:pt modelId="{ECF2F096-ED64-4DDB-A3D1-E72767B2C902}" type="pres">
      <dgm:prSet presAssocID="{0A556F6F-18DD-4E90-AAE5-C4807312CBBA}" presName="parentText" presStyleLbl="alignNode1" presStyleIdx="0" presStyleCnt="3" custScaleX="221853">
        <dgm:presLayoutVars>
          <dgm:chMax val="1"/>
          <dgm:bulletEnabled/>
        </dgm:presLayoutVars>
      </dgm:prSet>
      <dgm:spPr/>
    </dgm:pt>
    <dgm:pt modelId="{EE899E94-5DA2-463F-966F-1C125D5F4856}" type="pres">
      <dgm:prSet presAssocID="{0A556F6F-18DD-4E90-AAE5-C4807312CBBA}" presName="descendantText" presStyleLbl="alignAccFollowNode1" presStyleIdx="0" presStyleCnt="3" custScaleX="129216">
        <dgm:presLayoutVars>
          <dgm:bulletEnabled/>
        </dgm:presLayoutVars>
      </dgm:prSet>
      <dgm:spPr/>
    </dgm:pt>
    <dgm:pt modelId="{F9E35652-F5A8-4DE1-A4BE-AD50ED1BF581}" type="pres">
      <dgm:prSet presAssocID="{188EAC86-4C86-4DA8-836C-57628D79B91C}" presName="sp" presStyleCnt="0"/>
      <dgm:spPr/>
    </dgm:pt>
    <dgm:pt modelId="{2DDE7E12-2EB7-4DED-9044-5723B68C7110}" type="pres">
      <dgm:prSet presAssocID="{B1DF59F5-19AC-400F-A153-A261E788D1B3}" presName="linNode" presStyleCnt="0"/>
      <dgm:spPr/>
    </dgm:pt>
    <dgm:pt modelId="{83309024-234C-44A5-B2E2-C7A6B5C2335F}" type="pres">
      <dgm:prSet presAssocID="{B1DF59F5-19AC-400F-A153-A261E788D1B3}" presName="parentText" presStyleLbl="alignNode1" presStyleIdx="1" presStyleCnt="3" custScaleX="221853">
        <dgm:presLayoutVars>
          <dgm:chMax val="1"/>
          <dgm:bulletEnabled/>
        </dgm:presLayoutVars>
      </dgm:prSet>
      <dgm:spPr/>
    </dgm:pt>
    <dgm:pt modelId="{DD0654FD-CE23-4948-BB93-885736317730}" type="pres">
      <dgm:prSet presAssocID="{B1DF59F5-19AC-400F-A153-A261E788D1B3}" presName="descendantText" presStyleLbl="alignAccFollowNode1" presStyleIdx="1" presStyleCnt="3" custScaleX="129216" custLinFactNeighborX="50" custLinFactNeighborY="815">
        <dgm:presLayoutVars>
          <dgm:bulletEnabled/>
        </dgm:presLayoutVars>
      </dgm:prSet>
      <dgm:spPr/>
    </dgm:pt>
    <dgm:pt modelId="{F4F4C541-906B-4DD8-BAEE-48D5C2FF37BA}" type="pres">
      <dgm:prSet presAssocID="{02F84610-8E90-47F2-9E93-9AD0AE707E0B}" presName="sp" presStyleCnt="0"/>
      <dgm:spPr/>
    </dgm:pt>
    <dgm:pt modelId="{16D8F9C0-39C7-4E12-BA0B-B156898D7BCE}" type="pres">
      <dgm:prSet presAssocID="{00F2441F-1649-4B72-99F2-1C46F061A062}" presName="linNode" presStyleCnt="0"/>
      <dgm:spPr/>
    </dgm:pt>
    <dgm:pt modelId="{4A53A8A4-1202-4D1F-814B-009BEBBE6BA7}" type="pres">
      <dgm:prSet presAssocID="{00F2441F-1649-4B72-99F2-1C46F061A062}" presName="parentText" presStyleLbl="alignNode1" presStyleIdx="2" presStyleCnt="3" custScaleX="221853">
        <dgm:presLayoutVars>
          <dgm:chMax val="1"/>
          <dgm:bulletEnabled/>
        </dgm:presLayoutVars>
      </dgm:prSet>
      <dgm:spPr/>
    </dgm:pt>
    <dgm:pt modelId="{BD93E638-A7E2-4E16-9868-F4C637297A48}" type="pres">
      <dgm:prSet presAssocID="{00F2441F-1649-4B72-99F2-1C46F061A062}" presName="descendantText" presStyleLbl="alignAccFollowNode1" presStyleIdx="2" presStyleCnt="3" custScaleX="129216">
        <dgm:presLayoutVars>
          <dgm:bulletEnabled/>
        </dgm:presLayoutVars>
      </dgm:prSet>
      <dgm:spPr/>
    </dgm:pt>
  </dgm:ptLst>
  <dgm:cxnLst>
    <dgm:cxn modelId="{80F65408-EC10-41BD-905F-3B3811077907}" type="presOf" srcId="{EAFAB563-FD5E-40AB-A343-A99020789C8C}" destId="{DD0654FD-CE23-4948-BB93-885736317730}" srcOrd="0" destOrd="0" presId="urn:microsoft.com/office/officeart/2016/7/layout/VerticalSolidActionList"/>
    <dgm:cxn modelId="{AD17B20F-ACD2-4898-A795-B516B7DCDB7A}" srcId="{3E023639-77F6-4B54-8FA2-B4C41F879961}" destId="{AF50179E-3837-46F2-9818-5D2CA47EC560}" srcOrd="0" destOrd="0" parTransId="{1D080605-255B-4B35-A2B3-38C1E50295C3}" sibTransId="{9A1A3472-31B0-4021-9989-5B953E07DB98}"/>
    <dgm:cxn modelId="{3F50E011-38DF-4A33-B7DB-3E66219AD08E}" type="presOf" srcId="{610D4025-8044-43E5-826D-35D50D6751FF}" destId="{BD93E638-A7E2-4E16-9868-F4C637297A48}" srcOrd="0" destOrd="0" presId="urn:microsoft.com/office/officeart/2016/7/layout/VerticalSolidActionList"/>
    <dgm:cxn modelId="{59250C28-A23A-4B82-9B1B-8A1F4A533D39}" srcId="{9C9EA1F7-6AEF-473F-9281-322A4B5C287D}" destId="{B1DF59F5-19AC-400F-A153-A261E788D1B3}" srcOrd="1" destOrd="0" parTransId="{FC527C31-ECD8-4FC6-BC98-19D4FDD24B21}" sibTransId="{02F84610-8E90-47F2-9E93-9AD0AE707E0B}"/>
    <dgm:cxn modelId="{7BA3CC2C-67DA-44F4-99A0-987C3B282E96}" srcId="{B1DF59F5-19AC-400F-A153-A261E788D1B3}" destId="{EAFAB563-FD5E-40AB-A343-A99020789C8C}" srcOrd="0" destOrd="0" parTransId="{1716077D-99AB-4399-925C-7E8743695551}" sibTransId="{DCF5B9AD-3469-4159-A200-EDBF989408B5}"/>
    <dgm:cxn modelId="{C1E05C2D-E0B7-4D97-BDED-34D3A0E0BB56}" srcId="{9C9EA1F7-6AEF-473F-9281-322A4B5C287D}" destId="{0A556F6F-18DD-4E90-AAE5-C4807312CBBA}" srcOrd="0" destOrd="0" parTransId="{7BF3EADA-DD6B-460C-AAB4-784FA933374C}" sibTransId="{188EAC86-4C86-4DA8-836C-57628D79B91C}"/>
    <dgm:cxn modelId="{6C7D0F3E-6EAF-4C88-A99F-3617C38FC73C}" srcId="{00F2441F-1649-4B72-99F2-1C46F061A062}" destId="{610D4025-8044-43E5-826D-35D50D6751FF}" srcOrd="0" destOrd="0" parTransId="{FD09A58F-3D94-4571-8637-019C28CA079E}" sibTransId="{195435F5-5A34-4AD9-9C69-162859B320A0}"/>
    <dgm:cxn modelId="{F185CE44-1F61-4B87-922F-677B645100FA}" srcId="{610D4025-8044-43E5-826D-35D50D6751FF}" destId="{4E9AB74C-F666-49FD-90CE-7F49D0722C26}" srcOrd="0" destOrd="0" parTransId="{071EAA12-63CE-4670-B761-FD24C6857CB7}" sibTransId="{F2F5192F-2F9F-42B9-A37D-55EA8D60C0A7}"/>
    <dgm:cxn modelId="{1FE0C74A-3CB1-4A19-992D-F1F56500235E}" srcId="{9C9EA1F7-6AEF-473F-9281-322A4B5C287D}" destId="{00F2441F-1649-4B72-99F2-1C46F061A062}" srcOrd="2" destOrd="0" parTransId="{CAF99868-E0BE-45BD-BE71-077484698E6F}" sibTransId="{B677877D-1C11-4E35-A75A-0BB4437E2C83}"/>
    <dgm:cxn modelId="{28CB256C-B1F5-4380-8667-571710BD72FF}" type="presOf" srcId="{B1DF59F5-19AC-400F-A153-A261E788D1B3}" destId="{83309024-234C-44A5-B2E2-C7A6B5C2335F}" srcOrd="0" destOrd="0" presId="urn:microsoft.com/office/officeart/2016/7/layout/VerticalSolidActionList"/>
    <dgm:cxn modelId="{88868073-7CE7-46C9-B362-9C97ADE46DFA}" type="presOf" srcId="{AF50179E-3837-46F2-9818-5D2CA47EC560}" destId="{EE899E94-5DA2-463F-966F-1C125D5F4856}" srcOrd="0" destOrd="1" presId="urn:microsoft.com/office/officeart/2016/7/layout/VerticalSolidActionList"/>
    <dgm:cxn modelId="{6C76DF79-3111-41C9-A807-1104DB0B7EB2}" type="presOf" srcId="{4E9AB74C-F666-49FD-90CE-7F49D0722C26}" destId="{BD93E638-A7E2-4E16-9868-F4C637297A48}" srcOrd="0" destOrd="1" presId="urn:microsoft.com/office/officeart/2016/7/layout/VerticalSolidActionList"/>
    <dgm:cxn modelId="{4838A4B1-A5FA-45EB-B03D-472D384DF44F}" type="presOf" srcId="{0A556F6F-18DD-4E90-AAE5-C4807312CBBA}" destId="{ECF2F096-ED64-4DDB-A3D1-E72767B2C902}" srcOrd="0" destOrd="0" presId="urn:microsoft.com/office/officeart/2016/7/layout/VerticalSolidActionList"/>
    <dgm:cxn modelId="{11172CB6-2C33-4BBB-AF69-77B7CDDDADBF}" type="presOf" srcId="{3E023639-77F6-4B54-8FA2-B4C41F879961}" destId="{EE899E94-5DA2-463F-966F-1C125D5F4856}" srcOrd="0" destOrd="0" presId="urn:microsoft.com/office/officeart/2016/7/layout/VerticalSolidActionList"/>
    <dgm:cxn modelId="{757433B6-0F9B-4E7E-BD75-DE9266EC2C29}" srcId="{0A556F6F-18DD-4E90-AAE5-C4807312CBBA}" destId="{3E023639-77F6-4B54-8FA2-B4C41F879961}" srcOrd="0" destOrd="0" parTransId="{5F9AE840-D364-4C7F-B01A-921E699200A6}" sibTransId="{C7E1ED78-A76A-4F90-9A7E-AA587BA28F2A}"/>
    <dgm:cxn modelId="{4EACDACD-A901-4020-95D0-D7C9AA069D45}" type="presOf" srcId="{00F2441F-1649-4B72-99F2-1C46F061A062}" destId="{4A53A8A4-1202-4D1F-814B-009BEBBE6BA7}" srcOrd="0" destOrd="0" presId="urn:microsoft.com/office/officeart/2016/7/layout/VerticalSolidActionList"/>
    <dgm:cxn modelId="{80183AE3-2AA9-4737-9F76-9540340FADB6}" type="presOf" srcId="{9C9EA1F7-6AEF-473F-9281-322A4B5C287D}" destId="{EC158D29-F61D-4D7B-BA72-91EFABFF9052}" srcOrd="0" destOrd="0" presId="urn:microsoft.com/office/officeart/2016/7/layout/VerticalSolidActionList"/>
    <dgm:cxn modelId="{C76D45C7-D214-4AA9-B9B2-17A7E301075A}" type="presParOf" srcId="{EC158D29-F61D-4D7B-BA72-91EFABFF9052}" destId="{26D3F6D5-5EA7-434B-8C91-2A5FEDD52A44}" srcOrd="0" destOrd="0" presId="urn:microsoft.com/office/officeart/2016/7/layout/VerticalSolidActionList"/>
    <dgm:cxn modelId="{772E1B67-71DC-4600-9D0B-5B9C43D633F3}" type="presParOf" srcId="{26D3F6D5-5EA7-434B-8C91-2A5FEDD52A44}" destId="{ECF2F096-ED64-4DDB-A3D1-E72767B2C902}" srcOrd="0" destOrd="0" presId="urn:microsoft.com/office/officeart/2016/7/layout/VerticalSolidActionList"/>
    <dgm:cxn modelId="{8A32894A-1339-40B4-822F-C9C43619E16B}" type="presParOf" srcId="{26D3F6D5-5EA7-434B-8C91-2A5FEDD52A44}" destId="{EE899E94-5DA2-463F-966F-1C125D5F4856}" srcOrd="1" destOrd="0" presId="urn:microsoft.com/office/officeart/2016/7/layout/VerticalSolidActionList"/>
    <dgm:cxn modelId="{E2B1F1F3-B724-44FB-857E-855EB5B08FD5}" type="presParOf" srcId="{EC158D29-F61D-4D7B-BA72-91EFABFF9052}" destId="{F9E35652-F5A8-4DE1-A4BE-AD50ED1BF581}" srcOrd="1" destOrd="0" presId="urn:microsoft.com/office/officeart/2016/7/layout/VerticalSolidActionList"/>
    <dgm:cxn modelId="{36F54BDF-1AE3-4859-9578-D5E66A23E7FE}" type="presParOf" srcId="{EC158D29-F61D-4D7B-BA72-91EFABFF9052}" destId="{2DDE7E12-2EB7-4DED-9044-5723B68C7110}" srcOrd="2" destOrd="0" presId="urn:microsoft.com/office/officeart/2016/7/layout/VerticalSolidActionList"/>
    <dgm:cxn modelId="{8EE6FF6E-3A94-4EA3-8084-98306769F9C4}" type="presParOf" srcId="{2DDE7E12-2EB7-4DED-9044-5723B68C7110}" destId="{83309024-234C-44A5-B2E2-C7A6B5C2335F}" srcOrd="0" destOrd="0" presId="urn:microsoft.com/office/officeart/2016/7/layout/VerticalSolidActionList"/>
    <dgm:cxn modelId="{4089F838-654E-4542-98FD-25FFAB181EAF}" type="presParOf" srcId="{2DDE7E12-2EB7-4DED-9044-5723B68C7110}" destId="{DD0654FD-CE23-4948-BB93-885736317730}" srcOrd="1" destOrd="0" presId="urn:microsoft.com/office/officeart/2016/7/layout/VerticalSolidActionList"/>
    <dgm:cxn modelId="{9DA941FC-CBC0-429B-B223-AAEBA713CE6B}" type="presParOf" srcId="{EC158D29-F61D-4D7B-BA72-91EFABFF9052}" destId="{F4F4C541-906B-4DD8-BAEE-48D5C2FF37BA}" srcOrd="3" destOrd="0" presId="urn:microsoft.com/office/officeart/2016/7/layout/VerticalSolidActionList"/>
    <dgm:cxn modelId="{BFE9CF88-5500-48D9-92EA-D4363A866107}" type="presParOf" srcId="{EC158D29-F61D-4D7B-BA72-91EFABFF9052}" destId="{16D8F9C0-39C7-4E12-BA0B-B156898D7BCE}" srcOrd="4" destOrd="0" presId="urn:microsoft.com/office/officeart/2016/7/layout/VerticalSolidActionList"/>
    <dgm:cxn modelId="{AF37F9BF-533F-4790-A9A4-86BC08CD787D}" type="presParOf" srcId="{16D8F9C0-39C7-4E12-BA0B-B156898D7BCE}" destId="{4A53A8A4-1202-4D1F-814B-009BEBBE6BA7}" srcOrd="0" destOrd="0" presId="urn:microsoft.com/office/officeart/2016/7/layout/VerticalSolidActionList"/>
    <dgm:cxn modelId="{00AC938A-D3BD-4B60-8264-10E711D7918F}" type="presParOf" srcId="{16D8F9C0-39C7-4E12-BA0B-B156898D7BCE}" destId="{BD93E638-A7E2-4E16-9868-F4C637297A48}"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911D8A6-3880-4E3D-A47C-84392AFAFEBF}" type="doc">
      <dgm:prSet loTypeId="urn:microsoft.com/office/officeart/2016/7/layout/BasicTimeline" loCatId="process" qsTypeId="urn:microsoft.com/office/officeart/2005/8/quickstyle/simple5" qsCatId="simple" csTypeId="urn:microsoft.com/office/officeart/2005/8/colors/colorful5" csCatId="colorful" phldr="1"/>
      <dgm:spPr/>
      <dgm:t>
        <a:bodyPr/>
        <a:lstStyle/>
        <a:p>
          <a:endParaRPr lang="en-US"/>
        </a:p>
      </dgm:t>
    </dgm:pt>
    <dgm:pt modelId="{4F38AC32-1E0A-40B9-B831-C49EEC438AC6}">
      <dgm:prSet/>
      <dgm:spPr/>
      <dgm:t>
        <a:bodyPr/>
        <a:lstStyle/>
        <a:p>
          <a:pPr>
            <a:defRPr b="1"/>
          </a:pPr>
          <a:r>
            <a:rPr lang="en-US"/>
            <a:t>Winter 2019</a:t>
          </a:r>
        </a:p>
      </dgm:t>
    </dgm:pt>
    <dgm:pt modelId="{CA50D73F-C50E-4DAC-BEE1-3D3949A71127}" type="parTrans" cxnId="{46C64D97-56F6-4ED3-ABE6-FF17B2109CEB}">
      <dgm:prSet/>
      <dgm:spPr/>
      <dgm:t>
        <a:bodyPr/>
        <a:lstStyle/>
        <a:p>
          <a:endParaRPr lang="en-US"/>
        </a:p>
      </dgm:t>
    </dgm:pt>
    <dgm:pt modelId="{C0177549-5A72-4D8B-9B63-D6F8C8F21EB1}" type="sibTrans" cxnId="{46C64D97-56F6-4ED3-ABE6-FF17B2109CEB}">
      <dgm:prSet/>
      <dgm:spPr/>
      <dgm:t>
        <a:bodyPr/>
        <a:lstStyle/>
        <a:p>
          <a:endParaRPr lang="en-US"/>
        </a:p>
      </dgm:t>
    </dgm:pt>
    <dgm:pt modelId="{D300A819-E74D-4958-8FEE-DE4CD417300A}">
      <dgm:prSet/>
      <dgm:spPr>
        <a:ln w="38100"/>
      </dgm:spPr>
      <dgm:t>
        <a:bodyPr/>
        <a:lstStyle/>
        <a:p>
          <a:r>
            <a:rPr lang="en-US"/>
            <a:t>Update Operating Model and Run Simulations</a:t>
          </a:r>
        </a:p>
      </dgm:t>
    </dgm:pt>
    <dgm:pt modelId="{8CE08AF8-272F-4CAD-9ECE-00D352BCA671}" type="parTrans" cxnId="{14A9E519-0E39-4FBA-A196-731D622E6A49}">
      <dgm:prSet/>
      <dgm:spPr/>
      <dgm:t>
        <a:bodyPr/>
        <a:lstStyle/>
        <a:p>
          <a:endParaRPr lang="en-US"/>
        </a:p>
      </dgm:t>
    </dgm:pt>
    <dgm:pt modelId="{E8DFCFEF-8FA8-491A-AB75-069C39EFF147}" type="sibTrans" cxnId="{14A9E519-0E39-4FBA-A196-731D622E6A49}">
      <dgm:prSet/>
      <dgm:spPr/>
      <dgm:t>
        <a:bodyPr/>
        <a:lstStyle/>
        <a:p>
          <a:endParaRPr lang="en-US"/>
        </a:p>
      </dgm:t>
    </dgm:pt>
    <dgm:pt modelId="{0EF0423E-400D-429D-A5B7-DA7FCF8F9420}">
      <dgm:prSet/>
      <dgm:spPr/>
      <dgm:t>
        <a:bodyPr/>
        <a:lstStyle/>
        <a:p>
          <a:pPr>
            <a:defRPr b="1"/>
          </a:pPr>
          <a:r>
            <a:rPr lang="en-US"/>
            <a:t>Spring 2019</a:t>
          </a:r>
        </a:p>
      </dgm:t>
    </dgm:pt>
    <dgm:pt modelId="{3E27CE9E-C835-4125-943C-7C5A7B66E24C}" type="parTrans" cxnId="{4DD30A30-4772-472D-AC08-E2BCCB3E59F6}">
      <dgm:prSet/>
      <dgm:spPr/>
      <dgm:t>
        <a:bodyPr/>
        <a:lstStyle/>
        <a:p>
          <a:endParaRPr lang="en-US"/>
        </a:p>
      </dgm:t>
    </dgm:pt>
    <dgm:pt modelId="{E80C3A81-93D4-4A36-8701-7BBC6028206F}" type="sibTrans" cxnId="{4DD30A30-4772-472D-AC08-E2BCCB3E59F6}">
      <dgm:prSet/>
      <dgm:spPr/>
      <dgm:t>
        <a:bodyPr/>
        <a:lstStyle/>
        <a:p>
          <a:endParaRPr lang="en-US"/>
        </a:p>
      </dgm:t>
    </dgm:pt>
    <dgm:pt modelId="{8AF81C9C-BDC7-43D0-B9EA-4B2A1A203EA0}">
      <dgm:prSet/>
      <dgm:spPr>
        <a:ln w="38100"/>
      </dgm:spPr>
      <dgm:t>
        <a:bodyPr/>
        <a:lstStyle/>
        <a:p>
          <a:r>
            <a:rPr lang="en-US"/>
            <a:t>Analysis and Preliminary Results and Write Up</a:t>
          </a:r>
        </a:p>
      </dgm:t>
    </dgm:pt>
    <dgm:pt modelId="{343EA26C-2C0C-4569-9DE5-2B2A1E4E0ED6}" type="parTrans" cxnId="{FC0BE625-D533-4B00-A1E8-13B8A820FD7A}">
      <dgm:prSet/>
      <dgm:spPr/>
      <dgm:t>
        <a:bodyPr/>
        <a:lstStyle/>
        <a:p>
          <a:endParaRPr lang="en-US"/>
        </a:p>
      </dgm:t>
    </dgm:pt>
    <dgm:pt modelId="{33D47ABA-3E6E-448A-AE30-4287C3082821}" type="sibTrans" cxnId="{FC0BE625-D533-4B00-A1E8-13B8A820FD7A}">
      <dgm:prSet/>
      <dgm:spPr/>
      <dgm:t>
        <a:bodyPr/>
        <a:lstStyle/>
        <a:p>
          <a:endParaRPr lang="en-US"/>
        </a:p>
      </dgm:t>
    </dgm:pt>
    <dgm:pt modelId="{CF801F8A-8FAB-4196-8458-FEBEE2E179D7}">
      <dgm:prSet/>
      <dgm:spPr/>
      <dgm:t>
        <a:bodyPr/>
        <a:lstStyle/>
        <a:p>
          <a:pPr>
            <a:defRPr b="1"/>
          </a:pPr>
          <a:r>
            <a:rPr lang="en-US"/>
            <a:t>Apr. 2019</a:t>
          </a:r>
        </a:p>
      </dgm:t>
    </dgm:pt>
    <dgm:pt modelId="{9C0E92D5-11DF-48C1-84BD-0C6BC0596ACC}" type="parTrans" cxnId="{067093D2-B356-4AA3-985C-AA0115EC05A0}">
      <dgm:prSet/>
      <dgm:spPr/>
      <dgm:t>
        <a:bodyPr/>
        <a:lstStyle/>
        <a:p>
          <a:endParaRPr lang="en-US"/>
        </a:p>
      </dgm:t>
    </dgm:pt>
    <dgm:pt modelId="{4B63FA13-BAC8-4CDD-A312-FAEF247435FC}" type="sibTrans" cxnId="{067093D2-B356-4AA3-985C-AA0115EC05A0}">
      <dgm:prSet/>
      <dgm:spPr/>
      <dgm:t>
        <a:bodyPr/>
        <a:lstStyle/>
        <a:p>
          <a:endParaRPr lang="en-US"/>
        </a:p>
      </dgm:t>
    </dgm:pt>
    <dgm:pt modelId="{B38F5B73-D7B5-407A-B811-A46B88C495B3}">
      <dgm:prSet/>
      <dgm:spPr>
        <a:ln w="38100"/>
      </dgm:spPr>
      <dgm:t>
        <a:bodyPr/>
        <a:lstStyle/>
        <a:p>
          <a:r>
            <a:rPr lang="en-US" dirty="0"/>
            <a:t>Framework Place Holder for Board of Fish </a:t>
          </a:r>
        </a:p>
      </dgm:t>
    </dgm:pt>
    <dgm:pt modelId="{49CC49A0-98C5-4DFC-BC3F-A34C210FDB77}" type="parTrans" cxnId="{D90A6F65-D2BD-449E-8CF2-980949F15BF0}">
      <dgm:prSet/>
      <dgm:spPr/>
      <dgm:t>
        <a:bodyPr/>
        <a:lstStyle/>
        <a:p>
          <a:endParaRPr lang="en-US"/>
        </a:p>
      </dgm:t>
    </dgm:pt>
    <dgm:pt modelId="{47D195B5-5FE7-47B4-AE13-734030F62122}" type="sibTrans" cxnId="{D90A6F65-D2BD-449E-8CF2-980949F15BF0}">
      <dgm:prSet/>
      <dgm:spPr/>
      <dgm:t>
        <a:bodyPr/>
        <a:lstStyle/>
        <a:p>
          <a:endParaRPr lang="en-US"/>
        </a:p>
      </dgm:t>
    </dgm:pt>
    <dgm:pt modelId="{E8126489-4A25-4774-B838-0ABB021511C0}">
      <dgm:prSet/>
      <dgm:spPr/>
      <dgm:t>
        <a:bodyPr/>
        <a:lstStyle/>
        <a:p>
          <a:pPr>
            <a:defRPr b="1"/>
          </a:pPr>
          <a:r>
            <a:rPr lang="en-US"/>
            <a:t>Sep. 2019</a:t>
          </a:r>
        </a:p>
      </dgm:t>
    </dgm:pt>
    <dgm:pt modelId="{B468BB3B-EF27-4518-B9F8-49BDBFF81933}" type="parTrans" cxnId="{DFDFEA27-D70B-4DC0-B389-0239390F5BBF}">
      <dgm:prSet/>
      <dgm:spPr/>
      <dgm:t>
        <a:bodyPr/>
        <a:lstStyle/>
        <a:p>
          <a:endParaRPr lang="en-US"/>
        </a:p>
      </dgm:t>
    </dgm:pt>
    <dgm:pt modelId="{A6B2A362-2403-4DC7-8FA0-B287F9198A9E}" type="sibTrans" cxnId="{DFDFEA27-D70B-4DC0-B389-0239390F5BBF}">
      <dgm:prSet/>
      <dgm:spPr/>
      <dgm:t>
        <a:bodyPr/>
        <a:lstStyle/>
        <a:p>
          <a:endParaRPr lang="en-US"/>
        </a:p>
      </dgm:t>
    </dgm:pt>
    <dgm:pt modelId="{9F820DA8-136A-4312-AF03-375D4BACCB1E}">
      <dgm:prSet/>
      <dgm:spPr>
        <a:ln w="38100"/>
      </dgm:spPr>
      <dgm:t>
        <a:bodyPr/>
        <a:lstStyle/>
        <a:p>
          <a:r>
            <a:rPr lang="en-US"/>
            <a:t>Presentation of Results to ADFG and CPT</a:t>
          </a:r>
        </a:p>
      </dgm:t>
    </dgm:pt>
    <dgm:pt modelId="{4DC291EB-145F-4ED1-ABB3-50A10DA8EBFE}" type="parTrans" cxnId="{4046E521-68AB-4AD3-82E9-4625221A069F}">
      <dgm:prSet/>
      <dgm:spPr/>
      <dgm:t>
        <a:bodyPr/>
        <a:lstStyle/>
        <a:p>
          <a:endParaRPr lang="en-US"/>
        </a:p>
      </dgm:t>
    </dgm:pt>
    <dgm:pt modelId="{C01015E4-D4A3-48BA-B7B3-BBF9CB4835A1}" type="sibTrans" cxnId="{4046E521-68AB-4AD3-82E9-4625221A069F}">
      <dgm:prSet/>
      <dgm:spPr/>
      <dgm:t>
        <a:bodyPr/>
        <a:lstStyle/>
        <a:p>
          <a:endParaRPr lang="en-US"/>
        </a:p>
      </dgm:t>
    </dgm:pt>
    <dgm:pt modelId="{212D582C-CC12-4C1E-8DF7-1129B25B71FA}">
      <dgm:prSet/>
      <dgm:spPr/>
      <dgm:t>
        <a:bodyPr/>
        <a:lstStyle/>
        <a:p>
          <a:pPr>
            <a:defRPr b="1"/>
          </a:pPr>
          <a:r>
            <a:rPr lang="en-US"/>
            <a:t>Sep. 2019</a:t>
          </a:r>
        </a:p>
      </dgm:t>
    </dgm:pt>
    <dgm:pt modelId="{C071B057-5575-49A0-A456-A2A8A007A894}" type="parTrans" cxnId="{79716914-DCE0-4A5A-A833-4011842F0109}">
      <dgm:prSet/>
      <dgm:spPr/>
      <dgm:t>
        <a:bodyPr/>
        <a:lstStyle/>
        <a:p>
          <a:endParaRPr lang="en-US"/>
        </a:p>
      </dgm:t>
    </dgm:pt>
    <dgm:pt modelId="{5964945A-E7F8-47DF-BF7F-A88BA77F24E9}" type="sibTrans" cxnId="{79716914-DCE0-4A5A-A833-4011842F0109}">
      <dgm:prSet/>
      <dgm:spPr/>
      <dgm:t>
        <a:bodyPr/>
        <a:lstStyle/>
        <a:p>
          <a:endParaRPr lang="en-US"/>
        </a:p>
      </dgm:t>
    </dgm:pt>
    <dgm:pt modelId="{F107A0D2-D97D-42EF-825D-B448275E8621}">
      <dgm:prSet/>
      <dgm:spPr>
        <a:ln w="38100"/>
      </dgm:spPr>
      <dgm:t>
        <a:bodyPr/>
        <a:lstStyle/>
        <a:p>
          <a:r>
            <a:rPr lang="en-US"/>
            <a:t>White Paper Full Draft</a:t>
          </a:r>
        </a:p>
      </dgm:t>
    </dgm:pt>
    <dgm:pt modelId="{5D8154C2-2B84-42B9-901F-30C3C4E56F25}" type="parTrans" cxnId="{8073AC43-F771-40BE-97F1-4DBE3B4C8CEE}">
      <dgm:prSet/>
      <dgm:spPr/>
      <dgm:t>
        <a:bodyPr/>
        <a:lstStyle/>
        <a:p>
          <a:endParaRPr lang="en-US"/>
        </a:p>
      </dgm:t>
    </dgm:pt>
    <dgm:pt modelId="{4A089A16-DE37-4880-B6FC-0ED91D6CE5E2}" type="sibTrans" cxnId="{8073AC43-F771-40BE-97F1-4DBE3B4C8CEE}">
      <dgm:prSet/>
      <dgm:spPr/>
      <dgm:t>
        <a:bodyPr/>
        <a:lstStyle/>
        <a:p>
          <a:endParaRPr lang="en-US"/>
        </a:p>
      </dgm:t>
    </dgm:pt>
    <dgm:pt modelId="{A7E55D5F-4B07-4223-AEA8-2223CCE5B8F4}">
      <dgm:prSet/>
      <dgm:spPr/>
      <dgm:t>
        <a:bodyPr/>
        <a:lstStyle/>
        <a:p>
          <a:pPr>
            <a:defRPr b="1"/>
          </a:pPr>
          <a:r>
            <a:rPr lang="en-US"/>
            <a:t>Mar. 2020</a:t>
          </a:r>
        </a:p>
      </dgm:t>
    </dgm:pt>
    <dgm:pt modelId="{8C32BE6A-4FA5-4A3A-AFC7-6C9D5ED71062}" type="parTrans" cxnId="{30D70638-2D03-4EBA-BB23-E88A1D4E9F4A}">
      <dgm:prSet/>
      <dgm:spPr/>
      <dgm:t>
        <a:bodyPr/>
        <a:lstStyle/>
        <a:p>
          <a:endParaRPr lang="en-US"/>
        </a:p>
      </dgm:t>
    </dgm:pt>
    <dgm:pt modelId="{32A95CCF-AFAC-4BF1-B20A-E24E6B2C2F94}" type="sibTrans" cxnId="{30D70638-2D03-4EBA-BB23-E88A1D4E9F4A}">
      <dgm:prSet/>
      <dgm:spPr/>
      <dgm:t>
        <a:bodyPr/>
        <a:lstStyle/>
        <a:p>
          <a:endParaRPr lang="en-US"/>
        </a:p>
      </dgm:t>
    </dgm:pt>
    <dgm:pt modelId="{52E20ADE-2C38-42A7-8E15-02BBDD14B411}">
      <dgm:prSet/>
      <dgm:spPr>
        <a:ln w="38100"/>
      </dgm:spPr>
      <dgm:t>
        <a:bodyPr/>
        <a:lstStyle/>
        <a:p>
          <a:r>
            <a:rPr lang="en-US" dirty="0"/>
            <a:t>Selected HCR Presented to Board of Fish </a:t>
          </a:r>
        </a:p>
      </dgm:t>
    </dgm:pt>
    <dgm:pt modelId="{D0F720CC-F9B8-4A87-85EF-6390BCEE4506}" type="parTrans" cxnId="{8BBE14E9-1CCE-4671-9126-31793B111934}">
      <dgm:prSet/>
      <dgm:spPr/>
      <dgm:t>
        <a:bodyPr/>
        <a:lstStyle/>
        <a:p>
          <a:endParaRPr lang="en-US"/>
        </a:p>
      </dgm:t>
    </dgm:pt>
    <dgm:pt modelId="{E8E05D3C-EF59-40B1-BD0A-39969125A418}" type="sibTrans" cxnId="{8BBE14E9-1CCE-4671-9126-31793B111934}">
      <dgm:prSet/>
      <dgm:spPr/>
      <dgm:t>
        <a:bodyPr/>
        <a:lstStyle/>
        <a:p>
          <a:endParaRPr lang="en-US"/>
        </a:p>
      </dgm:t>
    </dgm:pt>
    <dgm:pt modelId="{6E4F85BA-7F0B-4631-B088-5158DFD0A73C}" type="pres">
      <dgm:prSet presAssocID="{1911D8A6-3880-4E3D-A47C-84392AFAFEBF}" presName="root" presStyleCnt="0">
        <dgm:presLayoutVars>
          <dgm:chMax/>
          <dgm:chPref/>
          <dgm:animLvl val="lvl"/>
        </dgm:presLayoutVars>
      </dgm:prSet>
      <dgm:spPr/>
    </dgm:pt>
    <dgm:pt modelId="{E9503A75-45C4-4AF1-A207-0CA37047C861}" type="pres">
      <dgm:prSet presAssocID="{1911D8A6-3880-4E3D-A47C-84392AFAFEBF}" presName="divider" presStyleLbl="fgAccFollowNode1" presStyleIdx="0" presStyleCnt="1"/>
      <dgm:spPr>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tailEnd type="triangle" w="lg" len="lg"/>
        </a:ln>
        <a:effectLst/>
      </dgm:spPr>
    </dgm:pt>
    <dgm:pt modelId="{23FC6204-6EA5-4185-937D-20B86CE7CF0B}" type="pres">
      <dgm:prSet presAssocID="{1911D8A6-3880-4E3D-A47C-84392AFAFEBF}" presName="nodes" presStyleCnt="0">
        <dgm:presLayoutVars>
          <dgm:chMax/>
          <dgm:chPref/>
          <dgm:animLvl val="lvl"/>
        </dgm:presLayoutVars>
      </dgm:prSet>
      <dgm:spPr/>
    </dgm:pt>
    <dgm:pt modelId="{67557ADB-4279-413C-A91F-EE30AE2415F2}" type="pres">
      <dgm:prSet presAssocID="{4F38AC32-1E0A-40B9-B831-C49EEC438AC6}" presName="composite" presStyleCnt="0"/>
      <dgm:spPr/>
    </dgm:pt>
    <dgm:pt modelId="{0212C45D-6A0F-4B3E-8447-8F171EEFBC35}" type="pres">
      <dgm:prSet presAssocID="{4F38AC32-1E0A-40B9-B831-C49EEC438AC6}" presName="L1TextContainer" presStyleLbl="revTx" presStyleIdx="0" presStyleCnt="6">
        <dgm:presLayoutVars>
          <dgm:chMax val="1"/>
          <dgm:chPref val="1"/>
          <dgm:bulletEnabled val="1"/>
        </dgm:presLayoutVars>
      </dgm:prSet>
      <dgm:spPr/>
    </dgm:pt>
    <dgm:pt modelId="{94395EB8-DCEC-4BD8-975D-93C773FBC4C7}" type="pres">
      <dgm:prSet presAssocID="{4F38AC32-1E0A-40B9-B831-C49EEC438AC6}" presName="L2TextContainerWrapper" presStyleCnt="0">
        <dgm:presLayoutVars>
          <dgm:chMax val="0"/>
          <dgm:chPref val="0"/>
          <dgm:bulletEnabled val="1"/>
        </dgm:presLayoutVars>
      </dgm:prSet>
      <dgm:spPr/>
    </dgm:pt>
    <dgm:pt modelId="{16687C78-082E-45F1-A9C2-0391CFA405C2}" type="pres">
      <dgm:prSet presAssocID="{4F38AC32-1E0A-40B9-B831-C49EEC438AC6}" presName="L2TextContainer" presStyleLbl="bgAcc1" presStyleIdx="0" presStyleCnt="6"/>
      <dgm:spPr/>
    </dgm:pt>
    <dgm:pt modelId="{1CCA0FEA-97F0-4473-8C6A-C047285907C4}" type="pres">
      <dgm:prSet presAssocID="{4F38AC32-1E0A-40B9-B831-C49EEC438AC6}" presName="FlexibleEmptyPlaceHolder" presStyleCnt="0"/>
      <dgm:spPr/>
    </dgm:pt>
    <dgm:pt modelId="{AE5E93FF-7395-4C21-BB38-58ACFC2374A4}" type="pres">
      <dgm:prSet presAssocID="{4F38AC32-1E0A-40B9-B831-C49EEC438AC6}" presName="ConnectLine" presStyleLbl="sibTrans1D1" presStyleIdx="0" presStyleCnt="6"/>
      <dgm:spPr>
        <a:noFill/>
        <a:ln w="38100" cap="flat" cmpd="sng" algn="ctr">
          <a:solidFill>
            <a:schemeClr val="accent5">
              <a:hueOff val="0"/>
              <a:satOff val="0"/>
              <a:lumOff val="0"/>
              <a:alphaOff val="0"/>
            </a:schemeClr>
          </a:solidFill>
          <a:prstDash val="dash"/>
          <a:miter lim="800000"/>
        </a:ln>
        <a:effectLst/>
      </dgm:spPr>
    </dgm:pt>
    <dgm:pt modelId="{1067B621-CB7B-4F73-9729-D30DF75FD6BE}" type="pres">
      <dgm:prSet presAssocID="{4F38AC32-1E0A-40B9-B831-C49EEC438AC6}" presName="ConnectorPoint" presStyleLbl="alignNode1" presStyleIdx="0" presStyleCnt="6"/>
      <dgm:spPr>
        <a:ln w="38100"/>
      </dgm:spPr>
    </dgm:pt>
    <dgm:pt modelId="{97948D1C-2B1E-4493-85A4-9B8342D268BF}" type="pres">
      <dgm:prSet presAssocID="{4F38AC32-1E0A-40B9-B831-C49EEC438AC6}" presName="EmptyPlaceHolder" presStyleCnt="0"/>
      <dgm:spPr/>
    </dgm:pt>
    <dgm:pt modelId="{97FF9DBA-8847-4F49-AEB9-B3CBD2B1FE77}" type="pres">
      <dgm:prSet presAssocID="{C0177549-5A72-4D8B-9B63-D6F8C8F21EB1}" presName="spaceBetweenRectangles" presStyleCnt="0"/>
      <dgm:spPr/>
    </dgm:pt>
    <dgm:pt modelId="{B269F224-F6A8-49E3-BE6E-21BA1996F287}" type="pres">
      <dgm:prSet presAssocID="{0EF0423E-400D-429D-A5B7-DA7FCF8F9420}" presName="composite" presStyleCnt="0"/>
      <dgm:spPr/>
    </dgm:pt>
    <dgm:pt modelId="{7E5BBB38-D032-43B8-A762-719B69163F25}" type="pres">
      <dgm:prSet presAssocID="{0EF0423E-400D-429D-A5B7-DA7FCF8F9420}" presName="L1TextContainer" presStyleLbl="revTx" presStyleIdx="1" presStyleCnt="6">
        <dgm:presLayoutVars>
          <dgm:chMax val="1"/>
          <dgm:chPref val="1"/>
          <dgm:bulletEnabled val="1"/>
        </dgm:presLayoutVars>
      </dgm:prSet>
      <dgm:spPr/>
    </dgm:pt>
    <dgm:pt modelId="{85A86DC2-9050-4420-823C-CDABB59DDECC}" type="pres">
      <dgm:prSet presAssocID="{0EF0423E-400D-429D-A5B7-DA7FCF8F9420}" presName="L2TextContainerWrapper" presStyleCnt="0">
        <dgm:presLayoutVars>
          <dgm:chMax val="0"/>
          <dgm:chPref val="0"/>
          <dgm:bulletEnabled val="1"/>
        </dgm:presLayoutVars>
      </dgm:prSet>
      <dgm:spPr/>
    </dgm:pt>
    <dgm:pt modelId="{02D8FC0A-E269-4D0F-8D43-A246209403B5}" type="pres">
      <dgm:prSet presAssocID="{0EF0423E-400D-429D-A5B7-DA7FCF8F9420}" presName="L2TextContainer" presStyleLbl="bgAcc1" presStyleIdx="1" presStyleCnt="6"/>
      <dgm:spPr/>
    </dgm:pt>
    <dgm:pt modelId="{D1F2E0CC-EBF0-41A9-8059-F6B06088AA6D}" type="pres">
      <dgm:prSet presAssocID="{0EF0423E-400D-429D-A5B7-DA7FCF8F9420}" presName="FlexibleEmptyPlaceHolder" presStyleCnt="0"/>
      <dgm:spPr/>
    </dgm:pt>
    <dgm:pt modelId="{75626824-2294-4B7F-BBFF-4B052928BEE7}" type="pres">
      <dgm:prSet presAssocID="{0EF0423E-400D-429D-A5B7-DA7FCF8F9420}" presName="ConnectLine" presStyleLbl="sibTrans1D1" presStyleIdx="1" presStyleCnt="6"/>
      <dgm:spPr>
        <a:noFill/>
        <a:ln w="38100" cap="flat" cmpd="sng" algn="ctr">
          <a:solidFill>
            <a:schemeClr val="accent5">
              <a:hueOff val="-1351709"/>
              <a:satOff val="-3484"/>
              <a:lumOff val="-2353"/>
              <a:alphaOff val="0"/>
            </a:schemeClr>
          </a:solidFill>
          <a:prstDash val="dash"/>
          <a:miter lim="800000"/>
        </a:ln>
        <a:effectLst/>
      </dgm:spPr>
    </dgm:pt>
    <dgm:pt modelId="{9E64E090-3188-4505-9220-77E0CC80CC98}" type="pres">
      <dgm:prSet presAssocID="{0EF0423E-400D-429D-A5B7-DA7FCF8F9420}" presName="ConnectorPoint" presStyleLbl="alignNode1" presStyleIdx="1" presStyleCnt="6"/>
      <dgm:spPr>
        <a:ln w="38100">
          <a:solidFill>
            <a:schemeClr val="tx1"/>
          </a:solidFill>
        </a:ln>
      </dgm:spPr>
    </dgm:pt>
    <dgm:pt modelId="{771B89AA-57EA-4D8C-84BA-0A301E4381A6}" type="pres">
      <dgm:prSet presAssocID="{0EF0423E-400D-429D-A5B7-DA7FCF8F9420}" presName="EmptyPlaceHolder" presStyleCnt="0"/>
      <dgm:spPr/>
    </dgm:pt>
    <dgm:pt modelId="{FB229D20-C1E4-4EA3-86ED-936CBB005C13}" type="pres">
      <dgm:prSet presAssocID="{E80C3A81-93D4-4A36-8701-7BBC6028206F}" presName="spaceBetweenRectangles" presStyleCnt="0"/>
      <dgm:spPr/>
    </dgm:pt>
    <dgm:pt modelId="{85211947-7D0A-4040-87FF-3CB1BB7C2D8A}" type="pres">
      <dgm:prSet presAssocID="{CF801F8A-8FAB-4196-8458-FEBEE2E179D7}" presName="composite" presStyleCnt="0"/>
      <dgm:spPr/>
    </dgm:pt>
    <dgm:pt modelId="{5BD70B5B-B9B4-49C2-B9B1-3A3AE360BE25}" type="pres">
      <dgm:prSet presAssocID="{CF801F8A-8FAB-4196-8458-FEBEE2E179D7}" presName="L1TextContainer" presStyleLbl="revTx" presStyleIdx="2" presStyleCnt="6">
        <dgm:presLayoutVars>
          <dgm:chMax val="1"/>
          <dgm:chPref val="1"/>
          <dgm:bulletEnabled val="1"/>
        </dgm:presLayoutVars>
      </dgm:prSet>
      <dgm:spPr/>
    </dgm:pt>
    <dgm:pt modelId="{15E85EA8-C32F-42E8-82AB-EE9897BAD84C}" type="pres">
      <dgm:prSet presAssocID="{CF801F8A-8FAB-4196-8458-FEBEE2E179D7}" presName="L2TextContainerWrapper" presStyleCnt="0">
        <dgm:presLayoutVars>
          <dgm:chMax val="0"/>
          <dgm:chPref val="0"/>
          <dgm:bulletEnabled val="1"/>
        </dgm:presLayoutVars>
      </dgm:prSet>
      <dgm:spPr/>
    </dgm:pt>
    <dgm:pt modelId="{E26ACDA7-F634-431A-B743-9BCB02F2B718}" type="pres">
      <dgm:prSet presAssocID="{CF801F8A-8FAB-4196-8458-FEBEE2E179D7}" presName="L2TextContainer" presStyleLbl="bgAcc1" presStyleIdx="2" presStyleCnt="6"/>
      <dgm:spPr/>
    </dgm:pt>
    <dgm:pt modelId="{7A05C20B-CAE7-48A8-9E46-879BEA88B6D8}" type="pres">
      <dgm:prSet presAssocID="{CF801F8A-8FAB-4196-8458-FEBEE2E179D7}" presName="FlexibleEmptyPlaceHolder" presStyleCnt="0"/>
      <dgm:spPr/>
    </dgm:pt>
    <dgm:pt modelId="{9F3A37A3-972B-4158-A9A8-6C9C2ACD8D70}" type="pres">
      <dgm:prSet presAssocID="{CF801F8A-8FAB-4196-8458-FEBEE2E179D7}" presName="ConnectLine" presStyleLbl="sibTrans1D1" presStyleIdx="2" presStyleCnt="6"/>
      <dgm:spPr>
        <a:noFill/>
        <a:ln w="38100" cap="flat" cmpd="sng" algn="ctr">
          <a:solidFill>
            <a:schemeClr val="accent5">
              <a:hueOff val="-2703417"/>
              <a:satOff val="-6968"/>
              <a:lumOff val="-4706"/>
              <a:alphaOff val="0"/>
            </a:schemeClr>
          </a:solidFill>
          <a:prstDash val="dash"/>
          <a:miter lim="800000"/>
        </a:ln>
        <a:effectLst/>
      </dgm:spPr>
    </dgm:pt>
    <dgm:pt modelId="{368675BB-300D-4CAA-9CF1-5FB9E8264433}" type="pres">
      <dgm:prSet presAssocID="{CF801F8A-8FAB-4196-8458-FEBEE2E179D7}" presName="ConnectorPoint" presStyleLbl="alignNode1" presStyleIdx="2" presStyleCnt="6"/>
      <dgm:spPr>
        <a:ln w="38100"/>
      </dgm:spPr>
    </dgm:pt>
    <dgm:pt modelId="{58991DF8-CA94-474C-AE51-BF5F84D8090E}" type="pres">
      <dgm:prSet presAssocID="{CF801F8A-8FAB-4196-8458-FEBEE2E179D7}" presName="EmptyPlaceHolder" presStyleCnt="0"/>
      <dgm:spPr/>
    </dgm:pt>
    <dgm:pt modelId="{12973D26-6B44-4A7A-92D1-57FBACA73B4B}" type="pres">
      <dgm:prSet presAssocID="{4B63FA13-BAC8-4CDD-A312-FAEF247435FC}" presName="spaceBetweenRectangles" presStyleCnt="0"/>
      <dgm:spPr/>
    </dgm:pt>
    <dgm:pt modelId="{3D07C5F1-4745-4A21-ABC5-96B921A8C0CB}" type="pres">
      <dgm:prSet presAssocID="{E8126489-4A25-4774-B838-0ABB021511C0}" presName="composite" presStyleCnt="0"/>
      <dgm:spPr/>
    </dgm:pt>
    <dgm:pt modelId="{51CFF4B1-5DCB-4C6B-BF64-9489988EA54D}" type="pres">
      <dgm:prSet presAssocID="{E8126489-4A25-4774-B838-0ABB021511C0}" presName="L1TextContainer" presStyleLbl="revTx" presStyleIdx="3" presStyleCnt="6">
        <dgm:presLayoutVars>
          <dgm:chMax val="1"/>
          <dgm:chPref val="1"/>
          <dgm:bulletEnabled val="1"/>
        </dgm:presLayoutVars>
      </dgm:prSet>
      <dgm:spPr/>
    </dgm:pt>
    <dgm:pt modelId="{31C3A806-50F1-4286-9EE8-0B54AA5A0809}" type="pres">
      <dgm:prSet presAssocID="{E8126489-4A25-4774-B838-0ABB021511C0}" presName="L2TextContainerWrapper" presStyleCnt="0">
        <dgm:presLayoutVars>
          <dgm:chMax val="0"/>
          <dgm:chPref val="0"/>
          <dgm:bulletEnabled val="1"/>
        </dgm:presLayoutVars>
      </dgm:prSet>
      <dgm:spPr/>
    </dgm:pt>
    <dgm:pt modelId="{7C8005B0-39D2-4C5F-9C74-BE7B5407D9BC}" type="pres">
      <dgm:prSet presAssocID="{E8126489-4A25-4774-B838-0ABB021511C0}" presName="L2TextContainer" presStyleLbl="bgAcc1" presStyleIdx="3" presStyleCnt="6"/>
      <dgm:spPr/>
    </dgm:pt>
    <dgm:pt modelId="{3C50A8A9-6561-41A2-AE0D-18FDFB201D20}" type="pres">
      <dgm:prSet presAssocID="{E8126489-4A25-4774-B838-0ABB021511C0}" presName="FlexibleEmptyPlaceHolder" presStyleCnt="0"/>
      <dgm:spPr/>
    </dgm:pt>
    <dgm:pt modelId="{191DBBEE-250D-4567-BAB3-4F8042C3D6CB}" type="pres">
      <dgm:prSet presAssocID="{E8126489-4A25-4774-B838-0ABB021511C0}" presName="ConnectLine" presStyleLbl="sibTrans1D1" presStyleIdx="3" presStyleCnt="6"/>
      <dgm:spPr>
        <a:noFill/>
        <a:ln w="38100" cap="flat" cmpd="sng" algn="ctr">
          <a:solidFill>
            <a:schemeClr val="accent5">
              <a:hueOff val="-4055126"/>
              <a:satOff val="-10451"/>
              <a:lumOff val="-7059"/>
              <a:alphaOff val="0"/>
            </a:schemeClr>
          </a:solidFill>
          <a:prstDash val="dash"/>
          <a:miter lim="800000"/>
        </a:ln>
        <a:effectLst/>
      </dgm:spPr>
    </dgm:pt>
    <dgm:pt modelId="{48606ACD-B619-444A-9D16-A9B6D2CDD978}" type="pres">
      <dgm:prSet presAssocID="{E8126489-4A25-4774-B838-0ABB021511C0}" presName="ConnectorPoint" presStyleLbl="alignNode1" presStyleIdx="3" presStyleCnt="6"/>
      <dgm:spPr>
        <a:ln w="38100"/>
      </dgm:spPr>
    </dgm:pt>
    <dgm:pt modelId="{FBD49648-06D7-42D6-9D67-5D9BDDC92046}" type="pres">
      <dgm:prSet presAssocID="{E8126489-4A25-4774-B838-0ABB021511C0}" presName="EmptyPlaceHolder" presStyleCnt="0"/>
      <dgm:spPr/>
    </dgm:pt>
    <dgm:pt modelId="{E17D3FE5-EB41-4725-9987-2C58E437F387}" type="pres">
      <dgm:prSet presAssocID="{A6B2A362-2403-4DC7-8FA0-B287F9198A9E}" presName="spaceBetweenRectangles" presStyleCnt="0"/>
      <dgm:spPr/>
    </dgm:pt>
    <dgm:pt modelId="{DCBD3ACC-78D0-40FC-AAF4-6124D3276BDD}" type="pres">
      <dgm:prSet presAssocID="{212D582C-CC12-4C1E-8DF7-1129B25B71FA}" presName="composite" presStyleCnt="0"/>
      <dgm:spPr/>
    </dgm:pt>
    <dgm:pt modelId="{C4648B0F-BA20-4F28-A5AC-D085CF0B7C58}" type="pres">
      <dgm:prSet presAssocID="{212D582C-CC12-4C1E-8DF7-1129B25B71FA}" presName="L1TextContainer" presStyleLbl="revTx" presStyleIdx="4" presStyleCnt="6">
        <dgm:presLayoutVars>
          <dgm:chMax val="1"/>
          <dgm:chPref val="1"/>
          <dgm:bulletEnabled val="1"/>
        </dgm:presLayoutVars>
      </dgm:prSet>
      <dgm:spPr/>
    </dgm:pt>
    <dgm:pt modelId="{54FF6B61-6DE9-45AB-9578-8C0ABA9829B6}" type="pres">
      <dgm:prSet presAssocID="{212D582C-CC12-4C1E-8DF7-1129B25B71FA}" presName="L2TextContainerWrapper" presStyleCnt="0">
        <dgm:presLayoutVars>
          <dgm:chMax val="0"/>
          <dgm:chPref val="0"/>
          <dgm:bulletEnabled val="1"/>
        </dgm:presLayoutVars>
      </dgm:prSet>
      <dgm:spPr/>
    </dgm:pt>
    <dgm:pt modelId="{E3B3831C-81F7-44A5-8A85-3D4D34733469}" type="pres">
      <dgm:prSet presAssocID="{212D582C-CC12-4C1E-8DF7-1129B25B71FA}" presName="L2TextContainer" presStyleLbl="bgAcc1" presStyleIdx="4" presStyleCnt="6"/>
      <dgm:spPr/>
    </dgm:pt>
    <dgm:pt modelId="{55B345CA-AEC9-4E01-A9C3-B7E20CD48917}" type="pres">
      <dgm:prSet presAssocID="{212D582C-CC12-4C1E-8DF7-1129B25B71FA}" presName="FlexibleEmptyPlaceHolder" presStyleCnt="0"/>
      <dgm:spPr/>
    </dgm:pt>
    <dgm:pt modelId="{DD20F6FE-94D4-4254-8F17-D9A51C33180B}" type="pres">
      <dgm:prSet presAssocID="{212D582C-CC12-4C1E-8DF7-1129B25B71FA}" presName="ConnectLine" presStyleLbl="sibTrans1D1" presStyleIdx="4" presStyleCnt="6"/>
      <dgm:spPr>
        <a:noFill/>
        <a:ln w="38100" cap="flat" cmpd="sng" algn="ctr">
          <a:solidFill>
            <a:schemeClr val="accent5">
              <a:hueOff val="-5406834"/>
              <a:satOff val="-13935"/>
              <a:lumOff val="-9412"/>
              <a:alphaOff val="0"/>
            </a:schemeClr>
          </a:solidFill>
          <a:prstDash val="dash"/>
          <a:miter lim="800000"/>
        </a:ln>
        <a:effectLst/>
      </dgm:spPr>
    </dgm:pt>
    <dgm:pt modelId="{364E3108-8182-436B-A827-6E6854BB359F}" type="pres">
      <dgm:prSet presAssocID="{212D582C-CC12-4C1E-8DF7-1129B25B71FA}" presName="ConnectorPoint" presStyleLbl="alignNode1" presStyleIdx="4" presStyleCnt="6"/>
      <dgm:spPr>
        <a:ln w="38100"/>
      </dgm:spPr>
    </dgm:pt>
    <dgm:pt modelId="{6230BDAE-E3CF-4F7A-97F9-6061629CBF8C}" type="pres">
      <dgm:prSet presAssocID="{212D582C-CC12-4C1E-8DF7-1129B25B71FA}" presName="EmptyPlaceHolder" presStyleCnt="0"/>
      <dgm:spPr/>
    </dgm:pt>
    <dgm:pt modelId="{88573FEB-11E0-4D1D-BA96-90EC587DEF50}" type="pres">
      <dgm:prSet presAssocID="{5964945A-E7F8-47DF-BF7F-A88BA77F24E9}" presName="spaceBetweenRectangles" presStyleCnt="0"/>
      <dgm:spPr/>
    </dgm:pt>
    <dgm:pt modelId="{49B56B7B-B3E9-479F-B4CB-3AFDF1E7526F}" type="pres">
      <dgm:prSet presAssocID="{A7E55D5F-4B07-4223-AEA8-2223CCE5B8F4}" presName="composite" presStyleCnt="0"/>
      <dgm:spPr/>
    </dgm:pt>
    <dgm:pt modelId="{484BABBA-28C0-483A-8DCD-D80DE87A8FBD}" type="pres">
      <dgm:prSet presAssocID="{A7E55D5F-4B07-4223-AEA8-2223CCE5B8F4}" presName="L1TextContainer" presStyleLbl="revTx" presStyleIdx="5" presStyleCnt="6">
        <dgm:presLayoutVars>
          <dgm:chMax val="1"/>
          <dgm:chPref val="1"/>
          <dgm:bulletEnabled val="1"/>
        </dgm:presLayoutVars>
      </dgm:prSet>
      <dgm:spPr/>
    </dgm:pt>
    <dgm:pt modelId="{21C35D8B-C625-4D66-B9F5-861E2E7B6A0B}" type="pres">
      <dgm:prSet presAssocID="{A7E55D5F-4B07-4223-AEA8-2223CCE5B8F4}" presName="L2TextContainerWrapper" presStyleCnt="0">
        <dgm:presLayoutVars>
          <dgm:chMax val="0"/>
          <dgm:chPref val="0"/>
          <dgm:bulletEnabled val="1"/>
        </dgm:presLayoutVars>
      </dgm:prSet>
      <dgm:spPr/>
    </dgm:pt>
    <dgm:pt modelId="{4EEB8B6A-5EA3-4F93-A611-902E02E4CAF0}" type="pres">
      <dgm:prSet presAssocID="{A7E55D5F-4B07-4223-AEA8-2223CCE5B8F4}" presName="L2TextContainer" presStyleLbl="bgAcc1" presStyleIdx="5" presStyleCnt="6"/>
      <dgm:spPr/>
    </dgm:pt>
    <dgm:pt modelId="{ABB2C61C-B14A-45CB-9311-35290F7517BA}" type="pres">
      <dgm:prSet presAssocID="{A7E55D5F-4B07-4223-AEA8-2223CCE5B8F4}" presName="FlexibleEmptyPlaceHolder" presStyleCnt="0"/>
      <dgm:spPr/>
    </dgm:pt>
    <dgm:pt modelId="{3537AD02-77BC-4B38-9714-25D7FA440539}" type="pres">
      <dgm:prSet presAssocID="{A7E55D5F-4B07-4223-AEA8-2223CCE5B8F4}" presName="ConnectLine" presStyleLbl="sibTrans1D1" presStyleIdx="5" presStyleCnt="6"/>
      <dgm:spPr>
        <a:noFill/>
        <a:ln w="38100" cap="flat" cmpd="sng" algn="ctr">
          <a:solidFill>
            <a:schemeClr val="accent5">
              <a:hueOff val="-6758543"/>
              <a:satOff val="-17419"/>
              <a:lumOff val="-11765"/>
              <a:alphaOff val="0"/>
            </a:schemeClr>
          </a:solidFill>
          <a:prstDash val="dash"/>
          <a:miter lim="800000"/>
        </a:ln>
        <a:effectLst/>
      </dgm:spPr>
    </dgm:pt>
    <dgm:pt modelId="{06A83082-2889-4619-9A4D-D4271A28F6BD}" type="pres">
      <dgm:prSet presAssocID="{A7E55D5F-4B07-4223-AEA8-2223CCE5B8F4}" presName="ConnectorPoint" presStyleLbl="alignNode1" presStyleIdx="5" presStyleCnt="6"/>
      <dgm:spPr>
        <a:ln w="38100"/>
      </dgm:spPr>
    </dgm:pt>
    <dgm:pt modelId="{49DD3E38-BD46-4E5B-B993-557D2AD6E949}" type="pres">
      <dgm:prSet presAssocID="{A7E55D5F-4B07-4223-AEA8-2223CCE5B8F4}" presName="EmptyPlaceHolder" presStyleCnt="0"/>
      <dgm:spPr/>
    </dgm:pt>
  </dgm:ptLst>
  <dgm:cxnLst>
    <dgm:cxn modelId="{D8E7C708-7FEC-4796-8A87-35780184C5DC}" type="presOf" srcId="{D300A819-E74D-4958-8FEE-DE4CD417300A}" destId="{16687C78-082E-45F1-A9C2-0391CFA405C2}" srcOrd="0" destOrd="0" presId="urn:microsoft.com/office/officeart/2016/7/layout/BasicTimeline"/>
    <dgm:cxn modelId="{AF9CF30B-CFB0-44C7-BA09-89957DDBA2EC}" type="presOf" srcId="{A7E55D5F-4B07-4223-AEA8-2223CCE5B8F4}" destId="{484BABBA-28C0-483A-8DCD-D80DE87A8FBD}" srcOrd="0" destOrd="0" presId="urn:microsoft.com/office/officeart/2016/7/layout/BasicTimeline"/>
    <dgm:cxn modelId="{79716914-DCE0-4A5A-A833-4011842F0109}" srcId="{1911D8A6-3880-4E3D-A47C-84392AFAFEBF}" destId="{212D582C-CC12-4C1E-8DF7-1129B25B71FA}" srcOrd="4" destOrd="0" parTransId="{C071B057-5575-49A0-A456-A2A8A007A894}" sibTransId="{5964945A-E7F8-47DF-BF7F-A88BA77F24E9}"/>
    <dgm:cxn modelId="{14A9E519-0E39-4FBA-A196-731D622E6A49}" srcId="{4F38AC32-1E0A-40B9-B831-C49EEC438AC6}" destId="{D300A819-E74D-4958-8FEE-DE4CD417300A}" srcOrd="0" destOrd="0" parTransId="{8CE08AF8-272F-4CAD-9ECE-00D352BCA671}" sibTransId="{E8DFCFEF-8FA8-491A-AB75-069C39EFF147}"/>
    <dgm:cxn modelId="{4046E521-68AB-4AD3-82E9-4625221A069F}" srcId="{E8126489-4A25-4774-B838-0ABB021511C0}" destId="{9F820DA8-136A-4312-AF03-375D4BACCB1E}" srcOrd="0" destOrd="0" parTransId="{4DC291EB-145F-4ED1-ABB3-50A10DA8EBFE}" sibTransId="{C01015E4-D4A3-48BA-B7B3-BBF9CB4835A1}"/>
    <dgm:cxn modelId="{FC0BE625-D533-4B00-A1E8-13B8A820FD7A}" srcId="{0EF0423E-400D-429D-A5B7-DA7FCF8F9420}" destId="{8AF81C9C-BDC7-43D0-B9EA-4B2A1A203EA0}" srcOrd="0" destOrd="0" parTransId="{343EA26C-2C0C-4569-9DE5-2B2A1E4E0ED6}" sibTransId="{33D47ABA-3E6E-448A-AE30-4287C3082821}"/>
    <dgm:cxn modelId="{DFDFEA27-D70B-4DC0-B389-0239390F5BBF}" srcId="{1911D8A6-3880-4E3D-A47C-84392AFAFEBF}" destId="{E8126489-4A25-4774-B838-0ABB021511C0}" srcOrd="3" destOrd="0" parTransId="{B468BB3B-EF27-4518-B9F8-49BDBFF81933}" sibTransId="{A6B2A362-2403-4DC7-8FA0-B287F9198A9E}"/>
    <dgm:cxn modelId="{4DD30A30-4772-472D-AC08-E2BCCB3E59F6}" srcId="{1911D8A6-3880-4E3D-A47C-84392AFAFEBF}" destId="{0EF0423E-400D-429D-A5B7-DA7FCF8F9420}" srcOrd="1" destOrd="0" parTransId="{3E27CE9E-C835-4125-943C-7C5A7B66E24C}" sibTransId="{E80C3A81-93D4-4A36-8701-7BBC6028206F}"/>
    <dgm:cxn modelId="{30D70638-2D03-4EBA-BB23-E88A1D4E9F4A}" srcId="{1911D8A6-3880-4E3D-A47C-84392AFAFEBF}" destId="{A7E55D5F-4B07-4223-AEA8-2223CCE5B8F4}" srcOrd="5" destOrd="0" parTransId="{8C32BE6A-4FA5-4A3A-AFC7-6C9D5ED71062}" sibTransId="{32A95CCF-AFAC-4BF1-B20A-E24E6B2C2F94}"/>
    <dgm:cxn modelId="{BC54B53C-818A-48EE-874B-E1618980A72C}" type="presOf" srcId="{4F38AC32-1E0A-40B9-B831-C49EEC438AC6}" destId="{0212C45D-6A0F-4B3E-8447-8F171EEFBC35}" srcOrd="0" destOrd="0" presId="urn:microsoft.com/office/officeart/2016/7/layout/BasicTimeline"/>
    <dgm:cxn modelId="{8073AC43-F771-40BE-97F1-4DBE3B4C8CEE}" srcId="{212D582C-CC12-4C1E-8DF7-1129B25B71FA}" destId="{F107A0D2-D97D-42EF-825D-B448275E8621}" srcOrd="0" destOrd="0" parTransId="{5D8154C2-2B84-42B9-901F-30C3C4E56F25}" sibTransId="{4A089A16-DE37-4880-B6FC-0ED91D6CE5E2}"/>
    <dgm:cxn modelId="{D90A6F65-D2BD-449E-8CF2-980949F15BF0}" srcId="{CF801F8A-8FAB-4196-8458-FEBEE2E179D7}" destId="{B38F5B73-D7B5-407A-B811-A46B88C495B3}" srcOrd="0" destOrd="0" parTransId="{49CC49A0-98C5-4DFC-BC3F-A34C210FDB77}" sibTransId="{47D195B5-5FE7-47B4-AE13-734030F62122}"/>
    <dgm:cxn modelId="{8ED48D66-44B6-42F0-A9B5-3769DFEE6349}" type="presOf" srcId="{52E20ADE-2C38-42A7-8E15-02BBDD14B411}" destId="{4EEB8B6A-5EA3-4F93-A611-902E02E4CAF0}" srcOrd="0" destOrd="0" presId="urn:microsoft.com/office/officeart/2016/7/layout/BasicTimeline"/>
    <dgm:cxn modelId="{DD15506E-2AA8-4260-97F4-ABCFE047BAD1}" type="presOf" srcId="{E8126489-4A25-4774-B838-0ABB021511C0}" destId="{51CFF4B1-5DCB-4C6B-BF64-9489988EA54D}" srcOrd="0" destOrd="0" presId="urn:microsoft.com/office/officeart/2016/7/layout/BasicTimeline"/>
    <dgm:cxn modelId="{16362771-7E18-450F-B62E-204B85D376C6}" type="presOf" srcId="{212D582C-CC12-4C1E-8DF7-1129B25B71FA}" destId="{C4648B0F-BA20-4F28-A5AC-D085CF0B7C58}" srcOrd="0" destOrd="0" presId="urn:microsoft.com/office/officeart/2016/7/layout/BasicTimeline"/>
    <dgm:cxn modelId="{2D9CA25A-189A-40EE-9044-6E46F4880DC0}" type="presOf" srcId="{0EF0423E-400D-429D-A5B7-DA7FCF8F9420}" destId="{7E5BBB38-D032-43B8-A762-719B69163F25}" srcOrd="0" destOrd="0" presId="urn:microsoft.com/office/officeart/2016/7/layout/BasicTimeline"/>
    <dgm:cxn modelId="{46C64D97-56F6-4ED3-ABE6-FF17B2109CEB}" srcId="{1911D8A6-3880-4E3D-A47C-84392AFAFEBF}" destId="{4F38AC32-1E0A-40B9-B831-C49EEC438AC6}" srcOrd="0" destOrd="0" parTransId="{CA50D73F-C50E-4DAC-BEE1-3D3949A71127}" sibTransId="{C0177549-5A72-4D8B-9B63-D6F8C8F21EB1}"/>
    <dgm:cxn modelId="{BBB34AB1-0A81-493F-97CF-0688F99520DA}" type="presOf" srcId="{B38F5B73-D7B5-407A-B811-A46B88C495B3}" destId="{E26ACDA7-F634-431A-B743-9BCB02F2B718}" srcOrd="0" destOrd="0" presId="urn:microsoft.com/office/officeart/2016/7/layout/BasicTimeline"/>
    <dgm:cxn modelId="{F94653BB-7A9C-4086-BAF4-ECDB9DC5BA49}" type="presOf" srcId="{CF801F8A-8FAB-4196-8458-FEBEE2E179D7}" destId="{5BD70B5B-B9B4-49C2-B9B1-3A3AE360BE25}" srcOrd="0" destOrd="0" presId="urn:microsoft.com/office/officeart/2016/7/layout/BasicTimeline"/>
    <dgm:cxn modelId="{E483E1C4-0B22-4774-9FAC-80FAC717EE1F}" type="presOf" srcId="{F107A0D2-D97D-42EF-825D-B448275E8621}" destId="{E3B3831C-81F7-44A5-8A85-3D4D34733469}" srcOrd="0" destOrd="0" presId="urn:microsoft.com/office/officeart/2016/7/layout/BasicTimeline"/>
    <dgm:cxn modelId="{067093D2-B356-4AA3-985C-AA0115EC05A0}" srcId="{1911D8A6-3880-4E3D-A47C-84392AFAFEBF}" destId="{CF801F8A-8FAB-4196-8458-FEBEE2E179D7}" srcOrd="2" destOrd="0" parTransId="{9C0E92D5-11DF-48C1-84BD-0C6BC0596ACC}" sibTransId="{4B63FA13-BAC8-4CDD-A312-FAEF247435FC}"/>
    <dgm:cxn modelId="{9CFFFEDE-81E1-4F39-B6B0-DC7687F746AC}" type="presOf" srcId="{1911D8A6-3880-4E3D-A47C-84392AFAFEBF}" destId="{6E4F85BA-7F0B-4631-B088-5158DFD0A73C}" srcOrd="0" destOrd="0" presId="urn:microsoft.com/office/officeart/2016/7/layout/BasicTimeline"/>
    <dgm:cxn modelId="{E151ACE4-E13C-4012-AC61-D403A13765C6}" type="presOf" srcId="{8AF81C9C-BDC7-43D0-B9EA-4B2A1A203EA0}" destId="{02D8FC0A-E269-4D0F-8D43-A246209403B5}" srcOrd="0" destOrd="0" presId="urn:microsoft.com/office/officeart/2016/7/layout/BasicTimeline"/>
    <dgm:cxn modelId="{9992F9E8-3BE9-420B-9492-3182939D28B6}" type="presOf" srcId="{9F820DA8-136A-4312-AF03-375D4BACCB1E}" destId="{7C8005B0-39D2-4C5F-9C74-BE7B5407D9BC}" srcOrd="0" destOrd="0" presId="urn:microsoft.com/office/officeart/2016/7/layout/BasicTimeline"/>
    <dgm:cxn modelId="{8BBE14E9-1CCE-4671-9126-31793B111934}" srcId="{A7E55D5F-4B07-4223-AEA8-2223CCE5B8F4}" destId="{52E20ADE-2C38-42A7-8E15-02BBDD14B411}" srcOrd="0" destOrd="0" parTransId="{D0F720CC-F9B8-4A87-85EF-6390BCEE4506}" sibTransId="{E8E05D3C-EF59-40B1-BD0A-39969125A418}"/>
    <dgm:cxn modelId="{52D13DE2-B637-4289-B2E1-1A0B7814A864}" type="presParOf" srcId="{6E4F85BA-7F0B-4631-B088-5158DFD0A73C}" destId="{E9503A75-45C4-4AF1-A207-0CA37047C861}" srcOrd="0" destOrd="0" presId="urn:microsoft.com/office/officeart/2016/7/layout/BasicTimeline"/>
    <dgm:cxn modelId="{9C648B18-4EEE-45A8-A0A1-887B385054B6}" type="presParOf" srcId="{6E4F85BA-7F0B-4631-B088-5158DFD0A73C}" destId="{23FC6204-6EA5-4185-937D-20B86CE7CF0B}" srcOrd="1" destOrd="0" presId="urn:microsoft.com/office/officeart/2016/7/layout/BasicTimeline"/>
    <dgm:cxn modelId="{F87912AB-0853-4649-A953-218EC3DA25C1}" type="presParOf" srcId="{23FC6204-6EA5-4185-937D-20B86CE7CF0B}" destId="{67557ADB-4279-413C-A91F-EE30AE2415F2}" srcOrd="0" destOrd="0" presId="urn:microsoft.com/office/officeart/2016/7/layout/BasicTimeline"/>
    <dgm:cxn modelId="{D33D0E70-F54F-42D0-BC04-99F05D2BF5C7}" type="presParOf" srcId="{67557ADB-4279-413C-A91F-EE30AE2415F2}" destId="{0212C45D-6A0F-4B3E-8447-8F171EEFBC35}" srcOrd="0" destOrd="0" presId="urn:microsoft.com/office/officeart/2016/7/layout/BasicTimeline"/>
    <dgm:cxn modelId="{01B41D0D-E59E-419A-840B-0090FD5168D4}" type="presParOf" srcId="{67557ADB-4279-413C-A91F-EE30AE2415F2}" destId="{94395EB8-DCEC-4BD8-975D-93C773FBC4C7}" srcOrd="1" destOrd="0" presId="urn:microsoft.com/office/officeart/2016/7/layout/BasicTimeline"/>
    <dgm:cxn modelId="{4A3F04AB-8BCF-4914-9E8D-5C0239CCF272}" type="presParOf" srcId="{94395EB8-DCEC-4BD8-975D-93C773FBC4C7}" destId="{16687C78-082E-45F1-A9C2-0391CFA405C2}" srcOrd="0" destOrd="0" presId="urn:microsoft.com/office/officeart/2016/7/layout/BasicTimeline"/>
    <dgm:cxn modelId="{1F9A50B7-C86A-439F-BD2E-DEC9893073AD}" type="presParOf" srcId="{94395EB8-DCEC-4BD8-975D-93C773FBC4C7}" destId="{1CCA0FEA-97F0-4473-8C6A-C047285907C4}" srcOrd="1" destOrd="0" presId="urn:microsoft.com/office/officeart/2016/7/layout/BasicTimeline"/>
    <dgm:cxn modelId="{C8274123-C062-43EB-915C-DA5A4B1149E5}" type="presParOf" srcId="{67557ADB-4279-413C-A91F-EE30AE2415F2}" destId="{AE5E93FF-7395-4C21-BB38-58ACFC2374A4}" srcOrd="2" destOrd="0" presId="urn:microsoft.com/office/officeart/2016/7/layout/BasicTimeline"/>
    <dgm:cxn modelId="{DD19669C-0763-4EFD-92C9-2DD3F47BC578}" type="presParOf" srcId="{67557ADB-4279-413C-A91F-EE30AE2415F2}" destId="{1067B621-CB7B-4F73-9729-D30DF75FD6BE}" srcOrd="3" destOrd="0" presId="urn:microsoft.com/office/officeart/2016/7/layout/BasicTimeline"/>
    <dgm:cxn modelId="{989B5927-5825-4544-B0CD-5F12F8671F2C}" type="presParOf" srcId="{67557ADB-4279-413C-A91F-EE30AE2415F2}" destId="{97948D1C-2B1E-4493-85A4-9B8342D268BF}" srcOrd="4" destOrd="0" presId="urn:microsoft.com/office/officeart/2016/7/layout/BasicTimeline"/>
    <dgm:cxn modelId="{ECAFCB4E-8049-4E3A-A0AD-9226BEA72382}" type="presParOf" srcId="{23FC6204-6EA5-4185-937D-20B86CE7CF0B}" destId="{97FF9DBA-8847-4F49-AEB9-B3CBD2B1FE77}" srcOrd="1" destOrd="0" presId="urn:microsoft.com/office/officeart/2016/7/layout/BasicTimeline"/>
    <dgm:cxn modelId="{DFEF4438-2C01-41C3-ADD4-B3B0D95B230A}" type="presParOf" srcId="{23FC6204-6EA5-4185-937D-20B86CE7CF0B}" destId="{B269F224-F6A8-49E3-BE6E-21BA1996F287}" srcOrd="2" destOrd="0" presId="urn:microsoft.com/office/officeart/2016/7/layout/BasicTimeline"/>
    <dgm:cxn modelId="{F8185632-3746-4A4D-B347-5EDFEDDD2D51}" type="presParOf" srcId="{B269F224-F6A8-49E3-BE6E-21BA1996F287}" destId="{7E5BBB38-D032-43B8-A762-719B69163F25}" srcOrd="0" destOrd="0" presId="urn:microsoft.com/office/officeart/2016/7/layout/BasicTimeline"/>
    <dgm:cxn modelId="{714C707C-666F-465D-9774-D5838D588220}" type="presParOf" srcId="{B269F224-F6A8-49E3-BE6E-21BA1996F287}" destId="{85A86DC2-9050-4420-823C-CDABB59DDECC}" srcOrd="1" destOrd="0" presId="urn:microsoft.com/office/officeart/2016/7/layout/BasicTimeline"/>
    <dgm:cxn modelId="{EA0B63D9-0AE0-4A6F-8AAF-F22FA297A105}" type="presParOf" srcId="{85A86DC2-9050-4420-823C-CDABB59DDECC}" destId="{02D8FC0A-E269-4D0F-8D43-A246209403B5}" srcOrd="0" destOrd="0" presId="urn:microsoft.com/office/officeart/2016/7/layout/BasicTimeline"/>
    <dgm:cxn modelId="{4C9503BC-7291-46D8-AD04-04ADED65A804}" type="presParOf" srcId="{85A86DC2-9050-4420-823C-CDABB59DDECC}" destId="{D1F2E0CC-EBF0-41A9-8059-F6B06088AA6D}" srcOrd="1" destOrd="0" presId="urn:microsoft.com/office/officeart/2016/7/layout/BasicTimeline"/>
    <dgm:cxn modelId="{C0538D06-4D58-4F3C-B71B-92DF78581F6C}" type="presParOf" srcId="{B269F224-F6A8-49E3-BE6E-21BA1996F287}" destId="{75626824-2294-4B7F-BBFF-4B052928BEE7}" srcOrd="2" destOrd="0" presId="urn:microsoft.com/office/officeart/2016/7/layout/BasicTimeline"/>
    <dgm:cxn modelId="{9D4C3161-6B49-4911-B39D-52335D4BA69A}" type="presParOf" srcId="{B269F224-F6A8-49E3-BE6E-21BA1996F287}" destId="{9E64E090-3188-4505-9220-77E0CC80CC98}" srcOrd="3" destOrd="0" presId="urn:microsoft.com/office/officeart/2016/7/layout/BasicTimeline"/>
    <dgm:cxn modelId="{B10C6814-7FFD-4FFB-A3CE-4C0B4E61A6DC}" type="presParOf" srcId="{B269F224-F6A8-49E3-BE6E-21BA1996F287}" destId="{771B89AA-57EA-4D8C-84BA-0A301E4381A6}" srcOrd="4" destOrd="0" presId="urn:microsoft.com/office/officeart/2016/7/layout/BasicTimeline"/>
    <dgm:cxn modelId="{2073B52E-7F94-4B3C-BCC8-4EA6F2BDB30C}" type="presParOf" srcId="{23FC6204-6EA5-4185-937D-20B86CE7CF0B}" destId="{FB229D20-C1E4-4EA3-86ED-936CBB005C13}" srcOrd="3" destOrd="0" presId="urn:microsoft.com/office/officeart/2016/7/layout/BasicTimeline"/>
    <dgm:cxn modelId="{6D8AA8C1-E1F0-4A77-8C65-C26252755024}" type="presParOf" srcId="{23FC6204-6EA5-4185-937D-20B86CE7CF0B}" destId="{85211947-7D0A-4040-87FF-3CB1BB7C2D8A}" srcOrd="4" destOrd="0" presId="urn:microsoft.com/office/officeart/2016/7/layout/BasicTimeline"/>
    <dgm:cxn modelId="{E63B1F07-CACB-440D-BE5F-EABEBCC0F64A}" type="presParOf" srcId="{85211947-7D0A-4040-87FF-3CB1BB7C2D8A}" destId="{5BD70B5B-B9B4-49C2-B9B1-3A3AE360BE25}" srcOrd="0" destOrd="0" presId="urn:microsoft.com/office/officeart/2016/7/layout/BasicTimeline"/>
    <dgm:cxn modelId="{228AB121-4E42-4B5A-829E-F48DA37ECC88}" type="presParOf" srcId="{85211947-7D0A-4040-87FF-3CB1BB7C2D8A}" destId="{15E85EA8-C32F-42E8-82AB-EE9897BAD84C}" srcOrd="1" destOrd="0" presId="urn:microsoft.com/office/officeart/2016/7/layout/BasicTimeline"/>
    <dgm:cxn modelId="{E35B7ED4-F545-4EEC-A91B-9C31DE00D1AA}" type="presParOf" srcId="{15E85EA8-C32F-42E8-82AB-EE9897BAD84C}" destId="{E26ACDA7-F634-431A-B743-9BCB02F2B718}" srcOrd="0" destOrd="0" presId="urn:microsoft.com/office/officeart/2016/7/layout/BasicTimeline"/>
    <dgm:cxn modelId="{26FC9A37-9000-4184-9E7C-80330834DAD1}" type="presParOf" srcId="{15E85EA8-C32F-42E8-82AB-EE9897BAD84C}" destId="{7A05C20B-CAE7-48A8-9E46-879BEA88B6D8}" srcOrd="1" destOrd="0" presId="urn:microsoft.com/office/officeart/2016/7/layout/BasicTimeline"/>
    <dgm:cxn modelId="{EE059C20-84B4-4EA3-B25B-76135EF30D23}" type="presParOf" srcId="{85211947-7D0A-4040-87FF-3CB1BB7C2D8A}" destId="{9F3A37A3-972B-4158-A9A8-6C9C2ACD8D70}" srcOrd="2" destOrd="0" presId="urn:microsoft.com/office/officeart/2016/7/layout/BasicTimeline"/>
    <dgm:cxn modelId="{A6E11298-2A19-45DC-A7F6-C70033780C3E}" type="presParOf" srcId="{85211947-7D0A-4040-87FF-3CB1BB7C2D8A}" destId="{368675BB-300D-4CAA-9CF1-5FB9E8264433}" srcOrd="3" destOrd="0" presId="urn:microsoft.com/office/officeart/2016/7/layout/BasicTimeline"/>
    <dgm:cxn modelId="{C89FC25C-21F3-4417-B464-2EA1F4A9D40F}" type="presParOf" srcId="{85211947-7D0A-4040-87FF-3CB1BB7C2D8A}" destId="{58991DF8-CA94-474C-AE51-BF5F84D8090E}" srcOrd="4" destOrd="0" presId="urn:microsoft.com/office/officeart/2016/7/layout/BasicTimeline"/>
    <dgm:cxn modelId="{C4E07B46-50B3-48A5-9EED-D7D87118B382}" type="presParOf" srcId="{23FC6204-6EA5-4185-937D-20B86CE7CF0B}" destId="{12973D26-6B44-4A7A-92D1-57FBACA73B4B}" srcOrd="5" destOrd="0" presId="urn:microsoft.com/office/officeart/2016/7/layout/BasicTimeline"/>
    <dgm:cxn modelId="{EA4C9C3A-E73C-4C55-80B8-27AA7E87B33C}" type="presParOf" srcId="{23FC6204-6EA5-4185-937D-20B86CE7CF0B}" destId="{3D07C5F1-4745-4A21-ABC5-96B921A8C0CB}" srcOrd="6" destOrd="0" presId="urn:microsoft.com/office/officeart/2016/7/layout/BasicTimeline"/>
    <dgm:cxn modelId="{14EF485D-580A-43F2-B510-3EFC6B70A2A5}" type="presParOf" srcId="{3D07C5F1-4745-4A21-ABC5-96B921A8C0CB}" destId="{51CFF4B1-5DCB-4C6B-BF64-9489988EA54D}" srcOrd="0" destOrd="0" presId="urn:microsoft.com/office/officeart/2016/7/layout/BasicTimeline"/>
    <dgm:cxn modelId="{7AF6B1E0-7DAC-4948-9E87-CACF1D6BFE6E}" type="presParOf" srcId="{3D07C5F1-4745-4A21-ABC5-96B921A8C0CB}" destId="{31C3A806-50F1-4286-9EE8-0B54AA5A0809}" srcOrd="1" destOrd="0" presId="urn:microsoft.com/office/officeart/2016/7/layout/BasicTimeline"/>
    <dgm:cxn modelId="{952FD55B-472F-45BB-AD40-D3662A77ECEC}" type="presParOf" srcId="{31C3A806-50F1-4286-9EE8-0B54AA5A0809}" destId="{7C8005B0-39D2-4C5F-9C74-BE7B5407D9BC}" srcOrd="0" destOrd="0" presId="urn:microsoft.com/office/officeart/2016/7/layout/BasicTimeline"/>
    <dgm:cxn modelId="{C8D4BE21-78E8-453C-B952-8B6FD1852747}" type="presParOf" srcId="{31C3A806-50F1-4286-9EE8-0B54AA5A0809}" destId="{3C50A8A9-6561-41A2-AE0D-18FDFB201D20}" srcOrd="1" destOrd="0" presId="urn:microsoft.com/office/officeart/2016/7/layout/BasicTimeline"/>
    <dgm:cxn modelId="{BB321C10-63E8-4B5A-B53F-9DAF53072B4B}" type="presParOf" srcId="{3D07C5F1-4745-4A21-ABC5-96B921A8C0CB}" destId="{191DBBEE-250D-4567-BAB3-4F8042C3D6CB}" srcOrd="2" destOrd="0" presId="urn:microsoft.com/office/officeart/2016/7/layout/BasicTimeline"/>
    <dgm:cxn modelId="{FB619A92-BC0E-42D1-9DE2-FF67D0478291}" type="presParOf" srcId="{3D07C5F1-4745-4A21-ABC5-96B921A8C0CB}" destId="{48606ACD-B619-444A-9D16-A9B6D2CDD978}" srcOrd="3" destOrd="0" presId="urn:microsoft.com/office/officeart/2016/7/layout/BasicTimeline"/>
    <dgm:cxn modelId="{3E1E0942-DF83-4BF0-B83F-6C7DEC9811B4}" type="presParOf" srcId="{3D07C5F1-4745-4A21-ABC5-96B921A8C0CB}" destId="{FBD49648-06D7-42D6-9D67-5D9BDDC92046}" srcOrd="4" destOrd="0" presId="urn:microsoft.com/office/officeart/2016/7/layout/BasicTimeline"/>
    <dgm:cxn modelId="{A497B85D-AE35-422D-9068-36DB3D37D540}" type="presParOf" srcId="{23FC6204-6EA5-4185-937D-20B86CE7CF0B}" destId="{E17D3FE5-EB41-4725-9987-2C58E437F387}" srcOrd="7" destOrd="0" presId="urn:microsoft.com/office/officeart/2016/7/layout/BasicTimeline"/>
    <dgm:cxn modelId="{C79B0B01-2792-4F6E-AC9E-EDD9D436C498}" type="presParOf" srcId="{23FC6204-6EA5-4185-937D-20B86CE7CF0B}" destId="{DCBD3ACC-78D0-40FC-AAF4-6124D3276BDD}" srcOrd="8" destOrd="0" presId="urn:microsoft.com/office/officeart/2016/7/layout/BasicTimeline"/>
    <dgm:cxn modelId="{6FC58DB6-E74F-4847-8163-DCDC08B4D646}" type="presParOf" srcId="{DCBD3ACC-78D0-40FC-AAF4-6124D3276BDD}" destId="{C4648B0F-BA20-4F28-A5AC-D085CF0B7C58}" srcOrd="0" destOrd="0" presId="urn:microsoft.com/office/officeart/2016/7/layout/BasicTimeline"/>
    <dgm:cxn modelId="{619A3481-1410-4EFF-ABCA-B35C3BFE738A}" type="presParOf" srcId="{DCBD3ACC-78D0-40FC-AAF4-6124D3276BDD}" destId="{54FF6B61-6DE9-45AB-9578-8C0ABA9829B6}" srcOrd="1" destOrd="0" presId="urn:microsoft.com/office/officeart/2016/7/layout/BasicTimeline"/>
    <dgm:cxn modelId="{227E996A-4423-4844-8458-DAE408036C42}" type="presParOf" srcId="{54FF6B61-6DE9-45AB-9578-8C0ABA9829B6}" destId="{E3B3831C-81F7-44A5-8A85-3D4D34733469}" srcOrd="0" destOrd="0" presId="urn:microsoft.com/office/officeart/2016/7/layout/BasicTimeline"/>
    <dgm:cxn modelId="{CA0FC212-1E2C-4F3C-A6D9-BB00B4CCCA9F}" type="presParOf" srcId="{54FF6B61-6DE9-45AB-9578-8C0ABA9829B6}" destId="{55B345CA-AEC9-4E01-A9C3-B7E20CD48917}" srcOrd="1" destOrd="0" presId="urn:microsoft.com/office/officeart/2016/7/layout/BasicTimeline"/>
    <dgm:cxn modelId="{3B963907-B5DD-418B-930A-2CE802F98647}" type="presParOf" srcId="{DCBD3ACC-78D0-40FC-AAF4-6124D3276BDD}" destId="{DD20F6FE-94D4-4254-8F17-D9A51C33180B}" srcOrd="2" destOrd="0" presId="urn:microsoft.com/office/officeart/2016/7/layout/BasicTimeline"/>
    <dgm:cxn modelId="{7582C426-5722-4FCA-B200-1CB691E8D58C}" type="presParOf" srcId="{DCBD3ACC-78D0-40FC-AAF4-6124D3276BDD}" destId="{364E3108-8182-436B-A827-6E6854BB359F}" srcOrd="3" destOrd="0" presId="urn:microsoft.com/office/officeart/2016/7/layout/BasicTimeline"/>
    <dgm:cxn modelId="{77EF90FA-CA38-4735-A66C-34C3DEA9D0B9}" type="presParOf" srcId="{DCBD3ACC-78D0-40FC-AAF4-6124D3276BDD}" destId="{6230BDAE-E3CF-4F7A-97F9-6061629CBF8C}" srcOrd="4" destOrd="0" presId="urn:microsoft.com/office/officeart/2016/7/layout/BasicTimeline"/>
    <dgm:cxn modelId="{4FF21B00-C31D-45BE-A910-9CE20BB5F7B5}" type="presParOf" srcId="{23FC6204-6EA5-4185-937D-20B86CE7CF0B}" destId="{88573FEB-11E0-4D1D-BA96-90EC587DEF50}" srcOrd="9" destOrd="0" presId="urn:microsoft.com/office/officeart/2016/7/layout/BasicTimeline"/>
    <dgm:cxn modelId="{7C528FE7-850B-468D-95B4-65E4F6D57B78}" type="presParOf" srcId="{23FC6204-6EA5-4185-937D-20B86CE7CF0B}" destId="{49B56B7B-B3E9-479F-B4CB-3AFDF1E7526F}" srcOrd="10" destOrd="0" presId="urn:microsoft.com/office/officeart/2016/7/layout/BasicTimeline"/>
    <dgm:cxn modelId="{E2591584-3D8F-461F-93D0-1493BE74A3B6}" type="presParOf" srcId="{49B56B7B-B3E9-479F-B4CB-3AFDF1E7526F}" destId="{484BABBA-28C0-483A-8DCD-D80DE87A8FBD}" srcOrd="0" destOrd="0" presId="urn:microsoft.com/office/officeart/2016/7/layout/BasicTimeline"/>
    <dgm:cxn modelId="{844FDBF0-57A9-440D-B7E1-8D79F3AEA6A2}" type="presParOf" srcId="{49B56B7B-B3E9-479F-B4CB-3AFDF1E7526F}" destId="{21C35D8B-C625-4D66-B9F5-861E2E7B6A0B}" srcOrd="1" destOrd="0" presId="urn:microsoft.com/office/officeart/2016/7/layout/BasicTimeline"/>
    <dgm:cxn modelId="{4AECA6E5-B0B1-49EF-A871-FA579AA762F5}" type="presParOf" srcId="{21C35D8B-C625-4D66-B9F5-861E2E7B6A0B}" destId="{4EEB8B6A-5EA3-4F93-A611-902E02E4CAF0}" srcOrd="0" destOrd="0" presId="urn:microsoft.com/office/officeart/2016/7/layout/BasicTimeline"/>
    <dgm:cxn modelId="{55721264-4C2B-4492-B48F-E93E7E56D36F}" type="presParOf" srcId="{21C35D8B-C625-4D66-B9F5-861E2E7B6A0B}" destId="{ABB2C61C-B14A-45CB-9311-35290F7517BA}" srcOrd="1" destOrd="0" presId="urn:microsoft.com/office/officeart/2016/7/layout/BasicTimeline"/>
    <dgm:cxn modelId="{7A7945E3-5F5A-421A-8496-77FDF4C50D67}" type="presParOf" srcId="{49B56B7B-B3E9-479F-B4CB-3AFDF1E7526F}" destId="{3537AD02-77BC-4B38-9714-25D7FA440539}" srcOrd="2" destOrd="0" presId="urn:microsoft.com/office/officeart/2016/7/layout/BasicTimeline"/>
    <dgm:cxn modelId="{EB8924E2-F6A0-4F0A-BE4A-08417E6A8319}" type="presParOf" srcId="{49B56B7B-B3E9-479F-B4CB-3AFDF1E7526F}" destId="{06A83082-2889-4619-9A4D-D4271A28F6BD}" srcOrd="3" destOrd="0" presId="urn:microsoft.com/office/officeart/2016/7/layout/BasicTimeline"/>
    <dgm:cxn modelId="{B9CF0BC0-8D66-4AD0-9AF8-4E64F0BAF95A}" type="presParOf" srcId="{49B56B7B-B3E9-479F-B4CB-3AFDF1E7526F}" destId="{49DD3E38-BD46-4E5B-B993-557D2AD6E949}" srcOrd="4" destOrd="0" presId="urn:microsoft.com/office/officeart/2016/7/layout/BasicTimeline"/>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E3327-47C6-4DB9-812C-38252C1310B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69A8220-65AB-46B0-A473-F9478D9767CC}">
      <dgm:prSet/>
      <dgm:spPr/>
      <dgm:t>
        <a:bodyPr/>
        <a:lstStyle/>
        <a:p>
          <a:pPr>
            <a:defRPr b="1"/>
          </a:pPr>
          <a:r>
            <a:rPr lang="en-US" dirty="0"/>
            <a:t>Objectives and Methods </a:t>
          </a:r>
        </a:p>
      </dgm:t>
    </dgm:pt>
    <dgm:pt modelId="{1A852946-BB28-4A00-877A-79F6769C2B77}" type="parTrans" cxnId="{70DED0F0-D1D5-4EA1-8C6F-764E338A785C}">
      <dgm:prSet/>
      <dgm:spPr/>
      <dgm:t>
        <a:bodyPr/>
        <a:lstStyle/>
        <a:p>
          <a:endParaRPr lang="en-US"/>
        </a:p>
      </dgm:t>
    </dgm:pt>
    <dgm:pt modelId="{34186470-66D7-41C5-91D8-3F1C447A34B2}" type="sibTrans" cxnId="{70DED0F0-D1D5-4EA1-8C6F-764E338A785C}">
      <dgm:prSet/>
      <dgm:spPr/>
      <dgm:t>
        <a:bodyPr/>
        <a:lstStyle/>
        <a:p>
          <a:endParaRPr lang="en-US"/>
        </a:p>
      </dgm:t>
    </dgm:pt>
    <dgm:pt modelId="{5BD5BC3C-F19F-4280-8A22-4E8117CF8D85}">
      <dgm:prSet/>
      <dgm:spPr/>
      <dgm:t>
        <a:bodyPr/>
        <a:lstStyle/>
        <a:p>
          <a:pPr>
            <a:defRPr b="1"/>
          </a:pPr>
          <a:r>
            <a:rPr lang="en-US" dirty="0"/>
            <a:t>Performance Metrics </a:t>
          </a:r>
        </a:p>
      </dgm:t>
    </dgm:pt>
    <dgm:pt modelId="{FC4AAB2E-22E6-4C1D-8951-0D0D6341C9D5}" type="parTrans" cxnId="{33BCC6D8-0885-482F-9E55-72DD5CB71066}">
      <dgm:prSet/>
      <dgm:spPr/>
      <dgm:t>
        <a:bodyPr/>
        <a:lstStyle/>
        <a:p>
          <a:endParaRPr lang="en-US"/>
        </a:p>
      </dgm:t>
    </dgm:pt>
    <dgm:pt modelId="{71A9E388-2688-4A1A-8B3E-F019DE4E4FCC}" type="sibTrans" cxnId="{33BCC6D8-0885-482F-9E55-72DD5CB71066}">
      <dgm:prSet/>
      <dgm:spPr/>
      <dgm:t>
        <a:bodyPr/>
        <a:lstStyle/>
        <a:p>
          <a:endParaRPr lang="en-US"/>
        </a:p>
      </dgm:t>
    </dgm:pt>
    <dgm:pt modelId="{9DC818A0-C6C6-4E4B-8F5C-D2222832A5F8}">
      <dgm:prSet/>
      <dgm:spPr/>
      <dgm:t>
        <a:bodyPr/>
        <a:lstStyle/>
        <a:p>
          <a:pPr>
            <a:defRPr b="1"/>
          </a:pPr>
          <a:r>
            <a:rPr lang="en-US"/>
            <a:t>Harvest Control Rules </a:t>
          </a:r>
        </a:p>
      </dgm:t>
    </dgm:pt>
    <dgm:pt modelId="{20104F32-86A3-48D2-96C8-2D43B76D02A5}" type="parTrans" cxnId="{20B430DA-49A6-40BD-8BAF-651E5810F5B3}">
      <dgm:prSet/>
      <dgm:spPr/>
      <dgm:t>
        <a:bodyPr/>
        <a:lstStyle/>
        <a:p>
          <a:endParaRPr lang="en-US"/>
        </a:p>
      </dgm:t>
    </dgm:pt>
    <dgm:pt modelId="{6E992F3B-30DB-4713-9754-BDF50F62555C}" type="sibTrans" cxnId="{20B430DA-49A6-40BD-8BAF-651E5810F5B3}">
      <dgm:prSet/>
      <dgm:spPr/>
      <dgm:t>
        <a:bodyPr/>
        <a:lstStyle/>
        <a:p>
          <a:endParaRPr lang="en-US"/>
        </a:p>
      </dgm:t>
    </dgm:pt>
    <dgm:pt modelId="{4D12F400-D275-45FB-91DC-5725B0BE9AAB}">
      <dgm:prSet/>
      <dgm:spPr/>
      <dgm:t>
        <a:bodyPr/>
        <a:lstStyle/>
        <a:p>
          <a:r>
            <a:rPr lang="en-US"/>
            <a:t>Coordination with ADFG</a:t>
          </a:r>
        </a:p>
      </dgm:t>
    </dgm:pt>
    <dgm:pt modelId="{12479E68-C188-475E-8923-FBB16CC2C308}" type="parTrans" cxnId="{5F788A01-A67C-41C6-AE1E-A00DF4BEF5F2}">
      <dgm:prSet/>
      <dgm:spPr/>
      <dgm:t>
        <a:bodyPr/>
        <a:lstStyle/>
        <a:p>
          <a:endParaRPr lang="en-US"/>
        </a:p>
      </dgm:t>
    </dgm:pt>
    <dgm:pt modelId="{0A8C29CD-29BB-42A6-81EB-7B85581DE805}" type="sibTrans" cxnId="{5F788A01-A67C-41C6-AE1E-A00DF4BEF5F2}">
      <dgm:prSet/>
      <dgm:spPr/>
      <dgm:t>
        <a:bodyPr/>
        <a:lstStyle/>
        <a:p>
          <a:endParaRPr lang="en-US"/>
        </a:p>
      </dgm:t>
    </dgm:pt>
    <dgm:pt modelId="{1A838137-5ECD-400C-A72E-38FE719620E9}" type="pres">
      <dgm:prSet presAssocID="{CB6E3327-47C6-4DB9-812C-38252C1310BA}" presName="root" presStyleCnt="0">
        <dgm:presLayoutVars>
          <dgm:dir/>
          <dgm:resizeHandles val="exact"/>
        </dgm:presLayoutVars>
      </dgm:prSet>
      <dgm:spPr/>
    </dgm:pt>
    <dgm:pt modelId="{8B8CFD41-5251-4F8B-82A1-DA4FA008B49B}" type="pres">
      <dgm:prSet presAssocID="{B69A8220-65AB-46B0-A473-F9478D9767CC}" presName="compNode" presStyleCnt="0"/>
      <dgm:spPr/>
    </dgm:pt>
    <dgm:pt modelId="{2512CB63-7281-4B47-BDD9-65AD41CAB36F}" type="pres">
      <dgm:prSet presAssocID="{B69A8220-65AB-46B0-A473-F9478D9767C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A5662D8-3B6C-4210-BA79-8AC734323441}" type="pres">
      <dgm:prSet presAssocID="{B69A8220-65AB-46B0-A473-F9478D9767CC}" presName="iconSpace" presStyleCnt="0"/>
      <dgm:spPr/>
    </dgm:pt>
    <dgm:pt modelId="{B8C2ABA7-2799-43FC-B993-1927F1D085DA}" type="pres">
      <dgm:prSet presAssocID="{B69A8220-65AB-46B0-A473-F9478D9767CC}" presName="parTx" presStyleLbl="revTx" presStyleIdx="0" presStyleCnt="6">
        <dgm:presLayoutVars>
          <dgm:chMax val="0"/>
          <dgm:chPref val="0"/>
        </dgm:presLayoutVars>
      </dgm:prSet>
      <dgm:spPr/>
    </dgm:pt>
    <dgm:pt modelId="{24C2F90D-265D-48DC-AF2C-FDC08FE22C98}" type="pres">
      <dgm:prSet presAssocID="{B69A8220-65AB-46B0-A473-F9478D9767CC}" presName="txSpace" presStyleCnt="0"/>
      <dgm:spPr/>
    </dgm:pt>
    <dgm:pt modelId="{E3CAE863-DD74-44C5-99D3-F3BCBC8E531A}" type="pres">
      <dgm:prSet presAssocID="{B69A8220-65AB-46B0-A473-F9478D9767CC}" presName="desTx" presStyleLbl="revTx" presStyleIdx="1" presStyleCnt="6">
        <dgm:presLayoutVars/>
      </dgm:prSet>
      <dgm:spPr/>
    </dgm:pt>
    <dgm:pt modelId="{1C46CCA4-5259-4BEC-A015-4695E4B08044}" type="pres">
      <dgm:prSet presAssocID="{34186470-66D7-41C5-91D8-3F1C447A34B2}" presName="sibTrans" presStyleCnt="0"/>
      <dgm:spPr/>
    </dgm:pt>
    <dgm:pt modelId="{126DA7FD-F394-4083-A2A2-889842FE9FD8}" type="pres">
      <dgm:prSet presAssocID="{5BD5BC3C-F19F-4280-8A22-4E8117CF8D85}" presName="compNode" presStyleCnt="0"/>
      <dgm:spPr/>
    </dgm:pt>
    <dgm:pt modelId="{4C85F9D1-C06C-440C-9107-E33284F266D8}" type="pres">
      <dgm:prSet presAssocID="{5BD5BC3C-F19F-4280-8A22-4E8117CF8D8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7514E482-AE3C-4255-B2A5-5E66C87B9418}" type="pres">
      <dgm:prSet presAssocID="{5BD5BC3C-F19F-4280-8A22-4E8117CF8D85}" presName="iconSpace" presStyleCnt="0"/>
      <dgm:spPr/>
    </dgm:pt>
    <dgm:pt modelId="{FDA9440E-ED54-496E-9AC4-40628600DC15}" type="pres">
      <dgm:prSet presAssocID="{5BD5BC3C-F19F-4280-8A22-4E8117CF8D85}" presName="parTx" presStyleLbl="revTx" presStyleIdx="2" presStyleCnt="6">
        <dgm:presLayoutVars>
          <dgm:chMax val="0"/>
          <dgm:chPref val="0"/>
        </dgm:presLayoutVars>
      </dgm:prSet>
      <dgm:spPr/>
    </dgm:pt>
    <dgm:pt modelId="{47891E6C-058D-49DC-98BD-5DD1F0BF3B93}" type="pres">
      <dgm:prSet presAssocID="{5BD5BC3C-F19F-4280-8A22-4E8117CF8D85}" presName="txSpace" presStyleCnt="0"/>
      <dgm:spPr/>
    </dgm:pt>
    <dgm:pt modelId="{2F96DE24-A44E-4021-BA11-00A998C2019E}" type="pres">
      <dgm:prSet presAssocID="{5BD5BC3C-F19F-4280-8A22-4E8117CF8D85}" presName="desTx" presStyleLbl="revTx" presStyleIdx="3" presStyleCnt="6">
        <dgm:presLayoutVars/>
      </dgm:prSet>
      <dgm:spPr/>
    </dgm:pt>
    <dgm:pt modelId="{E5807424-3C87-407C-A9B3-FDC087ABC199}" type="pres">
      <dgm:prSet presAssocID="{71A9E388-2688-4A1A-8B3E-F019DE4E4FCC}" presName="sibTrans" presStyleCnt="0"/>
      <dgm:spPr/>
    </dgm:pt>
    <dgm:pt modelId="{AE5D70ED-4F9A-4215-8A64-1627CADA45A3}" type="pres">
      <dgm:prSet presAssocID="{9DC818A0-C6C6-4E4B-8F5C-D2222832A5F8}" presName="compNode" presStyleCnt="0"/>
      <dgm:spPr/>
    </dgm:pt>
    <dgm:pt modelId="{A344BC40-9257-466A-BDC8-7FC8D1DE9208}" type="pres">
      <dgm:prSet presAssocID="{9DC818A0-C6C6-4E4B-8F5C-D2222832A5F8}" presName="iconRect" presStyleLbl="node1" presStyleIdx="2" presStyleCnt="3" custLinFactNeighborX="3086" custLinFactNeighborY="-102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3206432E-62C5-4906-B4DE-A71EDEFB96D2}" type="pres">
      <dgm:prSet presAssocID="{9DC818A0-C6C6-4E4B-8F5C-D2222832A5F8}" presName="iconSpace" presStyleCnt="0"/>
      <dgm:spPr/>
    </dgm:pt>
    <dgm:pt modelId="{3372019B-08B9-496D-939E-51195BB72056}" type="pres">
      <dgm:prSet presAssocID="{9DC818A0-C6C6-4E4B-8F5C-D2222832A5F8}" presName="parTx" presStyleLbl="revTx" presStyleIdx="4" presStyleCnt="6">
        <dgm:presLayoutVars>
          <dgm:chMax val="0"/>
          <dgm:chPref val="0"/>
        </dgm:presLayoutVars>
      </dgm:prSet>
      <dgm:spPr/>
    </dgm:pt>
    <dgm:pt modelId="{6B000869-F076-469E-920C-E422B8A79255}" type="pres">
      <dgm:prSet presAssocID="{9DC818A0-C6C6-4E4B-8F5C-D2222832A5F8}" presName="txSpace" presStyleCnt="0"/>
      <dgm:spPr/>
    </dgm:pt>
    <dgm:pt modelId="{EDEE90BB-8E55-49C1-AFF6-4F9C8181B9E4}" type="pres">
      <dgm:prSet presAssocID="{9DC818A0-C6C6-4E4B-8F5C-D2222832A5F8}" presName="desTx" presStyleLbl="revTx" presStyleIdx="5" presStyleCnt="6">
        <dgm:presLayoutVars/>
      </dgm:prSet>
      <dgm:spPr/>
    </dgm:pt>
  </dgm:ptLst>
  <dgm:cxnLst>
    <dgm:cxn modelId="{5F788A01-A67C-41C6-AE1E-A00DF4BEF5F2}" srcId="{9DC818A0-C6C6-4E4B-8F5C-D2222832A5F8}" destId="{4D12F400-D275-45FB-91DC-5725B0BE9AAB}" srcOrd="0" destOrd="0" parTransId="{12479E68-C188-475E-8923-FBB16CC2C308}" sibTransId="{0A8C29CD-29BB-42A6-81EB-7B85581DE805}"/>
    <dgm:cxn modelId="{3A8B4816-E50E-4FA8-9D30-8260FE25667D}" type="presOf" srcId="{4D12F400-D275-45FB-91DC-5725B0BE9AAB}" destId="{EDEE90BB-8E55-49C1-AFF6-4F9C8181B9E4}" srcOrd="0" destOrd="0" presId="urn:microsoft.com/office/officeart/2018/5/layout/CenteredIconLabelDescriptionList"/>
    <dgm:cxn modelId="{849C9D88-FB39-443C-92EA-B884F3257A44}" type="presOf" srcId="{CB6E3327-47C6-4DB9-812C-38252C1310BA}" destId="{1A838137-5ECD-400C-A72E-38FE719620E9}" srcOrd="0" destOrd="0" presId="urn:microsoft.com/office/officeart/2018/5/layout/CenteredIconLabelDescriptionList"/>
    <dgm:cxn modelId="{B0AF0F92-E5D3-4C29-BA77-8378174578C8}" type="presOf" srcId="{9DC818A0-C6C6-4E4B-8F5C-D2222832A5F8}" destId="{3372019B-08B9-496D-939E-51195BB72056}" srcOrd="0" destOrd="0" presId="urn:microsoft.com/office/officeart/2018/5/layout/CenteredIconLabelDescriptionList"/>
    <dgm:cxn modelId="{58263BA5-6FD8-480D-A667-C29A56D4D87B}" type="presOf" srcId="{B69A8220-65AB-46B0-A473-F9478D9767CC}" destId="{B8C2ABA7-2799-43FC-B993-1927F1D085DA}" srcOrd="0" destOrd="0" presId="urn:microsoft.com/office/officeart/2018/5/layout/CenteredIconLabelDescriptionList"/>
    <dgm:cxn modelId="{33BCC6D8-0885-482F-9E55-72DD5CB71066}" srcId="{CB6E3327-47C6-4DB9-812C-38252C1310BA}" destId="{5BD5BC3C-F19F-4280-8A22-4E8117CF8D85}" srcOrd="1" destOrd="0" parTransId="{FC4AAB2E-22E6-4C1D-8951-0D0D6341C9D5}" sibTransId="{71A9E388-2688-4A1A-8B3E-F019DE4E4FCC}"/>
    <dgm:cxn modelId="{20B430DA-49A6-40BD-8BAF-651E5810F5B3}" srcId="{CB6E3327-47C6-4DB9-812C-38252C1310BA}" destId="{9DC818A0-C6C6-4E4B-8F5C-D2222832A5F8}" srcOrd="2" destOrd="0" parTransId="{20104F32-86A3-48D2-96C8-2D43B76D02A5}" sibTransId="{6E992F3B-30DB-4713-9754-BDF50F62555C}"/>
    <dgm:cxn modelId="{76AFB3E4-CF8F-44C7-9618-AC6A74EC00B0}" type="presOf" srcId="{5BD5BC3C-F19F-4280-8A22-4E8117CF8D85}" destId="{FDA9440E-ED54-496E-9AC4-40628600DC15}" srcOrd="0" destOrd="0" presId="urn:microsoft.com/office/officeart/2018/5/layout/CenteredIconLabelDescriptionList"/>
    <dgm:cxn modelId="{70DED0F0-D1D5-4EA1-8C6F-764E338A785C}" srcId="{CB6E3327-47C6-4DB9-812C-38252C1310BA}" destId="{B69A8220-65AB-46B0-A473-F9478D9767CC}" srcOrd="0" destOrd="0" parTransId="{1A852946-BB28-4A00-877A-79F6769C2B77}" sibTransId="{34186470-66D7-41C5-91D8-3F1C447A34B2}"/>
    <dgm:cxn modelId="{CE00A61D-0491-45B0-BF35-215C44BC5D79}" type="presParOf" srcId="{1A838137-5ECD-400C-A72E-38FE719620E9}" destId="{8B8CFD41-5251-4F8B-82A1-DA4FA008B49B}" srcOrd="0" destOrd="0" presId="urn:microsoft.com/office/officeart/2018/5/layout/CenteredIconLabelDescriptionList"/>
    <dgm:cxn modelId="{2925248B-EE12-46B9-BCD9-577FC48ED401}" type="presParOf" srcId="{8B8CFD41-5251-4F8B-82A1-DA4FA008B49B}" destId="{2512CB63-7281-4B47-BDD9-65AD41CAB36F}" srcOrd="0" destOrd="0" presId="urn:microsoft.com/office/officeart/2018/5/layout/CenteredIconLabelDescriptionList"/>
    <dgm:cxn modelId="{C8A4175A-324E-4260-B8F2-C1F94256331D}" type="presParOf" srcId="{8B8CFD41-5251-4F8B-82A1-DA4FA008B49B}" destId="{9A5662D8-3B6C-4210-BA79-8AC734323441}" srcOrd="1" destOrd="0" presId="urn:microsoft.com/office/officeart/2018/5/layout/CenteredIconLabelDescriptionList"/>
    <dgm:cxn modelId="{27BE6A97-FAA1-4805-99FD-336A9E45CA82}" type="presParOf" srcId="{8B8CFD41-5251-4F8B-82A1-DA4FA008B49B}" destId="{B8C2ABA7-2799-43FC-B993-1927F1D085DA}" srcOrd="2" destOrd="0" presId="urn:microsoft.com/office/officeart/2018/5/layout/CenteredIconLabelDescriptionList"/>
    <dgm:cxn modelId="{FBEEB6F7-1F15-44B5-92B1-2C98F9697DE2}" type="presParOf" srcId="{8B8CFD41-5251-4F8B-82A1-DA4FA008B49B}" destId="{24C2F90D-265D-48DC-AF2C-FDC08FE22C98}" srcOrd="3" destOrd="0" presId="urn:microsoft.com/office/officeart/2018/5/layout/CenteredIconLabelDescriptionList"/>
    <dgm:cxn modelId="{AD758D48-EFB3-4503-9E16-6F23CCFE9B59}" type="presParOf" srcId="{8B8CFD41-5251-4F8B-82A1-DA4FA008B49B}" destId="{E3CAE863-DD74-44C5-99D3-F3BCBC8E531A}" srcOrd="4" destOrd="0" presId="urn:microsoft.com/office/officeart/2018/5/layout/CenteredIconLabelDescriptionList"/>
    <dgm:cxn modelId="{1664BE7D-419B-4BE8-B43D-012730D2CB6D}" type="presParOf" srcId="{1A838137-5ECD-400C-A72E-38FE719620E9}" destId="{1C46CCA4-5259-4BEC-A015-4695E4B08044}" srcOrd="1" destOrd="0" presId="urn:microsoft.com/office/officeart/2018/5/layout/CenteredIconLabelDescriptionList"/>
    <dgm:cxn modelId="{CAF30D74-833A-4CEC-8BB5-A0D7E783B343}" type="presParOf" srcId="{1A838137-5ECD-400C-A72E-38FE719620E9}" destId="{126DA7FD-F394-4083-A2A2-889842FE9FD8}" srcOrd="2" destOrd="0" presId="urn:microsoft.com/office/officeart/2018/5/layout/CenteredIconLabelDescriptionList"/>
    <dgm:cxn modelId="{310285AC-FA1A-4881-A6E7-7DBE056F8E0E}" type="presParOf" srcId="{126DA7FD-F394-4083-A2A2-889842FE9FD8}" destId="{4C85F9D1-C06C-440C-9107-E33284F266D8}" srcOrd="0" destOrd="0" presId="urn:microsoft.com/office/officeart/2018/5/layout/CenteredIconLabelDescriptionList"/>
    <dgm:cxn modelId="{E73DD60B-7514-4453-AB2D-DBF33833B256}" type="presParOf" srcId="{126DA7FD-F394-4083-A2A2-889842FE9FD8}" destId="{7514E482-AE3C-4255-B2A5-5E66C87B9418}" srcOrd="1" destOrd="0" presId="urn:microsoft.com/office/officeart/2018/5/layout/CenteredIconLabelDescriptionList"/>
    <dgm:cxn modelId="{5ED268D0-80A8-4207-AA10-9E86898ED514}" type="presParOf" srcId="{126DA7FD-F394-4083-A2A2-889842FE9FD8}" destId="{FDA9440E-ED54-496E-9AC4-40628600DC15}" srcOrd="2" destOrd="0" presId="urn:microsoft.com/office/officeart/2018/5/layout/CenteredIconLabelDescriptionList"/>
    <dgm:cxn modelId="{55D0398E-CF58-4CCC-BB68-BD4A9E271828}" type="presParOf" srcId="{126DA7FD-F394-4083-A2A2-889842FE9FD8}" destId="{47891E6C-058D-49DC-98BD-5DD1F0BF3B93}" srcOrd="3" destOrd="0" presId="urn:microsoft.com/office/officeart/2018/5/layout/CenteredIconLabelDescriptionList"/>
    <dgm:cxn modelId="{AF72A8AF-FE55-44BB-AA8A-F49BB614B709}" type="presParOf" srcId="{126DA7FD-F394-4083-A2A2-889842FE9FD8}" destId="{2F96DE24-A44E-4021-BA11-00A998C2019E}" srcOrd="4" destOrd="0" presId="urn:microsoft.com/office/officeart/2018/5/layout/CenteredIconLabelDescriptionList"/>
    <dgm:cxn modelId="{4A73D6A0-D951-4073-B38F-816B4999E8BC}" type="presParOf" srcId="{1A838137-5ECD-400C-A72E-38FE719620E9}" destId="{E5807424-3C87-407C-A9B3-FDC087ABC199}" srcOrd="3" destOrd="0" presId="urn:microsoft.com/office/officeart/2018/5/layout/CenteredIconLabelDescriptionList"/>
    <dgm:cxn modelId="{9596EE7D-DC48-4588-A1F1-019948E39E73}" type="presParOf" srcId="{1A838137-5ECD-400C-A72E-38FE719620E9}" destId="{AE5D70ED-4F9A-4215-8A64-1627CADA45A3}" srcOrd="4" destOrd="0" presId="urn:microsoft.com/office/officeart/2018/5/layout/CenteredIconLabelDescriptionList"/>
    <dgm:cxn modelId="{7CD49955-DB97-4A1F-9BA6-24E6F96CCEF5}" type="presParOf" srcId="{AE5D70ED-4F9A-4215-8A64-1627CADA45A3}" destId="{A344BC40-9257-466A-BDC8-7FC8D1DE9208}" srcOrd="0" destOrd="0" presId="urn:microsoft.com/office/officeart/2018/5/layout/CenteredIconLabelDescriptionList"/>
    <dgm:cxn modelId="{D4FEC366-835E-4F69-B4EC-E51438E419C9}" type="presParOf" srcId="{AE5D70ED-4F9A-4215-8A64-1627CADA45A3}" destId="{3206432E-62C5-4906-B4DE-A71EDEFB96D2}" srcOrd="1" destOrd="0" presId="urn:microsoft.com/office/officeart/2018/5/layout/CenteredIconLabelDescriptionList"/>
    <dgm:cxn modelId="{6F2BBC35-A25E-4381-B759-6CD2661DFC6D}" type="presParOf" srcId="{AE5D70ED-4F9A-4215-8A64-1627CADA45A3}" destId="{3372019B-08B9-496D-939E-51195BB72056}" srcOrd="2" destOrd="0" presId="urn:microsoft.com/office/officeart/2018/5/layout/CenteredIconLabelDescriptionList"/>
    <dgm:cxn modelId="{8855CCFB-83C9-4936-9F2C-AD37C19D6C16}" type="presParOf" srcId="{AE5D70ED-4F9A-4215-8A64-1627CADA45A3}" destId="{6B000869-F076-469E-920C-E422B8A79255}" srcOrd="3" destOrd="0" presId="urn:microsoft.com/office/officeart/2018/5/layout/CenteredIconLabelDescriptionList"/>
    <dgm:cxn modelId="{C1300975-947E-4CFB-8EA7-76CED7637E0B}" type="presParOf" srcId="{AE5D70ED-4F9A-4215-8A64-1627CADA45A3}" destId="{EDEE90BB-8E55-49C1-AFF6-4F9C8181B9E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6E3327-47C6-4DB9-812C-38252C1310B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69A8220-65AB-46B0-A473-F9478D9767CC}">
      <dgm:prSet/>
      <dgm:spPr/>
      <dgm:t>
        <a:bodyPr/>
        <a:lstStyle/>
        <a:p>
          <a:pPr>
            <a:defRPr b="1"/>
          </a:pPr>
          <a:r>
            <a:rPr lang="en-US" dirty="0"/>
            <a:t>Objectives and Methods </a:t>
          </a:r>
        </a:p>
      </dgm:t>
    </dgm:pt>
    <dgm:pt modelId="{1A852946-BB28-4A00-877A-79F6769C2B77}" type="parTrans" cxnId="{70DED0F0-D1D5-4EA1-8C6F-764E338A785C}">
      <dgm:prSet/>
      <dgm:spPr/>
      <dgm:t>
        <a:bodyPr/>
        <a:lstStyle/>
        <a:p>
          <a:endParaRPr lang="en-US"/>
        </a:p>
      </dgm:t>
    </dgm:pt>
    <dgm:pt modelId="{34186470-66D7-41C5-91D8-3F1C447A34B2}" type="sibTrans" cxnId="{70DED0F0-D1D5-4EA1-8C6F-764E338A785C}">
      <dgm:prSet/>
      <dgm:spPr/>
      <dgm:t>
        <a:bodyPr/>
        <a:lstStyle/>
        <a:p>
          <a:endParaRPr lang="en-US"/>
        </a:p>
      </dgm:t>
    </dgm:pt>
    <dgm:pt modelId="{5BD5BC3C-F19F-4280-8A22-4E8117CF8D85}">
      <dgm:prSet/>
      <dgm:spPr/>
      <dgm:t>
        <a:bodyPr/>
        <a:lstStyle/>
        <a:p>
          <a:pPr>
            <a:defRPr b="1"/>
          </a:pPr>
          <a:r>
            <a:rPr lang="en-US" dirty="0"/>
            <a:t>Performance Metrics </a:t>
          </a:r>
        </a:p>
      </dgm:t>
    </dgm:pt>
    <dgm:pt modelId="{FC4AAB2E-22E6-4C1D-8951-0D0D6341C9D5}" type="parTrans" cxnId="{33BCC6D8-0885-482F-9E55-72DD5CB71066}">
      <dgm:prSet/>
      <dgm:spPr/>
      <dgm:t>
        <a:bodyPr/>
        <a:lstStyle/>
        <a:p>
          <a:endParaRPr lang="en-US"/>
        </a:p>
      </dgm:t>
    </dgm:pt>
    <dgm:pt modelId="{71A9E388-2688-4A1A-8B3E-F019DE4E4FCC}" type="sibTrans" cxnId="{33BCC6D8-0885-482F-9E55-72DD5CB71066}">
      <dgm:prSet/>
      <dgm:spPr/>
      <dgm:t>
        <a:bodyPr/>
        <a:lstStyle/>
        <a:p>
          <a:endParaRPr lang="en-US"/>
        </a:p>
      </dgm:t>
    </dgm:pt>
    <dgm:pt modelId="{9DC818A0-C6C6-4E4B-8F5C-D2222832A5F8}">
      <dgm:prSet/>
      <dgm:spPr/>
      <dgm:t>
        <a:bodyPr/>
        <a:lstStyle/>
        <a:p>
          <a:pPr>
            <a:defRPr b="1"/>
          </a:pPr>
          <a:r>
            <a:rPr lang="en-US"/>
            <a:t>Harvest Control Rules </a:t>
          </a:r>
        </a:p>
      </dgm:t>
    </dgm:pt>
    <dgm:pt modelId="{20104F32-86A3-48D2-96C8-2D43B76D02A5}" type="parTrans" cxnId="{20B430DA-49A6-40BD-8BAF-651E5810F5B3}">
      <dgm:prSet/>
      <dgm:spPr/>
      <dgm:t>
        <a:bodyPr/>
        <a:lstStyle/>
        <a:p>
          <a:endParaRPr lang="en-US"/>
        </a:p>
      </dgm:t>
    </dgm:pt>
    <dgm:pt modelId="{6E992F3B-30DB-4713-9754-BDF50F62555C}" type="sibTrans" cxnId="{20B430DA-49A6-40BD-8BAF-651E5810F5B3}">
      <dgm:prSet/>
      <dgm:spPr/>
      <dgm:t>
        <a:bodyPr/>
        <a:lstStyle/>
        <a:p>
          <a:endParaRPr lang="en-US"/>
        </a:p>
      </dgm:t>
    </dgm:pt>
    <dgm:pt modelId="{4D12F400-D275-45FB-91DC-5725B0BE9AAB}">
      <dgm:prSet/>
      <dgm:spPr/>
      <dgm:t>
        <a:bodyPr/>
        <a:lstStyle/>
        <a:p>
          <a:r>
            <a:rPr lang="en-US"/>
            <a:t>Coordination with ADFG</a:t>
          </a:r>
        </a:p>
      </dgm:t>
    </dgm:pt>
    <dgm:pt modelId="{12479E68-C188-475E-8923-FBB16CC2C308}" type="parTrans" cxnId="{5F788A01-A67C-41C6-AE1E-A00DF4BEF5F2}">
      <dgm:prSet/>
      <dgm:spPr/>
      <dgm:t>
        <a:bodyPr/>
        <a:lstStyle/>
        <a:p>
          <a:endParaRPr lang="en-US"/>
        </a:p>
      </dgm:t>
    </dgm:pt>
    <dgm:pt modelId="{0A8C29CD-29BB-42A6-81EB-7B85581DE805}" type="sibTrans" cxnId="{5F788A01-A67C-41C6-AE1E-A00DF4BEF5F2}">
      <dgm:prSet/>
      <dgm:spPr/>
      <dgm:t>
        <a:bodyPr/>
        <a:lstStyle/>
        <a:p>
          <a:endParaRPr lang="en-US"/>
        </a:p>
      </dgm:t>
    </dgm:pt>
    <dgm:pt modelId="{1A838137-5ECD-400C-A72E-38FE719620E9}" type="pres">
      <dgm:prSet presAssocID="{CB6E3327-47C6-4DB9-812C-38252C1310BA}" presName="root" presStyleCnt="0">
        <dgm:presLayoutVars>
          <dgm:dir/>
          <dgm:resizeHandles val="exact"/>
        </dgm:presLayoutVars>
      </dgm:prSet>
      <dgm:spPr/>
    </dgm:pt>
    <dgm:pt modelId="{8B8CFD41-5251-4F8B-82A1-DA4FA008B49B}" type="pres">
      <dgm:prSet presAssocID="{B69A8220-65AB-46B0-A473-F9478D9767CC}" presName="compNode" presStyleCnt="0"/>
      <dgm:spPr/>
    </dgm:pt>
    <dgm:pt modelId="{2512CB63-7281-4B47-BDD9-65AD41CAB36F}" type="pres">
      <dgm:prSet presAssocID="{B69A8220-65AB-46B0-A473-F9478D9767C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A5662D8-3B6C-4210-BA79-8AC734323441}" type="pres">
      <dgm:prSet presAssocID="{B69A8220-65AB-46B0-A473-F9478D9767CC}" presName="iconSpace" presStyleCnt="0"/>
      <dgm:spPr/>
    </dgm:pt>
    <dgm:pt modelId="{B8C2ABA7-2799-43FC-B993-1927F1D085DA}" type="pres">
      <dgm:prSet presAssocID="{B69A8220-65AB-46B0-A473-F9478D9767CC}" presName="parTx" presStyleLbl="revTx" presStyleIdx="0" presStyleCnt="6">
        <dgm:presLayoutVars>
          <dgm:chMax val="0"/>
          <dgm:chPref val="0"/>
        </dgm:presLayoutVars>
      </dgm:prSet>
      <dgm:spPr/>
    </dgm:pt>
    <dgm:pt modelId="{24C2F90D-265D-48DC-AF2C-FDC08FE22C98}" type="pres">
      <dgm:prSet presAssocID="{B69A8220-65AB-46B0-A473-F9478D9767CC}" presName="txSpace" presStyleCnt="0"/>
      <dgm:spPr/>
    </dgm:pt>
    <dgm:pt modelId="{E3CAE863-DD74-44C5-99D3-F3BCBC8E531A}" type="pres">
      <dgm:prSet presAssocID="{B69A8220-65AB-46B0-A473-F9478D9767CC}" presName="desTx" presStyleLbl="revTx" presStyleIdx="1" presStyleCnt="6">
        <dgm:presLayoutVars/>
      </dgm:prSet>
      <dgm:spPr/>
    </dgm:pt>
    <dgm:pt modelId="{1C46CCA4-5259-4BEC-A015-4695E4B08044}" type="pres">
      <dgm:prSet presAssocID="{34186470-66D7-41C5-91D8-3F1C447A34B2}" presName="sibTrans" presStyleCnt="0"/>
      <dgm:spPr/>
    </dgm:pt>
    <dgm:pt modelId="{126DA7FD-F394-4083-A2A2-889842FE9FD8}" type="pres">
      <dgm:prSet presAssocID="{5BD5BC3C-F19F-4280-8A22-4E8117CF8D85}" presName="compNode" presStyleCnt="0"/>
      <dgm:spPr/>
    </dgm:pt>
    <dgm:pt modelId="{4C85F9D1-C06C-440C-9107-E33284F266D8}" type="pres">
      <dgm:prSet presAssocID="{5BD5BC3C-F19F-4280-8A22-4E8117CF8D8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7514E482-AE3C-4255-B2A5-5E66C87B9418}" type="pres">
      <dgm:prSet presAssocID="{5BD5BC3C-F19F-4280-8A22-4E8117CF8D85}" presName="iconSpace" presStyleCnt="0"/>
      <dgm:spPr/>
    </dgm:pt>
    <dgm:pt modelId="{FDA9440E-ED54-496E-9AC4-40628600DC15}" type="pres">
      <dgm:prSet presAssocID="{5BD5BC3C-F19F-4280-8A22-4E8117CF8D85}" presName="parTx" presStyleLbl="revTx" presStyleIdx="2" presStyleCnt="6">
        <dgm:presLayoutVars>
          <dgm:chMax val="0"/>
          <dgm:chPref val="0"/>
        </dgm:presLayoutVars>
      </dgm:prSet>
      <dgm:spPr/>
    </dgm:pt>
    <dgm:pt modelId="{47891E6C-058D-49DC-98BD-5DD1F0BF3B93}" type="pres">
      <dgm:prSet presAssocID="{5BD5BC3C-F19F-4280-8A22-4E8117CF8D85}" presName="txSpace" presStyleCnt="0"/>
      <dgm:spPr/>
    </dgm:pt>
    <dgm:pt modelId="{2F96DE24-A44E-4021-BA11-00A998C2019E}" type="pres">
      <dgm:prSet presAssocID="{5BD5BC3C-F19F-4280-8A22-4E8117CF8D85}" presName="desTx" presStyleLbl="revTx" presStyleIdx="3" presStyleCnt="6">
        <dgm:presLayoutVars/>
      </dgm:prSet>
      <dgm:spPr/>
    </dgm:pt>
    <dgm:pt modelId="{E5807424-3C87-407C-A9B3-FDC087ABC199}" type="pres">
      <dgm:prSet presAssocID="{71A9E388-2688-4A1A-8B3E-F019DE4E4FCC}" presName="sibTrans" presStyleCnt="0"/>
      <dgm:spPr/>
    </dgm:pt>
    <dgm:pt modelId="{AE5D70ED-4F9A-4215-8A64-1627CADA45A3}" type="pres">
      <dgm:prSet presAssocID="{9DC818A0-C6C6-4E4B-8F5C-D2222832A5F8}" presName="compNode" presStyleCnt="0"/>
      <dgm:spPr/>
    </dgm:pt>
    <dgm:pt modelId="{A344BC40-9257-466A-BDC8-7FC8D1DE9208}" type="pres">
      <dgm:prSet presAssocID="{9DC818A0-C6C6-4E4B-8F5C-D2222832A5F8}" presName="iconRect" presStyleLbl="node1" presStyleIdx="2" presStyleCnt="3" custLinFactNeighborX="3086" custLinFactNeighborY="-102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3206432E-62C5-4906-B4DE-A71EDEFB96D2}" type="pres">
      <dgm:prSet presAssocID="{9DC818A0-C6C6-4E4B-8F5C-D2222832A5F8}" presName="iconSpace" presStyleCnt="0"/>
      <dgm:spPr/>
    </dgm:pt>
    <dgm:pt modelId="{3372019B-08B9-496D-939E-51195BB72056}" type="pres">
      <dgm:prSet presAssocID="{9DC818A0-C6C6-4E4B-8F5C-D2222832A5F8}" presName="parTx" presStyleLbl="revTx" presStyleIdx="4" presStyleCnt="6">
        <dgm:presLayoutVars>
          <dgm:chMax val="0"/>
          <dgm:chPref val="0"/>
        </dgm:presLayoutVars>
      </dgm:prSet>
      <dgm:spPr/>
    </dgm:pt>
    <dgm:pt modelId="{6B000869-F076-469E-920C-E422B8A79255}" type="pres">
      <dgm:prSet presAssocID="{9DC818A0-C6C6-4E4B-8F5C-D2222832A5F8}" presName="txSpace" presStyleCnt="0"/>
      <dgm:spPr/>
    </dgm:pt>
    <dgm:pt modelId="{EDEE90BB-8E55-49C1-AFF6-4F9C8181B9E4}" type="pres">
      <dgm:prSet presAssocID="{9DC818A0-C6C6-4E4B-8F5C-D2222832A5F8}" presName="desTx" presStyleLbl="revTx" presStyleIdx="5" presStyleCnt="6">
        <dgm:presLayoutVars/>
      </dgm:prSet>
      <dgm:spPr/>
    </dgm:pt>
  </dgm:ptLst>
  <dgm:cxnLst>
    <dgm:cxn modelId="{5F788A01-A67C-41C6-AE1E-A00DF4BEF5F2}" srcId="{9DC818A0-C6C6-4E4B-8F5C-D2222832A5F8}" destId="{4D12F400-D275-45FB-91DC-5725B0BE9AAB}" srcOrd="0" destOrd="0" parTransId="{12479E68-C188-475E-8923-FBB16CC2C308}" sibTransId="{0A8C29CD-29BB-42A6-81EB-7B85581DE805}"/>
    <dgm:cxn modelId="{3A8B4816-E50E-4FA8-9D30-8260FE25667D}" type="presOf" srcId="{4D12F400-D275-45FB-91DC-5725B0BE9AAB}" destId="{EDEE90BB-8E55-49C1-AFF6-4F9C8181B9E4}" srcOrd="0" destOrd="0" presId="urn:microsoft.com/office/officeart/2018/5/layout/CenteredIconLabelDescriptionList"/>
    <dgm:cxn modelId="{849C9D88-FB39-443C-92EA-B884F3257A44}" type="presOf" srcId="{CB6E3327-47C6-4DB9-812C-38252C1310BA}" destId="{1A838137-5ECD-400C-A72E-38FE719620E9}" srcOrd="0" destOrd="0" presId="urn:microsoft.com/office/officeart/2018/5/layout/CenteredIconLabelDescriptionList"/>
    <dgm:cxn modelId="{B0AF0F92-E5D3-4C29-BA77-8378174578C8}" type="presOf" srcId="{9DC818A0-C6C6-4E4B-8F5C-D2222832A5F8}" destId="{3372019B-08B9-496D-939E-51195BB72056}" srcOrd="0" destOrd="0" presId="urn:microsoft.com/office/officeart/2018/5/layout/CenteredIconLabelDescriptionList"/>
    <dgm:cxn modelId="{58263BA5-6FD8-480D-A667-C29A56D4D87B}" type="presOf" srcId="{B69A8220-65AB-46B0-A473-F9478D9767CC}" destId="{B8C2ABA7-2799-43FC-B993-1927F1D085DA}" srcOrd="0" destOrd="0" presId="urn:microsoft.com/office/officeart/2018/5/layout/CenteredIconLabelDescriptionList"/>
    <dgm:cxn modelId="{33BCC6D8-0885-482F-9E55-72DD5CB71066}" srcId="{CB6E3327-47C6-4DB9-812C-38252C1310BA}" destId="{5BD5BC3C-F19F-4280-8A22-4E8117CF8D85}" srcOrd="1" destOrd="0" parTransId="{FC4AAB2E-22E6-4C1D-8951-0D0D6341C9D5}" sibTransId="{71A9E388-2688-4A1A-8B3E-F019DE4E4FCC}"/>
    <dgm:cxn modelId="{20B430DA-49A6-40BD-8BAF-651E5810F5B3}" srcId="{CB6E3327-47C6-4DB9-812C-38252C1310BA}" destId="{9DC818A0-C6C6-4E4B-8F5C-D2222832A5F8}" srcOrd="2" destOrd="0" parTransId="{20104F32-86A3-48D2-96C8-2D43B76D02A5}" sibTransId="{6E992F3B-30DB-4713-9754-BDF50F62555C}"/>
    <dgm:cxn modelId="{76AFB3E4-CF8F-44C7-9618-AC6A74EC00B0}" type="presOf" srcId="{5BD5BC3C-F19F-4280-8A22-4E8117CF8D85}" destId="{FDA9440E-ED54-496E-9AC4-40628600DC15}" srcOrd="0" destOrd="0" presId="urn:microsoft.com/office/officeart/2018/5/layout/CenteredIconLabelDescriptionList"/>
    <dgm:cxn modelId="{70DED0F0-D1D5-4EA1-8C6F-764E338A785C}" srcId="{CB6E3327-47C6-4DB9-812C-38252C1310BA}" destId="{B69A8220-65AB-46B0-A473-F9478D9767CC}" srcOrd="0" destOrd="0" parTransId="{1A852946-BB28-4A00-877A-79F6769C2B77}" sibTransId="{34186470-66D7-41C5-91D8-3F1C447A34B2}"/>
    <dgm:cxn modelId="{CE00A61D-0491-45B0-BF35-215C44BC5D79}" type="presParOf" srcId="{1A838137-5ECD-400C-A72E-38FE719620E9}" destId="{8B8CFD41-5251-4F8B-82A1-DA4FA008B49B}" srcOrd="0" destOrd="0" presId="urn:microsoft.com/office/officeart/2018/5/layout/CenteredIconLabelDescriptionList"/>
    <dgm:cxn modelId="{2925248B-EE12-46B9-BCD9-577FC48ED401}" type="presParOf" srcId="{8B8CFD41-5251-4F8B-82A1-DA4FA008B49B}" destId="{2512CB63-7281-4B47-BDD9-65AD41CAB36F}" srcOrd="0" destOrd="0" presId="urn:microsoft.com/office/officeart/2018/5/layout/CenteredIconLabelDescriptionList"/>
    <dgm:cxn modelId="{C8A4175A-324E-4260-B8F2-C1F94256331D}" type="presParOf" srcId="{8B8CFD41-5251-4F8B-82A1-DA4FA008B49B}" destId="{9A5662D8-3B6C-4210-BA79-8AC734323441}" srcOrd="1" destOrd="0" presId="urn:microsoft.com/office/officeart/2018/5/layout/CenteredIconLabelDescriptionList"/>
    <dgm:cxn modelId="{27BE6A97-FAA1-4805-99FD-336A9E45CA82}" type="presParOf" srcId="{8B8CFD41-5251-4F8B-82A1-DA4FA008B49B}" destId="{B8C2ABA7-2799-43FC-B993-1927F1D085DA}" srcOrd="2" destOrd="0" presId="urn:microsoft.com/office/officeart/2018/5/layout/CenteredIconLabelDescriptionList"/>
    <dgm:cxn modelId="{FBEEB6F7-1F15-44B5-92B1-2C98F9697DE2}" type="presParOf" srcId="{8B8CFD41-5251-4F8B-82A1-DA4FA008B49B}" destId="{24C2F90D-265D-48DC-AF2C-FDC08FE22C98}" srcOrd="3" destOrd="0" presId="urn:microsoft.com/office/officeart/2018/5/layout/CenteredIconLabelDescriptionList"/>
    <dgm:cxn modelId="{AD758D48-EFB3-4503-9E16-6F23CCFE9B59}" type="presParOf" srcId="{8B8CFD41-5251-4F8B-82A1-DA4FA008B49B}" destId="{E3CAE863-DD74-44C5-99D3-F3BCBC8E531A}" srcOrd="4" destOrd="0" presId="urn:microsoft.com/office/officeart/2018/5/layout/CenteredIconLabelDescriptionList"/>
    <dgm:cxn modelId="{1664BE7D-419B-4BE8-B43D-012730D2CB6D}" type="presParOf" srcId="{1A838137-5ECD-400C-A72E-38FE719620E9}" destId="{1C46CCA4-5259-4BEC-A015-4695E4B08044}" srcOrd="1" destOrd="0" presId="urn:microsoft.com/office/officeart/2018/5/layout/CenteredIconLabelDescriptionList"/>
    <dgm:cxn modelId="{CAF30D74-833A-4CEC-8BB5-A0D7E783B343}" type="presParOf" srcId="{1A838137-5ECD-400C-A72E-38FE719620E9}" destId="{126DA7FD-F394-4083-A2A2-889842FE9FD8}" srcOrd="2" destOrd="0" presId="urn:microsoft.com/office/officeart/2018/5/layout/CenteredIconLabelDescriptionList"/>
    <dgm:cxn modelId="{310285AC-FA1A-4881-A6E7-7DBE056F8E0E}" type="presParOf" srcId="{126DA7FD-F394-4083-A2A2-889842FE9FD8}" destId="{4C85F9D1-C06C-440C-9107-E33284F266D8}" srcOrd="0" destOrd="0" presId="urn:microsoft.com/office/officeart/2018/5/layout/CenteredIconLabelDescriptionList"/>
    <dgm:cxn modelId="{E73DD60B-7514-4453-AB2D-DBF33833B256}" type="presParOf" srcId="{126DA7FD-F394-4083-A2A2-889842FE9FD8}" destId="{7514E482-AE3C-4255-B2A5-5E66C87B9418}" srcOrd="1" destOrd="0" presId="urn:microsoft.com/office/officeart/2018/5/layout/CenteredIconLabelDescriptionList"/>
    <dgm:cxn modelId="{5ED268D0-80A8-4207-AA10-9E86898ED514}" type="presParOf" srcId="{126DA7FD-F394-4083-A2A2-889842FE9FD8}" destId="{FDA9440E-ED54-496E-9AC4-40628600DC15}" srcOrd="2" destOrd="0" presId="urn:microsoft.com/office/officeart/2018/5/layout/CenteredIconLabelDescriptionList"/>
    <dgm:cxn modelId="{55D0398E-CF58-4CCC-BB68-BD4A9E271828}" type="presParOf" srcId="{126DA7FD-F394-4083-A2A2-889842FE9FD8}" destId="{47891E6C-058D-49DC-98BD-5DD1F0BF3B93}" srcOrd="3" destOrd="0" presId="urn:microsoft.com/office/officeart/2018/5/layout/CenteredIconLabelDescriptionList"/>
    <dgm:cxn modelId="{AF72A8AF-FE55-44BB-AA8A-F49BB614B709}" type="presParOf" srcId="{126DA7FD-F394-4083-A2A2-889842FE9FD8}" destId="{2F96DE24-A44E-4021-BA11-00A998C2019E}" srcOrd="4" destOrd="0" presId="urn:microsoft.com/office/officeart/2018/5/layout/CenteredIconLabelDescriptionList"/>
    <dgm:cxn modelId="{4A73D6A0-D951-4073-B38F-816B4999E8BC}" type="presParOf" srcId="{1A838137-5ECD-400C-A72E-38FE719620E9}" destId="{E5807424-3C87-407C-A9B3-FDC087ABC199}" srcOrd="3" destOrd="0" presId="urn:microsoft.com/office/officeart/2018/5/layout/CenteredIconLabelDescriptionList"/>
    <dgm:cxn modelId="{9596EE7D-DC48-4588-A1F1-019948E39E73}" type="presParOf" srcId="{1A838137-5ECD-400C-A72E-38FE719620E9}" destId="{AE5D70ED-4F9A-4215-8A64-1627CADA45A3}" srcOrd="4" destOrd="0" presId="urn:microsoft.com/office/officeart/2018/5/layout/CenteredIconLabelDescriptionList"/>
    <dgm:cxn modelId="{7CD49955-DB97-4A1F-9BA6-24E6F96CCEF5}" type="presParOf" srcId="{AE5D70ED-4F9A-4215-8A64-1627CADA45A3}" destId="{A344BC40-9257-466A-BDC8-7FC8D1DE9208}" srcOrd="0" destOrd="0" presId="urn:microsoft.com/office/officeart/2018/5/layout/CenteredIconLabelDescriptionList"/>
    <dgm:cxn modelId="{D4FEC366-835E-4F69-B4EC-E51438E419C9}" type="presParOf" srcId="{AE5D70ED-4F9A-4215-8A64-1627CADA45A3}" destId="{3206432E-62C5-4906-B4DE-A71EDEFB96D2}" srcOrd="1" destOrd="0" presId="urn:microsoft.com/office/officeart/2018/5/layout/CenteredIconLabelDescriptionList"/>
    <dgm:cxn modelId="{6F2BBC35-A25E-4381-B759-6CD2661DFC6D}" type="presParOf" srcId="{AE5D70ED-4F9A-4215-8A64-1627CADA45A3}" destId="{3372019B-08B9-496D-939E-51195BB72056}" srcOrd="2" destOrd="0" presId="urn:microsoft.com/office/officeart/2018/5/layout/CenteredIconLabelDescriptionList"/>
    <dgm:cxn modelId="{8855CCFB-83C9-4936-9F2C-AD37C19D6C16}" type="presParOf" srcId="{AE5D70ED-4F9A-4215-8A64-1627CADA45A3}" destId="{6B000869-F076-469E-920C-E422B8A79255}" srcOrd="3" destOrd="0" presId="urn:microsoft.com/office/officeart/2018/5/layout/CenteredIconLabelDescriptionList"/>
    <dgm:cxn modelId="{C1300975-947E-4CFB-8EA7-76CED7637E0B}" type="presParOf" srcId="{AE5D70ED-4F9A-4215-8A64-1627CADA45A3}" destId="{EDEE90BB-8E55-49C1-AFF6-4F9C8181B9E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DD873-8177-4A26-985A-9C1B10495BD9}"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4738B46B-7D95-4C84-850E-62039577BC58}">
      <dgm:prSet custT="1"/>
      <dgm:spPr/>
      <dgm:t>
        <a:bodyPr/>
        <a:lstStyle/>
        <a:p>
          <a:pPr>
            <a:lnSpc>
              <a:spcPct val="100000"/>
            </a:lnSpc>
          </a:pPr>
          <a:r>
            <a:rPr lang="en-US" sz="2800" dirty="0"/>
            <a:t>Fits catch for upcoming Year</a:t>
          </a:r>
        </a:p>
      </dgm:t>
    </dgm:pt>
    <dgm:pt modelId="{D973A517-9F84-4861-963C-34EC9D39C6D4}" type="parTrans" cxnId="{DBE93513-8C08-4CEC-B3E1-A1098431A385}">
      <dgm:prSet/>
      <dgm:spPr/>
      <dgm:t>
        <a:bodyPr/>
        <a:lstStyle/>
        <a:p>
          <a:endParaRPr lang="en-US"/>
        </a:p>
      </dgm:t>
    </dgm:pt>
    <dgm:pt modelId="{387A0605-DF25-4E9C-BB81-0A118EF7D9BA}" type="sibTrans" cxnId="{DBE93513-8C08-4CEC-B3E1-A1098431A385}">
      <dgm:prSet/>
      <dgm:spPr/>
      <dgm:t>
        <a:bodyPr/>
        <a:lstStyle/>
        <a:p>
          <a:endParaRPr lang="en-US"/>
        </a:p>
      </dgm:t>
    </dgm:pt>
    <dgm:pt modelId="{C8852B68-AC87-4A87-8ECC-E0FEB14D4B2B}">
      <dgm:prSet custT="1"/>
      <dgm:spPr/>
      <dgm:t>
        <a:bodyPr/>
        <a:lstStyle/>
        <a:p>
          <a:pPr>
            <a:lnSpc>
              <a:spcPct val="100000"/>
            </a:lnSpc>
          </a:pPr>
          <a:r>
            <a:rPr lang="en-US" sz="2800"/>
            <a:t>Projects population forward one year </a:t>
          </a:r>
        </a:p>
      </dgm:t>
    </dgm:pt>
    <dgm:pt modelId="{DB159D3B-8ADE-495E-8914-F4BB12B99ADC}" type="parTrans" cxnId="{356B3704-F143-4CA7-BD14-A017BB710154}">
      <dgm:prSet/>
      <dgm:spPr/>
      <dgm:t>
        <a:bodyPr/>
        <a:lstStyle/>
        <a:p>
          <a:endParaRPr lang="en-US"/>
        </a:p>
      </dgm:t>
    </dgm:pt>
    <dgm:pt modelId="{E8EE479C-B53F-4922-B703-8D3B0727719F}" type="sibTrans" cxnId="{356B3704-F143-4CA7-BD14-A017BB710154}">
      <dgm:prSet/>
      <dgm:spPr/>
      <dgm:t>
        <a:bodyPr/>
        <a:lstStyle/>
        <a:p>
          <a:endParaRPr lang="en-US"/>
        </a:p>
      </dgm:t>
    </dgm:pt>
    <dgm:pt modelId="{3A1FC307-3CD4-431F-957A-B9CC994D746C}">
      <dgm:prSet custT="1"/>
      <dgm:spPr/>
      <dgm:t>
        <a:bodyPr/>
        <a:lstStyle/>
        <a:p>
          <a:pPr>
            <a:lnSpc>
              <a:spcPct val="100000"/>
            </a:lnSpc>
          </a:pPr>
          <a:r>
            <a:rPr lang="en-US" sz="2800" dirty="0">
              <a:solidFill>
                <a:schemeClr val="tx1"/>
              </a:solidFill>
            </a:rPr>
            <a:t>Creates n</a:t>
          </a:r>
          <a:r>
            <a:rPr lang="en-US" sz="2800" dirty="0"/>
            <a:t>ew Fishery Data file </a:t>
          </a:r>
        </a:p>
      </dgm:t>
    </dgm:pt>
    <dgm:pt modelId="{DD8DB606-EF56-4BC8-8EFE-5D3E57D9C6DE}" type="parTrans" cxnId="{CC865753-FC68-40DD-9D01-A74092CAAA7A}">
      <dgm:prSet/>
      <dgm:spPr/>
      <dgm:t>
        <a:bodyPr/>
        <a:lstStyle/>
        <a:p>
          <a:endParaRPr lang="en-US"/>
        </a:p>
      </dgm:t>
    </dgm:pt>
    <dgm:pt modelId="{28882D5D-3E15-4166-AED3-0F35DEAAAB54}" type="sibTrans" cxnId="{CC865753-FC68-40DD-9D01-A74092CAAA7A}">
      <dgm:prSet/>
      <dgm:spPr/>
      <dgm:t>
        <a:bodyPr/>
        <a:lstStyle/>
        <a:p>
          <a:endParaRPr lang="en-US"/>
        </a:p>
      </dgm:t>
    </dgm:pt>
    <dgm:pt modelId="{3564BA3E-1F4C-45B8-A789-5261E6E479F6}">
      <dgm:prSet custT="1"/>
      <dgm:spPr/>
      <dgm:t>
        <a:bodyPr/>
        <a:lstStyle/>
        <a:p>
          <a:pPr>
            <a:lnSpc>
              <a:spcPct val="100000"/>
            </a:lnSpc>
          </a:pPr>
          <a:r>
            <a:rPr lang="en-US" sz="2800" dirty="0">
              <a:solidFill>
                <a:schemeClr val="tx1"/>
              </a:solidFill>
            </a:rPr>
            <a:t>Creates n</a:t>
          </a:r>
          <a:r>
            <a:rPr lang="en-US" sz="2800" dirty="0"/>
            <a:t>ew Survey Data File </a:t>
          </a:r>
        </a:p>
      </dgm:t>
    </dgm:pt>
    <dgm:pt modelId="{A40871E7-CB40-4B7F-920D-320EB5CEF16C}" type="parTrans" cxnId="{F89EAA42-5369-481C-9329-B21FE746C5FE}">
      <dgm:prSet/>
      <dgm:spPr/>
      <dgm:t>
        <a:bodyPr/>
        <a:lstStyle/>
        <a:p>
          <a:endParaRPr lang="en-US"/>
        </a:p>
      </dgm:t>
    </dgm:pt>
    <dgm:pt modelId="{566FBC65-9CDE-4810-93FF-5A5975C4CD69}" type="sibTrans" cxnId="{F89EAA42-5369-481C-9329-B21FE746C5FE}">
      <dgm:prSet/>
      <dgm:spPr/>
      <dgm:t>
        <a:bodyPr/>
        <a:lstStyle/>
        <a:p>
          <a:endParaRPr lang="en-US"/>
        </a:p>
      </dgm:t>
    </dgm:pt>
    <dgm:pt modelId="{0131B2AE-5394-440F-A3A0-B014A52E731B}" type="pres">
      <dgm:prSet presAssocID="{305DD873-8177-4A26-985A-9C1B10495BD9}" presName="root" presStyleCnt="0">
        <dgm:presLayoutVars>
          <dgm:dir/>
          <dgm:resizeHandles val="exact"/>
        </dgm:presLayoutVars>
      </dgm:prSet>
      <dgm:spPr/>
    </dgm:pt>
    <dgm:pt modelId="{5700FB7E-C9C3-49E5-A8B4-73ECC4ECC073}" type="pres">
      <dgm:prSet presAssocID="{4738B46B-7D95-4C84-850E-62039577BC58}" presName="compNode" presStyleCnt="0"/>
      <dgm:spPr/>
    </dgm:pt>
    <dgm:pt modelId="{DCD1605C-9439-40E3-A02F-ADF60CCFA88B}" type="pres">
      <dgm:prSet presAssocID="{4738B46B-7D95-4C84-850E-62039577BC58}" presName="bgRect" presStyleLbl="bgShp" presStyleIdx="0" presStyleCnt="4"/>
      <dgm:spPr/>
    </dgm:pt>
    <dgm:pt modelId="{661E99A5-DC5A-47B5-8707-1E00C37742E5}" type="pres">
      <dgm:prSet presAssocID="{4738B46B-7D95-4C84-850E-62039577BC58}"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r chart"/>
        </a:ext>
      </dgm:extLst>
    </dgm:pt>
    <dgm:pt modelId="{AC4B00F4-B950-4154-8875-3BE5AEC29396}" type="pres">
      <dgm:prSet presAssocID="{4738B46B-7D95-4C84-850E-62039577BC58}" presName="spaceRect" presStyleCnt="0"/>
      <dgm:spPr/>
    </dgm:pt>
    <dgm:pt modelId="{5491EB78-19C5-4C4A-AFC5-321D062F4665}" type="pres">
      <dgm:prSet presAssocID="{4738B46B-7D95-4C84-850E-62039577BC58}" presName="parTx" presStyleLbl="revTx" presStyleIdx="0" presStyleCnt="4">
        <dgm:presLayoutVars>
          <dgm:chMax val="0"/>
          <dgm:chPref val="0"/>
        </dgm:presLayoutVars>
      </dgm:prSet>
      <dgm:spPr/>
    </dgm:pt>
    <dgm:pt modelId="{38DEA7AA-429D-46A8-83C1-525CEB41815F}" type="pres">
      <dgm:prSet presAssocID="{387A0605-DF25-4E9C-BB81-0A118EF7D9BA}" presName="sibTrans" presStyleCnt="0"/>
      <dgm:spPr/>
    </dgm:pt>
    <dgm:pt modelId="{1548AA38-CA88-4FAB-A3AC-915FED7CF619}" type="pres">
      <dgm:prSet presAssocID="{C8852B68-AC87-4A87-8ECC-E0FEB14D4B2B}" presName="compNode" presStyleCnt="0"/>
      <dgm:spPr/>
    </dgm:pt>
    <dgm:pt modelId="{B94E8CFA-457F-4EC4-BEF0-9D223B6DC572}" type="pres">
      <dgm:prSet presAssocID="{C8852B68-AC87-4A87-8ECC-E0FEB14D4B2B}" presName="bgRect" presStyleLbl="bgShp" presStyleIdx="1" presStyleCnt="4"/>
      <dgm:spPr/>
    </dgm:pt>
    <dgm:pt modelId="{9654DF81-EDEC-4002-A073-3BFE1D49884F}" type="pres">
      <dgm:prSet presAssocID="{C8852B68-AC87-4A87-8ECC-E0FEB14D4B2B}"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rab"/>
        </a:ext>
      </dgm:extLst>
    </dgm:pt>
    <dgm:pt modelId="{C51D5A5A-37CE-4D9E-88E0-E2B6A045B118}" type="pres">
      <dgm:prSet presAssocID="{C8852B68-AC87-4A87-8ECC-E0FEB14D4B2B}" presName="spaceRect" presStyleCnt="0"/>
      <dgm:spPr/>
    </dgm:pt>
    <dgm:pt modelId="{0EB18B2F-744C-4FD4-AB31-8E514DCCCCDB}" type="pres">
      <dgm:prSet presAssocID="{C8852B68-AC87-4A87-8ECC-E0FEB14D4B2B}" presName="parTx" presStyleLbl="revTx" presStyleIdx="1" presStyleCnt="4">
        <dgm:presLayoutVars>
          <dgm:chMax val="0"/>
          <dgm:chPref val="0"/>
        </dgm:presLayoutVars>
      </dgm:prSet>
      <dgm:spPr/>
    </dgm:pt>
    <dgm:pt modelId="{8930D309-B19A-415E-A4AF-0553B57B8346}" type="pres">
      <dgm:prSet presAssocID="{E8EE479C-B53F-4922-B703-8D3B0727719F}" presName="sibTrans" presStyleCnt="0"/>
      <dgm:spPr/>
    </dgm:pt>
    <dgm:pt modelId="{E3A14F8E-50CD-4AB4-90E4-C1F3DBE91546}" type="pres">
      <dgm:prSet presAssocID="{3A1FC307-3CD4-431F-957A-B9CC994D746C}" presName="compNode" presStyleCnt="0"/>
      <dgm:spPr/>
    </dgm:pt>
    <dgm:pt modelId="{471CEDBD-A09E-42A8-918A-293395238806}" type="pres">
      <dgm:prSet presAssocID="{3A1FC307-3CD4-431F-957A-B9CC994D746C}" presName="bgRect" presStyleLbl="bgShp" presStyleIdx="2" presStyleCnt="4"/>
      <dgm:spPr/>
    </dgm:pt>
    <dgm:pt modelId="{EC71EA13-5E1C-4D51-A38D-6ED67E29D0C8}" type="pres">
      <dgm:prSet presAssocID="{3A1FC307-3CD4-431F-957A-B9CC994D746C}"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D0261AE6-C058-42DD-A164-EF6AE4AA246C}" type="pres">
      <dgm:prSet presAssocID="{3A1FC307-3CD4-431F-957A-B9CC994D746C}" presName="spaceRect" presStyleCnt="0"/>
      <dgm:spPr/>
    </dgm:pt>
    <dgm:pt modelId="{F3F805D4-491F-4E5C-B8AF-4EB3478FACCE}" type="pres">
      <dgm:prSet presAssocID="{3A1FC307-3CD4-431F-957A-B9CC994D746C}" presName="parTx" presStyleLbl="revTx" presStyleIdx="2" presStyleCnt="4">
        <dgm:presLayoutVars>
          <dgm:chMax val="0"/>
          <dgm:chPref val="0"/>
        </dgm:presLayoutVars>
      </dgm:prSet>
      <dgm:spPr/>
    </dgm:pt>
    <dgm:pt modelId="{93C62602-BCBB-427D-812F-C4C3026574C7}" type="pres">
      <dgm:prSet presAssocID="{28882D5D-3E15-4166-AED3-0F35DEAAAB54}" presName="sibTrans" presStyleCnt="0"/>
      <dgm:spPr/>
    </dgm:pt>
    <dgm:pt modelId="{F78FC43A-71FF-4E41-A66A-9FFC1820CE88}" type="pres">
      <dgm:prSet presAssocID="{3564BA3E-1F4C-45B8-A789-5261E6E479F6}" presName="compNode" presStyleCnt="0"/>
      <dgm:spPr/>
    </dgm:pt>
    <dgm:pt modelId="{86DCF31C-31DE-467C-B87D-4D51004AD25A}" type="pres">
      <dgm:prSet presAssocID="{3564BA3E-1F4C-45B8-A789-5261E6E479F6}" presName="bgRect" presStyleLbl="bgShp" presStyleIdx="3" presStyleCnt="4"/>
      <dgm:spPr/>
    </dgm:pt>
    <dgm:pt modelId="{83FBF9CD-B345-4102-AA51-FAC616683C71}" type="pres">
      <dgm:prSet presAssocID="{3564BA3E-1F4C-45B8-A789-5261E6E479F6}"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st"/>
        </a:ext>
      </dgm:extLst>
    </dgm:pt>
    <dgm:pt modelId="{1B8D69F9-7E75-420F-9744-0C0F48B63BD9}" type="pres">
      <dgm:prSet presAssocID="{3564BA3E-1F4C-45B8-A789-5261E6E479F6}" presName="spaceRect" presStyleCnt="0"/>
      <dgm:spPr/>
    </dgm:pt>
    <dgm:pt modelId="{6AFB33AB-53B3-4FE7-A63F-B98102F2D7DD}" type="pres">
      <dgm:prSet presAssocID="{3564BA3E-1F4C-45B8-A789-5261E6E479F6}" presName="parTx" presStyleLbl="revTx" presStyleIdx="3" presStyleCnt="4">
        <dgm:presLayoutVars>
          <dgm:chMax val="0"/>
          <dgm:chPref val="0"/>
        </dgm:presLayoutVars>
      </dgm:prSet>
      <dgm:spPr/>
    </dgm:pt>
  </dgm:ptLst>
  <dgm:cxnLst>
    <dgm:cxn modelId="{356B3704-F143-4CA7-BD14-A017BB710154}" srcId="{305DD873-8177-4A26-985A-9C1B10495BD9}" destId="{C8852B68-AC87-4A87-8ECC-E0FEB14D4B2B}" srcOrd="1" destOrd="0" parTransId="{DB159D3B-8ADE-495E-8914-F4BB12B99ADC}" sibTransId="{E8EE479C-B53F-4922-B703-8D3B0727719F}"/>
    <dgm:cxn modelId="{EEA6B208-9003-484F-A780-7F3B45228438}" type="presOf" srcId="{3564BA3E-1F4C-45B8-A789-5261E6E479F6}" destId="{6AFB33AB-53B3-4FE7-A63F-B98102F2D7DD}" srcOrd="0" destOrd="0" presId="urn:microsoft.com/office/officeart/2018/2/layout/IconVerticalSolidList"/>
    <dgm:cxn modelId="{DBE93513-8C08-4CEC-B3E1-A1098431A385}" srcId="{305DD873-8177-4A26-985A-9C1B10495BD9}" destId="{4738B46B-7D95-4C84-850E-62039577BC58}" srcOrd="0" destOrd="0" parTransId="{D973A517-9F84-4861-963C-34EC9D39C6D4}" sibTransId="{387A0605-DF25-4E9C-BB81-0A118EF7D9BA}"/>
    <dgm:cxn modelId="{F89EAA42-5369-481C-9329-B21FE746C5FE}" srcId="{305DD873-8177-4A26-985A-9C1B10495BD9}" destId="{3564BA3E-1F4C-45B8-A789-5261E6E479F6}" srcOrd="3" destOrd="0" parTransId="{A40871E7-CB40-4B7F-920D-320EB5CEF16C}" sibTransId="{566FBC65-9CDE-4810-93FF-5A5975C4CD69}"/>
    <dgm:cxn modelId="{CC865753-FC68-40DD-9D01-A74092CAAA7A}" srcId="{305DD873-8177-4A26-985A-9C1B10495BD9}" destId="{3A1FC307-3CD4-431F-957A-B9CC994D746C}" srcOrd="2" destOrd="0" parTransId="{DD8DB606-EF56-4BC8-8EFE-5D3E57D9C6DE}" sibTransId="{28882D5D-3E15-4166-AED3-0F35DEAAAB54}"/>
    <dgm:cxn modelId="{6E7F767D-5AB5-4B8A-9C62-1BC36B2485AE}" type="presOf" srcId="{4738B46B-7D95-4C84-850E-62039577BC58}" destId="{5491EB78-19C5-4C4A-AFC5-321D062F4665}" srcOrd="0" destOrd="0" presId="urn:microsoft.com/office/officeart/2018/2/layout/IconVerticalSolidList"/>
    <dgm:cxn modelId="{986E5980-F340-451B-ABA8-3AD9EA7FDFD0}" type="presOf" srcId="{305DD873-8177-4A26-985A-9C1B10495BD9}" destId="{0131B2AE-5394-440F-A3A0-B014A52E731B}" srcOrd="0" destOrd="0" presId="urn:microsoft.com/office/officeart/2018/2/layout/IconVerticalSolidList"/>
    <dgm:cxn modelId="{2E6D158C-0DA3-4455-95B9-44D209E1A6E3}" type="presOf" srcId="{3A1FC307-3CD4-431F-957A-B9CC994D746C}" destId="{F3F805D4-491F-4E5C-B8AF-4EB3478FACCE}" srcOrd="0" destOrd="0" presId="urn:microsoft.com/office/officeart/2018/2/layout/IconVerticalSolidList"/>
    <dgm:cxn modelId="{37F913BF-835A-4D5A-B46D-BE22EA894552}" type="presOf" srcId="{C8852B68-AC87-4A87-8ECC-E0FEB14D4B2B}" destId="{0EB18B2F-744C-4FD4-AB31-8E514DCCCCDB}" srcOrd="0" destOrd="0" presId="urn:microsoft.com/office/officeart/2018/2/layout/IconVerticalSolidList"/>
    <dgm:cxn modelId="{CE5C78DB-FE81-402C-BFAC-4302763902B2}" type="presParOf" srcId="{0131B2AE-5394-440F-A3A0-B014A52E731B}" destId="{5700FB7E-C9C3-49E5-A8B4-73ECC4ECC073}" srcOrd="0" destOrd="0" presId="urn:microsoft.com/office/officeart/2018/2/layout/IconVerticalSolidList"/>
    <dgm:cxn modelId="{AC2F6256-6486-42A0-84F2-EC49C0ECB079}" type="presParOf" srcId="{5700FB7E-C9C3-49E5-A8B4-73ECC4ECC073}" destId="{DCD1605C-9439-40E3-A02F-ADF60CCFA88B}" srcOrd="0" destOrd="0" presId="urn:microsoft.com/office/officeart/2018/2/layout/IconVerticalSolidList"/>
    <dgm:cxn modelId="{4CFB3C5E-D0C6-4F47-B9F6-7975947CCA8E}" type="presParOf" srcId="{5700FB7E-C9C3-49E5-A8B4-73ECC4ECC073}" destId="{661E99A5-DC5A-47B5-8707-1E00C37742E5}" srcOrd="1" destOrd="0" presId="urn:microsoft.com/office/officeart/2018/2/layout/IconVerticalSolidList"/>
    <dgm:cxn modelId="{4EEC5B96-E419-4473-A010-43254736B7D9}" type="presParOf" srcId="{5700FB7E-C9C3-49E5-A8B4-73ECC4ECC073}" destId="{AC4B00F4-B950-4154-8875-3BE5AEC29396}" srcOrd="2" destOrd="0" presId="urn:microsoft.com/office/officeart/2018/2/layout/IconVerticalSolidList"/>
    <dgm:cxn modelId="{5F632C77-A6F4-4E1A-8AE9-BE610DB08B5E}" type="presParOf" srcId="{5700FB7E-C9C3-49E5-A8B4-73ECC4ECC073}" destId="{5491EB78-19C5-4C4A-AFC5-321D062F4665}" srcOrd="3" destOrd="0" presId="urn:microsoft.com/office/officeart/2018/2/layout/IconVerticalSolidList"/>
    <dgm:cxn modelId="{BA1223E6-B643-4491-8031-1918C3307F51}" type="presParOf" srcId="{0131B2AE-5394-440F-A3A0-B014A52E731B}" destId="{38DEA7AA-429D-46A8-83C1-525CEB41815F}" srcOrd="1" destOrd="0" presId="urn:microsoft.com/office/officeart/2018/2/layout/IconVerticalSolidList"/>
    <dgm:cxn modelId="{C2772BEF-3037-4969-8504-389284560F40}" type="presParOf" srcId="{0131B2AE-5394-440F-A3A0-B014A52E731B}" destId="{1548AA38-CA88-4FAB-A3AC-915FED7CF619}" srcOrd="2" destOrd="0" presId="urn:microsoft.com/office/officeart/2018/2/layout/IconVerticalSolidList"/>
    <dgm:cxn modelId="{D8DBE86B-53C9-446C-9583-BA09CBC5B2C7}" type="presParOf" srcId="{1548AA38-CA88-4FAB-A3AC-915FED7CF619}" destId="{B94E8CFA-457F-4EC4-BEF0-9D223B6DC572}" srcOrd="0" destOrd="0" presId="urn:microsoft.com/office/officeart/2018/2/layout/IconVerticalSolidList"/>
    <dgm:cxn modelId="{DC423FEB-2E74-47E1-AFF1-CAFF8E74711C}" type="presParOf" srcId="{1548AA38-CA88-4FAB-A3AC-915FED7CF619}" destId="{9654DF81-EDEC-4002-A073-3BFE1D49884F}" srcOrd="1" destOrd="0" presId="urn:microsoft.com/office/officeart/2018/2/layout/IconVerticalSolidList"/>
    <dgm:cxn modelId="{15074F97-567C-4E89-AC0D-FF2D008A916D}" type="presParOf" srcId="{1548AA38-CA88-4FAB-A3AC-915FED7CF619}" destId="{C51D5A5A-37CE-4D9E-88E0-E2B6A045B118}" srcOrd="2" destOrd="0" presId="urn:microsoft.com/office/officeart/2018/2/layout/IconVerticalSolidList"/>
    <dgm:cxn modelId="{DF0BBBEA-1113-4C86-958F-9C6395AABB0B}" type="presParOf" srcId="{1548AA38-CA88-4FAB-A3AC-915FED7CF619}" destId="{0EB18B2F-744C-4FD4-AB31-8E514DCCCCDB}" srcOrd="3" destOrd="0" presId="urn:microsoft.com/office/officeart/2018/2/layout/IconVerticalSolidList"/>
    <dgm:cxn modelId="{701C054B-0D76-41A0-B658-349A89CA7585}" type="presParOf" srcId="{0131B2AE-5394-440F-A3A0-B014A52E731B}" destId="{8930D309-B19A-415E-A4AF-0553B57B8346}" srcOrd="3" destOrd="0" presId="urn:microsoft.com/office/officeart/2018/2/layout/IconVerticalSolidList"/>
    <dgm:cxn modelId="{94C0FDD0-96E9-49D9-8087-EA88799A6961}" type="presParOf" srcId="{0131B2AE-5394-440F-A3A0-B014A52E731B}" destId="{E3A14F8E-50CD-4AB4-90E4-C1F3DBE91546}" srcOrd="4" destOrd="0" presId="urn:microsoft.com/office/officeart/2018/2/layout/IconVerticalSolidList"/>
    <dgm:cxn modelId="{F52985C6-CA99-4EAB-BADA-B1B1495F8C4F}" type="presParOf" srcId="{E3A14F8E-50CD-4AB4-90E4-C1F3DBE91546}" destId="{471CEDBD-A09E-42A8-918A-293395238806}" srcOrd="0" destOrd="0" presId="urn:microsoft.com/office/officeart/2018/2/layout/IconVerticalSolidList"/>
    <dgm:cxn modelId="{6AAF8369-F9CD-4532-B5B7-CE6AC9B02193}" type="presParOf" srcId="{E3A14F8E-50CD-4AB4-90E4-C1F3DBE91546}" destId="{EC71EA13-5E1C-4D51-A38D-6ED67E29D0C8}" srcOrd="1" destOrd="0" presId="urn:microsoft.com/office/officeart/2018/2/layout/IconVerticalSolidList"/>
    <dgm:cxn modelId="{784CF16C-C325-491A-8E75-7B1A1006AD46}" type="presParOf" srcId="{E3A14F8E-50CD-4AB4-90E4-C1F3DBE91546}" destId="{D0261AE6-C058-42DD-A164-EF6AE4AA246C}" srcOrd="2" destOrd="0" presId="urn:microsoft.com/office/officeart/2018/2/layout/IconVerticalSolidList"/>
    <dgm:cxn modelId="{976CA84F-97BD-4932-91EA-DBBF67ABB17C}" type="presParOf" srcId="{E3A14F8E-50CD-4AB4-90E4-C1F3DBE91546}" destId="{F3F805D4-491F-4E5C-B8AF-4EB3478FACCE}" srcOrd="3" destOrd="0" presId="urn:microsoft.com/office/officeart/2018/2/layout/IconVerticalSolidList"/>
    <dgm:cxn modelId="{867F79A7-A56A-48FA-A740-378CC451BBC2}" type="presParOf" srcId="{0131B2AE-5394-440F-A3A0-B014A52E731B}" destId="{93C62602-BCBB-427D-812F-C4C3026574C7}" srcOrd="5" destOrd="0" presId="urn:microsoft.com/office/officeart/2018/2/layout/IconVerticalSolidList"/>
    <dgm:cxn modelId="{1A25E12C-62C0-45F7-A2BA-282AA63BCAC1}" type="presParOf" srcId="{0131B2AE-5394-440F-A3A0-B014A52E731B}" destId="{F78FC43A-71FF-4E41-A66A-9FFC1820CE88}" srcOrd="6" destOrd="0" presId="urn:microsoft.com/office/officeart/2018/2/layout/IconVerticalSolidList"/>
    <dgm:cxn modelId="{0201C262-0BE1-4D16-8048-FA4F95FF3B79}" type="presParOf" srcId="{F78FC43A-71FF-4E41-A66A-9FFC1820CE88}" destId="{86DCF31C-31DE-467C-B87D-4D51004AD25A}" srcOrd="0" destOrd="0" presId="urn:microsoft.com/office/officeart/2018/2/layout/IconVerticalSolidList"/>
    <dgm:cxn modelId="{0A8AA6A8-D77D-4903-9C41-AED7F267620B}" type="presParOf" srcId="{F78FC43A-71FF-4E41-A66A-9FFC1820CE88}" destId="{83FBF9CD-B345-4102-AA51-FAC616683C71}" srcOrd="1" destOrd="0" presId="urn:microsoft.com/office/officeart/2018/2/layout/IconVerticalSolidList"/>
    <dgm:cxn modelId="{AFFD21E8-C35A-4DE7-8394-7FE35AED1709}" type="presParOf" srcId="{F78FC43A-71FF-4E41-A66A-9FFC1820CE88}" destId="{1B8D69F9-7E75-420F-9744-0C0F48B63BD9}" srcOrd="2" destOrd="0" presId="urn:microsoft.com/office/officeart/2018/2/layout/IconVerticalSolidList"/>
    <dgm:cxn modelId="{3B3997D1-8C43-4489-84B8-52991B39EA00}" type="presParOf" srcId="{F78FC43A-71FF-4E41-A66A-9FFC1820CE88}" destId="{6AFB33AB-53B3-4FE7-A63F-B98102F2D7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88CD19-2387-4087-9648-062D90068758}"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C7CB4F26-B36B-4FDF-8CDB-7867076582B0}">
      <dgm:prSet custT="1"/>
      <dgm:spPr/>
      <dgm:t>
        <a:bodyPr/>
        <a:lstStyle/>
        <a:p>
          <a:pPr>
            <a:lnSpc>
              <a:spcPct val="100000"/>
            </a:lnSpc>
          </a:pPr>
          <a:r>
            <a:rPr lang="en-US" sz="2800"/>
            <a:t>Calculates OFL/ABC</a:t>
          </a:r>
        </a:p>
      </dgm:t>
    </dgm:pt>
    <dgm:pt modelId="{0E021A9E-A045-45C6-9007-2886CC2EE3E6}" type="parTrans" cxnId="{FD391596-48E8-43B3-A85A-3A5D4E84B65A}">
      <dgm:prSet/>
      <dgm:spPr/>
      <dgm:t>
        <a:bodyPr/>
        <a:lstStyle/>
        <a:p>
          <a:endParaRPr lang="en-US"/>
        </a:p>
      </dgm:t>
    </dgm:pt>
    <dgm:pt modelId="{B63549D0-D2BC-4E10-8236-12DBDB251248}" type="sibTrans" cxnId="{FD391596-48E8-43B3-A85A-3A5D4E84B65A}">
      <dgm:prSet/>
      <dgm:spPr/>
      <dgm:t>
        <a:bodyPr/>
        <a:lstStyle/>
        <a:p>
          <a:endParaRPr lang="en-US"/>
        </a:p>
      </dgm:t>
    </dgm:pt>
    <dgm:pt modelId="{456B42E5-1740-4B34-8528-3314BE3AC6D4}">
      <dgm:prSet custT="1"/>
      <dgm:spPr/>
      <dgm:t>
        <a:bodyPr/>
        <a:lstStyle/>
        <a:p>
          <a:pPr>
            <a:lnSpc>
              <a:spcPct val="100000"/>
            </a:lnSpc>
          </a:pPr>
          <a:r>
            <a:rPr lang="en-US" sz="2800"/>
            <a:t>Calculates TAC based on HCR being Tested </a:t>
          </a:r>
        </a:p>
      </dgm:t>
    </dgm:pt>
    <dgm:pt modelId="{F1EC274C-025F-449B-8EAB-8CA330B953AD}" type="parTrans" cxnId="{48DE8B4D-5597-4184-BE7A-030A8D0C4B73}">
      <dgm:prSet/>
      <dgm:spPr/>
      <dgm:t>
        <a:bodyPr/>
        <a:lstStyle/>
        <a:p>
          <a:endParaRPr lang="en-US"/>
        </a:p>
      </dgm:t>
    </dgm:pt>
    <dgm:pt modelId="{B18E6B8E-9A3E-48D3-BDC0-A4BA41D48260}" type="sibTrans" cxnId="{48DE8B4D-5597-4184-BE7A-030A8D0C4B73}">
      <dgm:prSet/>
      <dgm:spPr/>
      <dgm:t>
        <a:bodyPr/>
        <a:lstStyle/>
        <a:p>
          <a:endParaRPr lang="en-US"/>
        </a:p>
      </dgm:t>
    </dgm:pt>
    <dgm:pt modelId="{4DAC6B64-2D78-402A-A542-3F7752A04BD3}">
      <dgm:prSet custT="1"/>
      <dgm:spPr/>
      <dgm:t>
        <a:bodyPr/>
        <a:lstStyle/>
        <a:p>
          <a:pPr>
            <a:lnSpc>
              <a:spcPct val="100000"/>
            </a:lnSpc>
          </a:pPr>
          <a:r>
            <a:rPr lang="en-US" sz="2800" dirty="0"/>
            <a:t>Feeds updated TAC into the Operating Model</a:t>
          </a:r>
        </a:p>
      </dgm:t>
    </dgm:pt>
    <dgm:pt modelId="{E7E60E86-27D7-43F6-9CCC-7CFE7A2B222F}" type="parTrans" cxnId="{B7830FA9-EAAF-4D61-BB74-710F720DB615}">
      <dgm:prSet/>
      <dgm:spPr/>
      <dgm:t>
        <a:bodyPr/>
        <a:lstStyle/>
        <a:p>
          <a:endParaRPr lang="en-US"/>
        </a:p>
      </dgm:t>
    </dgm:pt>
    <dgm:pt modelId="{76B41AFD-1B8C-47C9-9744-4D0217DB09EB}" type="sibTrans" cxnId="{B7830FA9-EAAF-4D61-BB74-710F720DB615}">
      <dgm:prSet/>
      <dgm:spPr/>
      <dgm:t>
        <a:bodyPr/>
        <a:lstStyle/>
        <a:p>
          <a:endParaRPr lang="en-US"/>
        </a:p>
      </dgm:t>
    </dgm:pt>
    <dgm:pt modelId="{5FF3EF45-86D6-4138-A9AF-7F4F652857E5}" type="pres">
      <dgm:prSet presAssocID="{1088CD19-2387-4087-9648-062D90068758}" presName="root" presStyleCnt="0">
        <dgm:presLayoutVars>
          <dgm:dir/>
          <dgm:resizeHandles val="exact"/>
        </dgm:presLayoutVars>
      </dgm:prSet>
      <dgm:spPr/>
    </dgm:pt>
    <dgm:pt modelId="{597F4980-4471-4C6E-A7FB-07C3E3D6D557}" type="pres">
      <dgm:prSet presAssocID="{C7CB4F26-B36B-4FDF-8CDB-7867076582B0}" presName="compNode" presStyleCnt="0"/>
      <dgm:spPr/>
    </dgm:pt>
    <dgm:pt modelId="{EF5EEAA9-ACB4-4A11-AF3C-9BEFE40445F3}" type="pres">
      <dgm:prSet presAssocID="{C7CB4F26-B36B-4FDF-8CDB-7867076582B0}" presName="bgRect" presStyleLbl="bgShp" presStyleIdx="0" presStyleCnt="3"/>
      <dgm:spPr/>
    </dgm:pt>
    <dgm:pt modelId="{2C25A683-3456-4D6D-9FC9-3F739C97A29D}" type="pres">
      <dgm:prSet presAssocID="{C7CB4F26-B36B-4FDF-8CDB-7867076582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thematics"/>
        </a:ext>
      </dgm:extLst>
    </dgm:pt>
    <dgm:pt modelId="{700F719D-C522-4F85-B206-D8C3C6D81A4B}" type="pres">
      <dgm:prSet presAssocID="{C7CB4F26-B36B-4FDF-8CDB-7867076582B0}" presName="spaceRect" presStyleCnt="0"/>
      <dgm:spPr/>
    </dgm:pt>
    <dgm:pt modelId="{CC58ECCB-B1FE-483E-8E07-6B92B50E989D}" type="pres">
      <dgm:prSet presAssocID="{C7CB4F26-B36B-4FDF-8CDB-7867076582B0}" presName="parTx" presStyleLbl="revTx" presStyleIdx="0" presStyleCnt="3">
        <dgm:presLayoutVars>
          <dgm:chMax val="0"/>
          <dgm:chPref val="0"/>
        </dgm:presLayoutVars>
      </dgm:prSet>
      <dgm:spPr/>
    </dgm:pt>
    <dgm:pt modelId="{D4A193C3-9300-42DF-89B6-72F4E2C9090E}" type="pres">
      <dgm:prSet presAssocID="{B63549D0-D2BC-4E10-8236-12DBDB251248}" presName="sibTrans" presStyleCnt="0"/>
      <dgm:spPr/>
    </dgm:pt>
    <dgm:pt modelId="{5170AC9D-C4E3-480D-BB02-44E755C58AF7}" type="pres">
      <dgm:prSet presAssocID="{456B42E5-1740-4B34-8528-3314BE3AC6D4}" presName="compNode" presStyleCnt="0"/>
      <dgm:spPr/>
    </dgm:pt>
    <dgm:pt modelId="{0B867E58-B27C-49E7-9AEF-DC11453A4977}" type="pres">
      <dgm:prSet presAssocID="{456B42E5-1740-4B34-8528-3314BE3AC6D4}" presName="bgRect" presStyleLbl="bgShp" presStyleIdx="1" presStyleCnt="3"/>
      <dgm:spPr/>
    </dgm:pt>
    <dgm:pt modelId="{5AD2A46E-795C-42E7-A68F-FF03DA541499}" type="pres">
      <dgm:prSet presAssocID="{456B42E5-1740-4B34-8528-3314BE3AC6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rab"/>
        </a:ext>
      </dgm:extLst>
    </dgm:pt>
    <dgm:pt modelId="{4620F1F6-9E93-412F-A96E-8814C212AA57}" type="pres">
      <dgm:prSet presAssocID="{456B42E5-1740-4B34-8528-3314BE3AC6D4}" presName="spaceRect" presStyleCnt="0"/>
      <dgm:spPr/>
    </dgm:pt>
    <dgm:pt modelId="{44EB34E8-94A8-4C7A-8F2C-D38AB82680FB}" type="pres">
      <dgm:prSet presAssocID="{456B42E5-1740-4B34-8528-3314BE3AC6D4}" presName="parTx" presStyleLbl="revTx" presStyleIdx="1" presStyleCnt="3">
        <dgm:presLayoutVars>
          <dgm:chMax val="0"/>
          <dgm:chPref val="0"/>
        </dgm:presLayoutVars>
      </dgm:prSet>
      <dgm:spPr/>
    </dgm:pt>
    <dgm:pt modelId="{B461C076-AF5F-42C4-B192-F2479B28FC72}" type="pres">
      <dgm:prSet presAssocID="{B18E6B8E-9A3E-48D3-BDC0-A4BA41D48260}" presName="sibTrans" presStyleCnt="0"/>
      <dgm:spPr/>
    </dgm:pt>
    <dgm:pt modelId="{BB201278-F86F-427F-8142-C5316FDCEED2}" type="pres">
      <dgm:prSet presAssocID="{4DAC6B64-2D78-402A-A542-3F7752A04BD3}" presName="compNode" presStyleCnt="0"/>
      <dgm:spPr/>
    </dgm:pt>
    <dgm:pt modelId="{708B67C0-A7B0-4161-BE57-10B40E9EE44D}" type="pres">
      <dgm:prSet presAssocID="{4DAC6B64-2D78-402A-A542-3F7752A04BD3}" presName="bgRect" presStyleLbl="bgShp" presStyleIdx="2" presStyleCnt="3"/>
      <dgm:spPr/>
    </dgm:pt>
    <dgm:pt modelId="{75D9C084-6BA6-46AE-B910-CEC4E5A6EEFA}" type="pres">
      <dgm:prSet presAssocID="{4DAC6B64-2D78-402A-A542-3F7752A04BD3}"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epeat"/>
        </a:ext>
      </dgm:extLst>
    </dgm:pt>
    <dgm:pt modelId="{B77B2598-69D9-4FF4-89BD-8112D99F01A8}" type="pres">
      <dgm:prSet presAssocID="{4DAC6B64-2D78-402A-A542-3F7752A04BD3}" presName="spaceRect" presStyleCnt="0"/>
      <dgm:spPr/>
    </dgm:pt>
    <dgm:pt modelId="{ED7F89D7-1AB9-4E0E-B5A3-D40F7AE7568D}" type="pres">
      <dgm:prSet presAssocID="{4DAC6B64-2D78-402A-A542-3F7752A04BD3}" presName="parTx" presStyleLbl="revTx" presStyleIdx="2" presStyleCnt="3">
        <dgm:presLayoutVars>
          <dgm:chMax val="0"/>
          <dgm:chPref val="0"/>
        </dgm:presLayoutVars>
      </dgm:prSet>
      <dgm:spPr/>
    </dgm:pt>
  </dgm:ptLst>
  <dgm:cxnLst>
    <dgm:cxn modelId="{48DE8B4D-5597-4184-BE7A-030A8D0C4B73}" srcId="{1088CD19-2387-4087-9648-062D90068758}" destId="{456B42E5-1740-4B34-8528-3314BE3AC6D4}" srcOrd="1" destOrd="0" parTransId="{F1EC274C-025F-449B-8EAB-8CA330B953AD}" sibTransId="{B18E6B8E-9A3E-48D3-BDC0-A4BA41D48260}"/>
    <dgm:cxn modelId="{FB1F2978-8BC4-4D9F-B5DF-0D7736EFF2A6}" type="presOf" srcId="{C7CB4F26-B36B-4FDF-8CDB-7867076582B0}" destId="{CC58ECCB-B1FE-483E-8E07-6B92B50E989D}" srcOrd="0" destOrd="0" presId="urn:microsoft.com/office/officeart/2018/2/layout/IconVerticalSolidList"/>
    <dgm:cxn modelId="{4F1EC758-8765-4EFC-B58D-13759AAA8747}" type="presOf" srcId="{456B42E5-1740-4B34-8528-3314BE3AC6D4}" destId="{44EB34E8-94A8-4C7A-8F2C-D38AB82680FB}" srcOrd="0" destOrd="0" presId="urn:microsoft.com/office/officeart/2018/2/layout/IconVerticalSolidList"/>
    <dgm:cxn modelId="{F8858387-02F3-4A95-ABD7-7F091A666C23}" type="presOf" srcId="{4DAC6B64-2D78-402A-A542-3F7752A04BD3}" destId="{ED7F89D7-1AB9-4E0E-B5A3-D40F7AE7568D}" srcOrd="0" destOrd="0" presId="urn:microsoft.com/office/officeart/2018/2/layout/IconVerticalSolidList"/>
    <dgm:cxn modelId="{FD391596-48E8-43B3-A85A-3A5D4E84B65A}" srcId="{1088CD19-2387-4087-9648-062D90068758}" destId="{C7CB4F26-B36B-4FDF-8CDB-7867076582B0}" srcOrd="0" destOrd="0" parTransId="{0E021A9E-A045-45C6-9007-2886CC2EE3E6}" sibTransId="{B63549D0-D2BC-4E10-8236-12DBDB251248}"/>
    <dgm:cxn modelId="{B7830FA9-EAAF-4D61-BB74-710F720DB615}" srcId="{1088CD19-2387-4087-9648-062D90068758}" destId="{4DAC6B64-2D78-402A-A542-3F7752A04BD3}" srcOrd="2" destOrd="0" parTransId="{E7E60E86-27D7-43F6-9CCC-7CFE7A2B222F}" sibTransId="{76B41AFD-1B8C-47C9-9744-4D0217DB09EB}"/>
    <dgm:cxn modelId="{A1D0BCED-CCC7-45EA-B3E2-78FFB8BE1ADA}" type="presOf" srcId="{1088CD19-2387-4087-9648-062D90068758}" destId="{5FF3EF45-86D6-4138-A9AF-7F4F652857E5}" srcOrd="0" destOrd="0" presId="urn:microsoft.com/office/officeart/2018/2/layout/IconVerticalSolidList"/>
    <dgm:cxn modelId="{CA5CE1AF-4A79-4A3E-AFCA-D601ADA8D63E}" type="presParOf" srcId="{5FF3EF45-86D6-4138-A9AF-7F4F652857E5}" destId="{597F4980-4471-4C6E-A7FB-07C3E3D6D557}" srcOrd="0" destOrd="0" presId="urn:microsoft.com/office/officeart/2018/2/layout/IconVerticalSolidList"/>
    <dgm:cxn modelId="{A82FC4BE-E3AB-4BB8-BFDA-4B3829B11570}" type="presParOf" srcId="{597F4980-4471-4C6E-A7FB-07C3E3D6D557}" destId="{EF5EEAA9-ACB4-4A11-AF3C-9BEFE40445F3}" srcOrd="0" destOrd="0" presId="urn:microsoft.com/office/officeart/2018/2/layout/IconVerticalSolidList"/>
    <dgm:cxn modelId="{F678E80F-718F-4C86-BC0E-4D4D9DA20A58}" type="presParOf" srcId="{597F4980-4471-4C6E-A7FB-07C3E3D6D557}" destId="{2C25A683-3456-4D6D-9FC9-3F739C97A29D}" srcOrd="1" destOrd="0" presId="urn:microsoft.com/office/officeart/2018/2/layout/IconVerticalSolidList"/>
    <dgm:cxn modelId="{611B6F1C-ACA7-4E08-8BA8-A6270959C347}" type="presParOf" srcId="{597F4980-4471-4C6E-A7FB-07C3E3D6D557}" destId="{700F719D-C522-4F85-B206-D8C3C6D81A4B}" srcOrd="2" destOrd="0" presId="urn:microsoft.com/office/officeart/2018/2/layout/IconVerticalSolidList"/>
    <dgm:cxn modelId="{05276C84-65C5-4AA2-9C39-484C08735E80}" type="presParOf" srcId="{597F4980-4471-4C6E-A7FB-07C3E3D6D557}" destId="{CC58ECCB-B1FE-483E-8E07-6B92B50E989D}" srcOrd="3" destOrd="0" presId="urn:microsoft.com/office/officeart/2018/2/layout/IconVerticalSolidList"/>
    <dgm:cxn modelId="{B4EB3F85-6AFC-4E30-B4AE-A446E2D2509D}" type="presParOf" srcId="{5FF3EF45-86D6-4138-A9AF-7F4F652857E5}" destId="{D4A193C3-9300-42DF-89B6-72F4E2C9090E}" srcOrd="1" destOrd="0" presId="urn:microsoft.com/office/officeart/2018/2/layout/IconVerticalSolidList"/>
    <dgm:cxn modelId="{33F3AB10-92D8-49CB-A679-3E8EB7807C9E}" type="presParOf" srcId="{5FF3EF45-86D6-4138-A9AF-7F4F652857E5}" destId="{5170AC9D-C4E3-480D-BB02-44E755C58AF7}" srcOrd="2" destOrd="0" presId="urn:microsoft.com/office/officeart/2018/2/layout/IconVerticalSolidList"/>
    <dgm:cxn modelId="{3E58F773-B04A-470C-831F-5C24828D5F6D}" type="presParOf" srcId="{5170AC9D-C4E3-480D-BB02-44E755C58AF7}" destId="{0B867E58-B27C-49E7-9AEF-DC11453A4977}" srcOrd="0" destOrd="0" presId="urn:microsoft.com/office/officeart/2018/2/layout/IconVerticalSolidList"/>
    <dgm:cxn modelId="{52219DB3-44EE-46C6-B652-DB811BE3F3FA}" type="presParOf" srcId="{5170AC9D-C4E3-480D-BB02-44E755C58AF7}" destId="{5AD2A46E-795C-42E7-A68F-FF03DA541499}" srcOrd="1" destOrd="0" presId="urn:microsoft.com/office/officeart/2018/2/layout/IconVerticalSolidList"/>
    <dgm:cxn modelId="{90420087-F37E-424F-BD04-5D8C69A85DD6}" type="presParOf" srcId="{5170AC9D-C4E3-480D-BB02-44E755C58AF7}" destId="{4620F1F6-9E93-412F-A96E-8814C212AA57}" srcOrd="2" destOrd="0" presId="urn:microsoft.com/office/officeart/2018/2/layout/IconVerticalSolidList"/>
    <dgm:cxn modelId="{009CD039-3677-4C28-B583-83C8E63997A3}" type="presParOf" srcId="{5170AC9D-C4E3-480D-BB02-44E755C58AF7}" destId="{44EB34E8-94A8-4C7A-8F2C-D38AB82680FB}" srcOrd="3" destOrd="0" presId="urn:microsoft.com/office/officeart/2018/2/layout/IconVerticalSolidList"/>
    <dgm:cxn modelId="{B1F98FB9-2F33-4FAF-900A-79A22C912E39}" type="presParOf" srcId="{5FF3EF45-86D6-4138-A9AF-7F4F652857E5}" destId="{B461C076-AF5F-42C4-B192-F2479B28FC72}" srcOrd="3" destOrd="0" presId="urn:microsoft.com/office/officeart/2018/2/layout/IconVerticalSolidList"/>
    <dgm:cxn modelId="{854EC3B8-6496-4E0E-BA62-D28F5D3489D4}" type="presParOf" srcId="{5FF3EF45-86D6-4138-A9AF-7F4F652857E5}" destId="{BB201278-F86F-427F-8142-C5316FDCEED2}" srcOrd="4" destOrd="0" presId="urn:microsoft.com/office/officeart/2018/2/layout/IconVerticalSolidList"/>
    <dgm:cxn modelId="{51F28EC6-0308-4F4D-A825-0715BD99F0A0}" type="presParOf" srcId="{BB201278-F86F-427F-8142-C5316FDCEED2}" destId="{708B67C0-A7B0-4161-BE57-10B40E9EE44D}" srcOrd="0" destOrd="0" presId="urn:microsoft.com/office/officeart/2018/2/layout/IconVerticalSolidList"/>
    <dgm:cxn modelId="{5B5F2074-8BE7-4B04-B118-AAC6312F27A4}" type="presParOf" srcId="{BB201278-F86F-427F-8142-C5316FDCEED2}" destId="{75D9C084-6BA6-46AE-B910-CEC4E5A6EEFA}" srcOrd="1" destOrd="0" presId="urn:microsoft.com/office/officeart/2018/2/layout/IconVerticalSolidList"/>
    <dgm:cxn modelId="{63B5E045-CAA1-4399-92F8-0C43792E434C}" type="presParOf" srcId="{BB201278-F86F-427F-8142-C5316FDCEED2}" destId="{B77B2598-69D9-4FF4-89BD-8112D99F01A8}" srcOrd="2" destOrd="0" presId="urn:microsoft.com/office/officeart/2018/2/layout/IconVerticalSolidList"/>
    <dgm:cxn modelId="{1F9543FB-5AAE-4049-B9B9-A6805B190325}" type="presParOf" srcId="{BB201278-F86F-427F-8142-C5316FDCEED2}" destId="{ED7F89D7-1AB9-4E0E-B5A3-D40F7AE756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4DCA92-8528-48B8-9714-28B353EB7DDB}"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99D69124-1B89-4BBC-A2A3-14BD53929542}">
      <dgm:prSet/>
      <dgm:spPr/>
      <dgm:t>
        <a:bodyPr/>
        <a:lstStyle/>
        <a:p>
          <a:r>
            <a:rPr lang="en-US"/>
            <a:t>Projections of 100 years </a:t>
          </a:r>
        </a:p>
      </dgm:t>
    </dgm:pt>
    <dgm:pt modelId="{1FD127A9-6FF2-4363-BEB2-54E978FB9286}" type="parTrans" cxnId="{B65E41DF-C7C5-4A33-9C4A-869B1ED6C92C}">
      <dgm:prSet/>
      <dgm:spPr/>
      <dgm:t>
        <a:bodyPr/>
        <a:lstStyle/>
        <a:p>
          <a:endParaRPr lang="en-US"/>
        </a:p>
      </dgm:t>
    </dgm:pt>
    <dgm:pt modelId="{34F9A87C-1059-4D1A-B506-456550BD30F1}" type="sibTrans" cxnId="{B65E41DF-C7C5-4A33-9C4A-869B1ED6C92C}">
      <dgm:prSet/>
      <dgm:spPr/>
      <dgm:t>
        <a:bodyPr/>
        <a:lstStyle/>
        <a:p>
          <a:endParaRPr lang="en-US"/>
        </a:p>
      </dgm:t>
    </dgm:pt>
    <dgm:pt modelId="{561B5977-0989-4F7E-99A0-8A2B44229269}">
      <dgm:prSet/>
      <dgm:spPr/>
      <dgm:t>
        <a:bodyPr/>
        <a:lstStyle/>
        <a:p>
          <a:r>
            <a:rPr lang="en-US"/>
            <a:t>100 simulations </a:t>
          </a:r>
        </a:p>
      </dgm:t>
    </dgm:pt>
    <dgm:pt modelId="{FC82AAC6-7E23-46F3-B22D-345DE7EC6C80}" type="parTrans" cxnId="{2494FD1A-399E-49A0-A8CF-6BC4BEA6FD38}">
      <dgm:prSet/>
      <dgm:spPr/>
      <dgm:t>
        <a:bodyPr/>
        <a:lstStyle/>
        <a:p>
          <a:endParaRPr lang="en-US"/>
        </a:p>
      </dgm:t>
    </dgm:pt>
    <dgm:pt modelId="{25E249C5-587A-4812-94C6-42B6FC3C4F37}" type="sibTrans" cxnId="{2494FD1A-399E-49A0-A8CF-6BC4BEA6FD38}">
      <dgm:prSet/>
      <dgm:spPr/>
      <dgm:t>
        <a:bodyPr/>
        <a:lstStyle/>
        <a:p>
          <a:endParaRPr lang="en-US"/>
        </a:p>
      </dgm:t>
    </dgm:pt>
    <dgm:pt modelId="{886BF2CF-13C1-47FF-87BB-61B1FD97C849}" type="pres">
      <dgm:prSet presAssocID="{974DCA92-8528-48B8-9714-28B353EB7DDB}" presName="root" presStyleCnt="0">
        <dgm:presLayoutVars>
          <dgm:dir/>
          <dgm:resizeHandles val="exact"/>
        </dgm:presLayoutVars>
      </dgm:prSet>
      <dgm:spPr/>
    </dgm:pt>
    <dgm:pt modelId="{E883B10E-CF1A-42EC-B404-63E672859E15}" type="pres">
      <dgm:prSet presAssocID="{99D69124-1B89-4BBC-A2A3-14BD53929542}" presName="compNode" presStyleCnt="0"/>
      <dgm:spPr/>
    </dgm:pt>
    <dgm:pt modelId="{6C410552-6621-41C9-A9A1-AD11479D834A}" type="pres">
      <dgm:prSet presAssocID="{99D69124-1B89-4BBC-A2A3-14BD53929542}" presName="bgRect" presStyleLbl="bgShp" presStyleIdx="0" presStyleCnt="2"/>
      <dgm:spPr/>
    </dgm:pt>
    <dgm:pt modelId="{DF2D6D47-23F8-4F48-B3B2-F74F8CF552A1}" type="pres">
      <dgm:prSet presAssocID="{99D69124-1B89-4BBC-A2A3-14BD53929542}"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Graph with Upward Trend"/>
        </a:ext>
      </dgm:extLst>
    </dgm:pt>
    <dgm:pt modelId="{5FA7E1D2-22E4-4D29-A6C0-4261B6EAE6A2}" type="pres">
      <dgm:prSet presAssocID="{99D69124-1B89-4BBC-A2A3-14BD53929542}" presName="spaceRect" presStyleCnt="0"/>
      <dgm:spPr/>
    </dgm:pt>
    <dgm:pt modelId="{C499561C-6C6D-4A3B-811A-3BCC02E657BA}" type="pres">
      <dgm:prSet presAssocID="{99D69124-1B89-4BBC-A2A3-14BD53929542}" presName="parTx" presStyleLbl="revTx" presStyleIdx="0" presStyleCnt="2">
        <dgm:presLayoutVars>
          <dgm:chMax val="0"/>
          <dgm:chPref val="0"/>
        </dgm:presLayoutVars>
      </dgm:prSet>
      <dgm:spPr/>
    </dgm:pt>
    <dgm:pt modelId="{13E03014-BAAB-409A-ABE3-98331A1FE245}" type="pres">
      <dgm:prSet presAssocID="{34F9A87C-1059-4D1A-B506-456550BD30F1}" presName="sibTrans" presStyleCnt="0"/>
      <dgm:spPr/>
    </dgm:pt>
    <dgm:pt modelId="{67C07596-6E1F-457C-8C05-EC71543E1A13}" type="pres">
      <dgm:prSet presAssocID="{561B5977-0989-4F7E-99A0-8A2B44229269}" presName="compNode" presStyleCnt="0"/>
      <dgm:spPr/>
    </dgm:pt>
    <dgm:pt modelId="{AC3B1C10-682D-4319-A9B2-76C39DD633A0}" type="pres">
      <dgm:prSet presAssocID="{561B5977-0989-4F7E-99A0-8A2B44229269}" presName="bgRect" presStyleLbl="bgShp" presStyleIdx="1" presStyleCnt="2"/>
      <dgm:spPr/>
    </dgm:pt>
    <dgm:pt modelId="{0D1A1711-0D70-4098-A196-CC78637D921B}" type="pres">
      <dgm:prSet presAssocID="{561B5977-0989-4F7E-99A0-8A2B44229269}"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5875F188-59AE-4645-AEF0-7A0CA52810CA}" type="pres">
      <dgm:prSet presAssocID="{561B5977-0989-4F7E-99A0-8A2B44229269}" presName="spaceRect" presStyleCnt="0"/>
      <dgm:spPr/>
    </dgm:pt>
    <dgm:pt modelId="{8452DEE6-BC4B-42AC-8625-7E08BE317890}" type="pres">
      <dgm:prSet presAssocID="{561B5977-0989-4F7E-99A0-8A2B44229269}" presName="parTx" presStyleLbl="revTx" presStyleIdx="1" presStyleCnt="2">
        <dgm:presLayoutVars>
          <dgm:chMax val="0"/>
          <dgm:chPref val="0"/>
        </dgm:presLayoutVars>
      </dgm:prSet>
      <dgm:spPr/>
    </dgm:pt>
  </dgm:ptLst>
  <dgm:cxnLst>
    <dgm:cxn modelId="{2494FD1A-399E-49A0-A8CF-6BC4BEA6FD38}" srcId="{974DCA92-8528-48B8-9714-28B353EB7DDB}" destId="{561B5977-0989-4F7E-99A0-8A2B44229269}" srcOrd="1" destOrd="0" parTransId="{FC82AAC6-7E23-46F3-B22D-345DE7EC6C80}" sibTransId="{25E249C5-587A-4812-94C6-42B6FC3C4F37}"/>
    <dgm:cxn modelId="{F523D61C-CD81-4DD8-AF99-C30067E7AB5F}" type="presOf" srcId="{561B5977-0989-4F7E-99A0-8A2B44229269}" destId="{8452DEE6-BC4B-42AC-8625-7E08BE317890}" srcOrd="0" destOrd="0" presId="urn:microsoft.com/office/officeart/2018/2/layout/IconVerticalSolidList"/>
    <dgm:cxn modelId="{8D229751-D4E1-473F-BB57-6C4BD563E017}" type="presOf" srcId="{974DCA92-8528-48B8-9714-28B353EB7DDB}" destId="{886BF2CF-13C1-47FF-87BB-61B1FD97C849}" srcOrd="0" destOrd="0" presId="urn:microsoft.com/office/officeart/2018/2/layout/IconVerticalSolidList"/>
    <dgm:cxn modelId="{3B41DCA6-44D5-467C-8F63-9BE7A20BBDF6}" type="presOf" srcId="{99D69124-1B89-4BBC-A2A3-14BD53929542}" destId="{C499561C-6C6D-4A3B-811A-3BCC02E657BA}" srcOrd="0" destOrd="0" presId="urn:microsoft.com/office/officeart/2018/2/layout/IconVerticalSolidList"/>
    <dgm:cxn modelId="{B65E41DF-C7C5-4A33-9C4A-869B1ED6C92C}" srcId="{974DCA92-8528-48B8-9714-28B353EB7DDB}" destId="{99D69124-1B89-4BBC-A2A3-14BD53929542}" srcOrd="0" destOrd="0" parTransId="{1FD127A9-6FF2-4363-BEB2-54E978FB9286}" sibTransId="{34F9A87C-1059-4D1A-B506-456550BD30F1}"/>
    <dgm:cxn modelId="{DA5590A9-F55E-4648-A310-AB8A60B3D2E2}" type="presParOf" srcId="{886BF2CF-13C1-47FF-87BB-61B1FD97C849}" destId="{E883B10E-CF1A-42EC-B404-63E672859E15}" srcOrd="0" destOrd="0" presId="urn:microsoft.com/office/officeart/2018/2/layout/IconVerticalSolidList"/>
    <dgm:cxn modelId="{C44C11BF-5D17-4EDD-A54D-C097472B978A}" type="presParOf" srcId="{E883B10E-CF1A-42EC-B404-63E672859E15}" destId="{6C410552-6621-41C9-A9A1-AD11479D834A}" srcOrd="0" destOrd="0" presId="urn:microsoft.com/office/officeart/2018/2/layout/IconVerticalSolidList"/>
    <dgm:cxn modelId="{A2A83C83-0E3F-4C17-90DC-90FD88B51324}" type="presParOf" srcId="{E883B10E-CF1A-42EC-B404-63E672859E15}" destId="{DF2D6D47-23F8-4F48-B3B2-F74F8CF552A1}" srcOrd="1" destOrd="0" presId="urn:microsoft.com/office/officeart/2018/2/layout/IconVerticalSolidList"/>
    <dgm:cxn modelId="{8D0B51D7-C715-4694-993F-910A65C5D188}" type="presParOf" srcId="{E883B10E-CF1A-42EC-B404-63E672859E15}" destId="{5FA7E1D2-22E4-4D29-A6C0-4261B6EAE6A2}" srcOrd="2" destOrd="0" presId="urn:microsoft.com/office/officeart/2018/2/layout/IconVerticalSolidList"/>
    <dgm:cxn modelId="{D80F90A8-3E57-40E7-97B3-19ED2F573163}" type="presParOf" srcId="{E883B10E-CF1A-42EC-B404-63E672859E15}" destId="{C499561C-6C6D-4A3B-811A-3BCC02E657BA}" srcOrd="3" destOrd="0" presId="urn:microsoft.com/office/officeart/2018/2/layout/IconVerticalSolidList"/>
    <dgm:cxn modelId="{5CDC5CF9-E37D-416D-8641-113FB2536B76}" type="presParOf" srcId="{886BF2CF-13C1-47FF-87BB-61B1FD97C849}" destId="{13E03014-BAAB-409A-ABE3-98331A1FE245}" srcOrd="1" destOrd="0" presId="urn:microsoft.com/office/officeart/2018/2/layout/IconVerticalSolidList"/>
    <dgm:cxn modelId="{63F7E1EC-66C0-4E50-8891-74AD9E6843EE}" type="presParOf" srcId="{886BF2CF-13C1-47FF-87BB-61B1FD97C849}" destId="{67C07596-6E1F-457C-8C05-EC71543E1A13}" srcOrd="2" destOrd="0" presId="urn:microsoft.com/office/officeart/2018/2/layout/IconVerticalSolidList"/>
    <dgm:cxn modelId="{8AA1495C-143C-44A0-A245-3EAFA8707D37}" type="presParOf" srcId="{67C07596-6E1F-457C-8C05-EC71543E1A13}" destId="{AC3B1C10-682D-4319-A9B2-76C39DD633A0}" srcOrd="0" destOrd="0" presId="urn:microsoft.com/office/officeart/2018/2/layout/IconVerticalSolidList"/>
    <dgm:cxn modelId="{289BB002-63A8-41E8-8006-67933E6A598B}" type="presParOf" srcId="{67C07596-6E1F-457C-8C05-EC71543E1A13}" destId="{0D1A1711-0D70-4098-A196-CC78637D921B}" srcOrd="1" destOrd="0" presId="urn:microsoft.com/office/officeart/2018/2/layout/IconVerticalSolidList"/>
    <dgm:cxn modelId="{D264DB75-961F-4117-BF9D-28CDCDA9859A}" type="presParOf" srcId="{67C07596-6E1F-457C-8C05-EC71543E1A13}" destId="{5875F188-59AE-4645-AEF0-7A0CA52810CA}" srcOrd="2" destOrd="0" presId="urn:microsoft.com/office/officeart/2018/2/layout/IconVerticalSolidList"/>
    <dgm:cxn modelId="{6CD8AB0A-F29C-4F98-9E0B-EDA90C1333BA}" type="presParOf" srcId="{67C07596-6E1F-457C-8C05-EC71543E1A13}" destId="{8452DEE6-BC4B-42AC-8625-7E08BE3178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35E79A-F6AA-4029-92ED-0A6A237B79DF}"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5C4A6D15-4754-4514-9149-0C8273C2ABAD}">
      <dgm:prSet/>
      <dgm:spPr/>
      <dgm:t>
        <a:bodyPr/>
        <a:lstStyle/>
        <a:p>
          <a:r>
            <a:rPr lang="en-US"/>
            <a:t>Survey data through 2018 will be the same for each simulation</a:t>
          </a:r>
        </a:p>
      </dgm:t>
    </dgm:pt>
    <dgm:pt modelId="{522FA6BD-8170-4D5B-B36B-050279B604FD}" type="parTrans" cxnId="{B7AEB680-355E-4F4D-A458-0D686E1F1ECF}">
      <dgm:prSet/>
      <dgm:spPr/>
      <dgm:t>
        <a:bodyPr/>
        <a:lstStyle/>
        <a:p>
          <a:endParaRPr lang="en-US"/>
        </a:p>
      </dgm:t>
    </dgm:pt>
    <dgm:pt modelId="{4761D8AE-6701-403A-974F-CEE5E185621C}" type="sibTrans" cxnId="{B7AEB680-355E-4F4D-A458-0D686E1F1ECF}">
      <dgm:prSet/>
      <dgm:spPr/>
      <dgm:t>
        <a:bodyPr/>
        <a:lstStyle/>
        <a:p>
          <a:endParaRPr lang="en-US"/>
        </a:p>
      </dgm:t>
    </dgm:pt>
    <dgm:pt modelId="{1A1F23CC-C8E2-41D4-8664-84A4068815C1}">
      <dgm:prSet/>
      <dgm:spPr/>
      <dgm:t>
        <a:bodyPr/>
        <a:lstStyle/>
        <a:p>
          <a:r>
            <a:rPr lang="en-US" dirty="0"/>
            <a:t>For 2019+ survey data simulated with </a:t>
          </a:r>
          <a:r>
            <a:rPr lang="en-US" dirty="0">
              <a:solidFill>
                <a:schemeClr val="tx1"/>
              </a:solidFill>
            </a:rPr>
            <a:t>observation</a:t>
          </a:r>
          <a:r>
            <a:rPr lang="en-US" dirty="0"/>
            <a:t> error within each simulation </a:t>
          </a:r>
        </a:p>
      </dgm:t>
    </dgm:pt>
    <dgm:pt modelId="{901F7072-1081-4423-B79E-C38E05A1FAA0}" type="parTrans" cxnId="{42B35B4D-16F5-4092-9797-21BF8A5EFE95}">
      <dgm:prSet/>
      <dgm:spPr/>
      <dgm:t>
        <a:bodyPr/>
        <a:lstStyle/>
        <a:p>
          <a:endParaRPr lang="en-US"/>
        </a:p>
      </dgm:t>
    </dgm:pt>
    <dgm:pt modelId="{1917185B-63D0-4F24-A279-7BFBF9F7DCBA}" type="sibTrans" cxnId="{42B35B4D-16F5-4092-9797-21BF8A5EFE95}">
      <dgm:prSet/>
      <dgm:spPr/>
      <dgm:t>
        <a:bodyPr/>
        <a:lstStyle/>
        <a:p>
          <a:endParaRPr lang="en-US"/>
        </a:p>
      </dgm:t>
    </dgm:pt>
    <dgm:pt modelId="{69AB4452-D43A-4C47-8337-0DFCD675CF72}" type="pres">
      <dgm:prSet presAssocID="{9635E79A-F6AA-4029-92ED-0A6A237B79DF}" presName="root" presStyleCnt="0">
        <dgm:presLayoutVars>
          <dgm:dir/>
          <dgm:resizeHandles val="exact"/>
        </dgm:presLayoutVars>
      </dgm:prSet>
      <dgm:spPr/>
    </dgm:pt>
    <dgm:pt modelId="{800A9298-6C19-4E71-94F8-013628FB1953}" type="pres">
      <dgm:prSet presAssocID="{5C4A6D15-4754-4514-9149-0C8273C2ABAD}" presName="compNode" presStyleCnt="0"/>
      <dgm:spPr/>
    </dgm:pt>
    <dgm:pt modelId="{AA6F680A-11FA-45C5-A6E3-F2C983B4C79D}" type="pres">
      <dgm:prSet presAssocID="{5C4A6D15-4754-4514-9149-0C8273C2ABAD}" presName="bgRect" presStyleLbl="bgShp" presStyleIdx="0" presStyleCnt="2"/>
      <dgm:spPr/>
    </dgm:pt>
    <dgm:pt modelId="{8803B5E0-9EA8-4683-AAD4-FBE5D297788B}" type="pres">
      <dgm:prSet presAssocID="{5C4A6D15-4754-4514-9149-0C8273C2ABAD}"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BF9BC20A-85A3-4200-B80E-801E8ECD3105}" type="pres">
      <dgm:prSet presAssocID="{5C4A6D15-4754-4514-9149-0C8273C2ABAD}" presName="spaceRect" presStyleCnt="0"/>
      <dgm:spPr/>
    </dgm:pt>
    <dgm:pt modelId="{DC48F74A-0402-43BC-8CEF-A80BE4E271AD}" type="pres">
      <dgm:prSet presAssocID="{5C4A6D15-4754-4514-9149-0C8273C2ABAD}" presName="parTx" presStyleLbl="revTx" presStyleIdx="0" presStyleCnt="2">
        <dgm:presLayoutVars>
          <dgm:chMax val="0"/>
          <dgm:chPref val="0"/>
        </dgm:presLayoutVars>
      </dgm:prSet>
      <dgm:spPr/>
    </dgm:pt>
    <dgm:pt modelId="{1FE2A8FA-3E91-41D2-ADFF-FFA535558C54}" type="pres">
      <dgm:prSet presAssocID="{4761D8AE-6701-403A-974F-CEE5E185621C}" presName="sibTrans" presStyleCnt="0"/>
      <dgm:spPr/>
    </dgm:pt>
    <dgm:pt modelId="{C73D68DB-908C-4D58-A937-6CF178CA8EAA}" type="pres">
      <dgm:prSet presAssocID="{1A1F23CC-C8E2-41D4-8664-84A4068815C1}" presName="compNode" presStyleCnt="0"/>
      <dgm:spPr/>
    </dgm:pt>
    <dgm:pt modelId="{D3464C9D-6506-4B53-B285-213668D756D0}" type="pres">
      <dgm:prSet presAssocID="{1A1F23CC-C8E2-41D4-8664-84A4068815C1}" presName="bgRect" presStyleLbl="bgShp" presStyleIdx="1" presStyleCnt="2"/>
      <dgm:spPr/>
    </dgm:pt>
    <dgm:pt modelId="{DB440790-3B6C-40D1-8EDC-C4E448596CD6}" type="pres">
      <dgm:prSet presAssocID="{1A1F23CC-C8E2-41D4-8664-84A4068815C1}"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4A442E2F-76DC-45AE-A38A-73A9C1711A3F}" type="pres">
      <dgm:prSet presAssocID="{1A1F23CC-C8E2-41D4-8664-84A4068815C1}" presName="spaceRect" presStyleCnt="0"/>
      <dgm:spPr/>
    </dgm:pt>
    <dgm:pt modelId="{0346DEC4-8DEE-4868-A525-B9354A102BF9}" type="pres">
      <dgm:prSet presAssocID="{1A1F23CC-C8E2-41D4-8664-84A4068815C1}" presName="parTx" presStyleLbl="revTx" presStyleIdx="1" presStyleCnt="2">
        <dgm:presLayoutVars>
          <dgm:chMax val="0"/>
          <dgm:chPref val="0"/>
        </dgm:presLayoutVars>
      </dgm:prSet>
      <dgm:spPr/>
    </dgm:pt>
  </dgm:ptLst>
  <dgm:cxnLst>
    <dgm:cxn modelId="{42B35B4D-16F5-4092-9797-21BF8A5EFE95}" srcId="{9635E79A-F6AA-4029-92ED-0A6A237B79DF}" destId="{1A1F23CC-C8E2-41D4-8664-84A4068815C1}" srcOrd="1" destOrd="0" parTransId="{901F7072-1081-4423-B79E-C38E05A1FAA0}" sibTransId="{1917185B-63D0-4F24-A279-7BFBF9F7DCBA}"/>
    <dgm:cxn modelId="{B7AEB680-355E-4F4D-A458-0D686E1F1ECF}" srcId="{9635E79A-F6AA-4029-92ED-0A6A237B79DF}" destId="{5C4A6D15-4754-4514-9149-0C8273C2ABAD}" srcOrd="0" destOrd="0" parTransId="{522FA6BD-8170-4D5B-B36B-050279B604FD}" sibTransId="{4761D8AE-6701-403A-974F-CEE5E185621C}"/>
    <dgm:cxn modelId="{8D4FD3A2-5471-4BD7-B02E-E84164A75BEA}" type="presOf" srcId="{1A1F23CC-C8E2-41D4-8664-84A4068815C1}" destId="{0346DEC4-8DEE-4868-A525-B9354A102BF9}" srcOrd="0" destOrd="0" presId="urn:microsoft.com/office/officeart/2018/2/layout/IconVerticalSolidList"/>
    <dgm:cxn modelId="{138122C6-C820-463F-B257-1B2A9F9B703C}" type="presOf" srcId="{9635E79A-F6AA-4029-92ED-0A6A237B79DF}" destId="{69AB4452-D43A-4C47-8337-0DFCD675CF72}" srcOrd="0" destOrd="0" presId="urn:microsoft.com/office/officeart/2018/2/layout/IconVerticalSolidList"/>
    <dgm:cxn modelId="{236693D6-B183-4789-8B5E-3B9DBA30EB66}" type="presOf" srcId="{5C4A6D15-4754-4514-9149-0C8273C2ABAD}" destId="{DC48F74A-0402-43BC-8CEF-A80BE4E271AD}" srcOrd="0" destOrd="0" presId="urn:microsoft.com/office/officeart/2018/2/layout/IconVerticalSolidList"/>
    <dgm:cxn modelId="{7C163399-4B36-494C-9F8D-DBE07D508E2E}" type="presParOf" srcId="{69AB4452-D43A-4C47-8337-0DFCD675CF72}" destId="{800A9298-6C19-4E71-94F8-013628FB1953}" srcOrd="0" destOrd="0" presId="urn:microsoft.com/office/officeart/2018/2/layout/IconVerticalSolidList"/>
    <dgm:cxn modelId="{E19B53F4-EFE7-4863-9BF2-99FF91D4A1C5}" type="presParOf" srcId="{800A9298-6C19-4E71-94F8-013628FB1953}" destId="{AA6F680A-11FA-45C5-A6E3-F2C983B4C79D}" srcOrd="0" destOrd="0" presId="urn:microsoft.com/office/officeart/2018/2/layout/IconVerticalSolidList"/>
    <dgm:cxn modelId="{C8AAF829-E2F9-49CC-8879-B3883BB9466D}" type="presParOf" srcId="{800A9298-6C19-4E71-94F8-013628FB1953}" destId="{8803B5E0-9EA8-4683-AAD4-FBE5D297788B}" srcOrd="1" destOrd="0" presId="urn:microsoft.com/office/officeart/2018/2/layout/IconVerticalSolidList"/>
    <dgm:cxn modelId="{A35B9C0D-48BF-4737-A41E-2421AEDB2916}" type="presParOf" srcId="{800A9298-6C19-4E71-94F8-013628FB1953}" destId="{BF9BC20A-85A3-4200-B80E-801E8ECD3105}" srcOrd="2" destOrd="0" presId="urn:microsoft.com/office/officeart/2018/2/layout/IconVerticalSolidList"/>
    <dgm:cxn modelId="{F8E37177-5346-4DC3-BF92-A89A036A5951}" type="presParOf" srcId="{800A9298-6C19-4E71-94F8-013628FB1953}" destId="{DC48F74A-0402-43BC-8CEF-A80BE4E271AD}" srcOrd="3" destOrd="0" presId="urn:microsoft.com/office/officeart/2018/2/layout/IconVerticalSolidList"/>
    <dgm:cxn modelId="{3789752A-1323-410D-A29A-B9AFA76BD0D0}" type="presParOf" srcId="{69AB4452-D43A-4C47-8337-0DFCD675CF72}" destId="{1FE2A8FA-3E91-41D2-ADFF-FFA535558C54}" srcOrd="1" destOrd="0" presId="urn:microsoft.com/office/officeart/2018/2/layout/IconVerticalSolidList"/>
    <dgm:cxn modelId="{9CAD754C-47F6-4172-AAEC-B8C83456E022}" type="presParOf" srcId="{69AB4452-D43A-4C47-8337-0DFCD675CF72}" destId="{C73D68DB-908C-4D58-A937-6CF178CA8EAA}" srcOrd="2" destOrd="0" presId="urn:microsoft.com/office/officeart/2018/2/layout/IconVerticalSolidList"/>
    <dgm:cxn modelId="{3193F4C2-AF74-4982-9660-99B8E9543F71}" type="presParOf" srcId="{C73D68DB-908C-4D58-A937-6CF178CA8EAA}" destId="{D3464C9D-6506-4B53-B285-213668D756D0}" srcOrd="0" destOrd="0" presId="urn:microsoft.com/office/officeart/2018/2/layout/IconVerticalSolidList"/>
    <dgm:cxn modelId="{16BE7933-C6F2-4C1B-BF97-21FEBDB6E3C7}" type="presParOf" srcId="{C73D68DB-908C-4D58-A937-6CF178CA8EAA}" destId="{DB440790-3B6C-40D1-8EDC-C4E448596CD6}" srcOrd="1" destOrd="0" presId="urn:microsoft.com/office/officeart/2018/2/layout/IconVerticalSolidList"/>
    <dgm:cxn modelId="{F79C6E48-4607-4DA5-B34F-36E7728B1FC3}" type="presParOf" srcId="{C73D68DB-908C-4D58-A937-6CF178CA8EAA}" destId="{4A442E2F-76DC-45AE-A38A-73A9C1711A3F}" srcOrd="2" destOrd="0" presId="urn:microsoft.com/office/officeart/2018/2/layout/IconVerticalSolidList"/>
    <dgm:cxn modelId="{57BA3BCE-521F-415F-867F-5AA75D3E02EE}" type="presParOf" srcId="{C73D68DB-908C-4D58-A937-6CF178CA8EAA}" destId="{0346DEC4-8DEE-4868-A525-B9354A102BF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6E3327-47C6-4DB9-812C-38252C1310B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69A8220-65AB-46B0-A473-F9478D9767CC}">
      <dgm:prSet/>
      <dgm:spPr/>
      <dgm:t>
        <a:bodyPr/>
        <a:lstStyle/>
        <a:p>
          <a:pPr>
            <a:defRPr b="1"/>
          </a:pPr>
          <a:r>
            <a:rPr lang="en-US" dirty="0"/>
            <a:t>Objectives and Methods </a:t>
          </a:r>
        </a:p>
      </dgm:t>
    </dgm:pt>
    <dgm:pt modelId="{1A852946-BB28-4A00-877A-79F6769C2B77}" type="parTrans" cxnId="{70DED0F0-D1D5-4EA1-8C6F-764E338A785C}">
      <dgm:prSet/>
      <dgm:spPr/>
      <dgm:t>
        <a:bodyPr/>
        <a:lstStyle/>
        <a:p>
          <a:endParaRPr lang="en-US"/>
        </a:p>
      </dgm:t>
    </dgm:pt>
    <dgm:pt modelId="{34186470-66D7-41C5-91D8-3F1C447A34B2}" type="sibTrans" cxnId="{70DED0F0-D1D5-4EA1-8C6F-764E338A785C}">
      <dgm:prSet/>
      <dgm:spPr/>
      <dgm:t>
        <a:bodyPr/>
        <a:lstStyle/>
        <a:p>
          <a:endParaRPr lang="en-US"/>
        </a:p>
      </dgm:t>
    </dgm:pt>
    <dgm:pt modelId="{5BD5BC3C-F19F-4280-8A22-4E8117CF8D85}">
      <dgm:prSet/>
      <dgm:spPr/>
      <dgm:t>
        <a:bodyPr/>
        <a:lstStyle/>
        <a:p>
          <a:pPr>
            <a:defRPr b="1"/>
          </a:pPr>
          <a:r>
            <a:rPr lang="en-US" dirty="0"/>
            <a:t>Performance Metrics </a:t>
          </a:r>
        </a:p>
      </dgm:t>
    </dgm:pt>
    <dgm:pt modelId="{FC4AAB2E-22E6-4C1D-8951-0D0D6341C9D5}" type="parTrans" cxnId="{33BCC6D8-0885-482F-9E55-72DD5CB71066}">
      <dgm:prSet/>
      <dgm:spPr/>
      <dgm:t>
        <a:bodyPr/>
        <a:lstStyle/>
        <a:p>
          <a:endParaRPr lang="en-US"/>
        </a:p>
      </dgm:t>
    </dgm:pt>
    <dgm:pt modelId="{71A9E388-2688-4A1A-8B3E-F019DE4E4FCC}" type="sibTrans" cxnId="{33BCC6D8-0885-482F-9E55-72DD5CB71066}">
      <dgm:prSet/>
      <dgm:spPr/>
      <dgm:t>
        <a:bodyPr/>
        <a:lstStyle/>
        <a:p>
          <a:endParaRPr lang="en-US"/>
        </a:p>
      </dgm:t>
    </dgm:pt>
    <dgm:pt modelId="{9DC818A0-C6C6-4E4B-8F5C-D2222832A5F8}">
      <dgm:prSet/>
      <dgm:spPr/>
      <dgm:t>
        <a:bodyPr/>
        <a:lstStyle/>
        <a:p>
          <a:pPr>
            <a:defRPr b="1"/>
          </a:pPr>
          <a:r>
            <a:rPr lang="en-US"/>
            <a:t>Harvest Control Rules </a:t>
          </a:r>
        </a:p>
      </dgm:t>
    </dgm:pt>
    <dgm:pt modelId="{20104F32-86A3-48D2-96C8-2D43B76D02A5}" type="parTrans" cxnId="{20B430DA-49A6-40BD-8BAF-651E5810F5B3}">
      <dgm:prSet/>
      <dgm:spPr/>
      <dgm:t>
        <a:bodyPr/>
        <a:lstStyle/>
        <a:p>
          <a:endParaRPr lang="en-US"/>
        </a:p>
      </dgm:t>
    </dgm:pt>
    <dgm:pt modelId="{6E992F3B-30DB-4713-9754-BDF50F62555C}" type="sibTrans" cxnId="{20B430DA-49A6-40BD-8BAF-651E5810F5B3}">
      <dgm:prSet/>
      <dgm:spPr/>
      <dgm:t>
        <a:bodyPr/>
        <a:lstStyle/>
        <a:p>
          <a:endParaRPr lang="en-US"/>
        </a:p>
      </dgm:t>
    </dgm:pt>
    <dgm:pt modelId="{4D12F400-D275-45FB-91DC-5725B0BE9AAB}">
      <dgm:prSet/>
      <dgm:spPr/>
      <dgm:t>
        <a:bodyPr/>
        <a:lstStyle/>
        <a:p>
          <a:r>
            <a:rPr lang="en-US"/>
            <a:t>Coordination with ADFG</a:t>
          </a:r>
        </a:p>
      </dgm:t>
    </dgm:pt>
    <dgm:pt modelId="{12479E68-C188-475E-8923-FBB16CC2C308}" type="parTrans" cxnId="{5F788A01-A67C-41C6-AE1E-A00DF4BEF5F2}">
      <dgm:prSet/>
      <dgm:spPr/>
      <dgm:t>
        <a:bodyPr/>
        <a:lstStyle/>
        <a:p>
          <a:endParaRPr lang="en-US"/>
        </a:p>
      </dgm:t>
    </dgm:pt>
    <dgm:pt modelId="{0A8C29CD-29BB-42A6-81EB-7B85581DE805}" type="sibTrans" cxnId="{5F788A01-A67C-41C6-AE1E-A00DF4BEF5F2}">
      <dgm:prSet/>
      <dgm:spPr/>
      <dgm:t>
        <a:bodyPr/>
        <a:lstStyle/>
        <a:p>
          <a:endParaRPr lang="en-US"/>
        </a:p>
      </dgm:t>
    </dgm:pt>
    <dgm:pt modelId="{1A838137-5ECD-400C-A72E-38FE719620E9}" type="pres">
      <dgm:prSet presAssocID="{CB6E3327-47C6-4DB9-812C-38252C1310BA}" presName="root" presStyleCnt="0">
        <dgm:presLayoutVars>
          <dgm:dir/>
          <dgm:resizeHandles val="exact"/>
        </dgm:presLayoutVars>
      </dgm:prSet>
      <dgm:spPr/>
    </dgm:pt>
    <dgm:pt modelId="{8B8CFD41-5251-4F8B-82A1-DA4FA008B49B}" type="pres">
      <dgm:prSet presAssocID="{B69A8220-65AB-46B0-A473-F9478D9767CC}" presName="compNode" presStyleCnt="0"/>
      <dgm:spPr/>
    </dgm:pt>
    <dgm:pt modelId="{2512CB63-7281-4B47-BDD9-65AD41CAB36F}" type="pres">
      <dgm:prSet presAssocID="{B69A8220-65AB-46B0-A473-F9478D9767C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A5662D8-3B6C-4210-BA79-8AC734323441}" type="pres">
      <dgm:prSet presAssocID="{B69A8220-65AB-46B0-A473-F9478D9767CC}" presName="iconSpace" presStyleCnt="0"/>
      <dgm:spPr/>
    </dgm:pt>
    <dgm:pt modelId="{B8C2ABA7-2799-43FC-B993-1927F1D085DA}" type="pres">
      <dgm:prSet presAssocID="{B69A8220-65AB-46B0-A473-F9478D9767CC}" presName="parTx" presStyleLbl="revTx" presStyleIdx="0" presStyleCnt="6">
        <dgm:presLayoutVars>
          <dgm:chMax val="0"/>
          <dgm:chPref val="0"/>
        </dgm:presLayoutVars>
      </dgm:prSet>
      <dgm:spPr/>
    </dgm:pt>
    <dgm:pt modelId="{24C2F90D-265D-48DC-AF2C-FDC08FE22C98}" type="pres">
      <dgm:prSet presAssocID="{B69A8220-65AB-46B0-A473-F9478D9767CC}" presName="txSpace" presStyleCnt="0"/>
      <dgm:spPr/>
    </dgm:pt>
    <dgm:pt modelId="{E3CAE863-DD74-44C5-99D3-F3BCBC8E531A}" type="pres">
      <dgm:prSet presAssocID="{B69A8220-65AB-46B0-A473-F9478D9767CC}" presName="desTx" presStyleLbl="revTx" presStyleIdx="1" presStyleCnt="6">
        <dgm:presLayoutVars/>
      </dgm:prSet>
      <dgm:spPr/>
    </dgm:pt>
    <dgm:pt modelId="{1C46CCA4-5259-4BEC-A015-4695E4B08044}" type="pres">
      <dgm:prSet presAssocID="{34186470-66D7-41C5-91D8-3F1C447A34B2}" presName="sibTrans" presStyleCnt="0"/>
      <dgm:spPr/>
    </dgm:pt>
    <dgm:pt modelId="{126DA7FD-F394-4083-A2A2-889842FE9FD8}" type="pres">
      <dgm:prSet presAssocID="{5BD5BC3C-F19F-4280-8A22-4E8117CF8D85}" presName="compNode" presStyleCnt="0"/>
      <dgm:spPr/>
    </dgm:pt>
    <dgm:pt modelId="{4C85F9D1-C06C-440C-9107-E33284F266D8}" type="pres">
      <dgm:prSet presAssocID="{5BD5BC3C-F19F-4280-8A22-4E8117CF8D8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7514E482-AE3C-4255-B2A5-5E66C87B9418}" type="pres">
      <dgm:prSet presAssocID="{5BD5BC3C-F19F-4280-8A22-4E8117CF8D85}" presName="iconSpace" presStyleCnt="0"/>
      <dgm:spPr/>
    </dgm:pt>
    <dgm:pt modelId="{FDA9440E-ED54-496E-9AC4-40628600DC15}" type="pres">
      <dgm:prSet presAssocID="{5BD5BC3C-F19F-4280-8A22-4E8117CF8D85}" presName="parTx" presStyleLbl="revTx" presStyleIdx="2" presStyleCnt="6">
        <dgm:presLayoutVars>
          <dgm:chMax val="0"/>
          <dgm:chPref val="0"/>
        </dgm:presLayoutVars>
      </dgm:prSet>
      <dgm:spPr/>
    </dgm:pt>
    <dgm:pt modelId="{47891E6C-058D-49DC-98BD-5DD1F0BF3B93}" type="pres">
      <dgm:prSet presAssocID="{5BD5BC3C-F19F-4280-8A22-4E8117CF8D85}" presName="txSpace" presStyleCnt="0"/>
      <dgm:spPr/>
    </dgm:pt>
    <dgm:pt modelId="{2F96DE24-A44E-4021-BA11-00A998C2019E}" type="pres">
      <dgm:prSet presAssocID="{5BD5BC3C-F19F-4280-8A22-4E8117CF8D85}" presName="desTx" presStyleLbl="revTx" presStyleIdx="3" presStyleCnt="6">
        <dgm:presLayoutVars/>
      </dgm:prSet>
      <dgm:spPr/>
    </dgm:pt>
    <dgm:pt modelId="{E5807424-3C87-407C-A9B3-FDC087ABC199}" type="pres">
      <dgm:prSet presAssocID="{71A9E388-2688-4A1A-8B3E-F019DE4E4FCC}" presName="sibTrans" presStyleCnt="0"/>
      <dgm:spPr/>
    </dgm:pt>
    <dgm:pt modelId="{AE5D70ED-4F9A-4215-8A64-1627CADA45A3}" type="pres">
      <dgm:prSet presAssocID="{9DC818A0-C6C6-4E4B-8F5C-D2222832A5F8}" presName="compNode" presStyleCnt="0"/>
      <dgm:spPr/>
    </dgm:pt>
    <dgm:pt modelId="{A344BC40-9257-466A-BDC8-7FC8D1DE9208}" type="pres">
      <dgm:prSet presAssocID="{9DC818A0-C6C6-4E4B-8F5C-D2222832A5F8}" presName="iconRect" presStyleLbl="node1" presStyleIdx="2" presStyleCnt="3" custLinFactNeighborX="3086" custLinFactNeighborY="-102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3206432E-62C5-4906-B4DE-A71EDEFB96D2}" type="pres">
      <dgm:prSet presAssocID="{9DC818A0-C6C6-4E4B-8F5C-D2222832A5F8}" presName="iconSpace" presStyleCnt="0"/>
      <dgm:spPr/>
    </dgm:pt>
    <dgm:pt modelId="{3372019B-08B9-496D-939E-51195BB72056}" type="pres">
      <dgm:prSet presAssocID="{9DC818A0-C6C6-4E4B-8F5C-D2222832A5F8}" presName="parTx" presStyleLbl="revTx" presStyleIdx="4" presStyleCnt="6">
        <dgm:presLayoutVars>
          <dgm:chMax val="0"/>
          <dgm:chPref val="0"/>
        </dgm:presLayoutVars>
      </dgm:prSet>
      <dgm:spPr/>
    </dgm:pt>
    <dgm:pt modelId="{6B000869-F076-469E-920C-E422B8A79255}" type="pres">
      <dgm:prSet presAssocID="{9DC818A0-C6C6-4E4B-8F5C-D2222832A5F8}" presName="txSpace" presStyleCnt="0"/>
      <dgm:spPr/>
    </dgm:pt>
    <dgm:pt modelId="{EDEE90BB-8E55-49C1-AFF6-4F9C8181B9E4}" type="pres">
      <dgm:prSet presAssocID="{9DC818A0-C6C6-4E4B-8F5C-D2222832A5F8}" presName="desTx" presStyleLbl="revTx" presStyleIdx="5" presStyleCnt="6">
        <dgm:presLayoutVars/>
      </dgm:prSet>
      <dgm:spPr/>
    </dgm:pt>
  </dgm:ptLst>
  <dgm:cxnLst>
    <dgm:cxn modelId="{5F788A01-A67C-41C6-AE1E-A00DF4BEF5F2}" srcId="{9DC818A0-C6C6-4E4B-8F5C-D2222832A5F8}" destId="{4D12F400-D275-45FB-91DC-5725B0BE9AAB}" srcOrd="0" destOrd="0" parTransId="{12479E68-C188-475E-8923-FBB16CC2C308}" sibTransId="{0A8C29CD-29BB-42A6-81EB-7B85581DE805}"/>
    <dgm:cxn modelId="{3A8B4816-E50E-4FA8-9D30-8260FE25667D}" type="presOf" srcId="{4D12F400-D275-45FB-91DC-5725B0BE9AAB}" destId="{EDEE90BB-8E55-49C1-AFF6-4F9C8181B9E4}" srcOrd="0" destOrd="0" presId="urn:microsoft.com/office/officeart/2018/5/layout/CenteredIconLabelDescriptionList"/>
    <dgm:cxn modelId="{849C9D88-FB39-443C-92EA-B884F3257A44}" type="presOf" srcId="{CB6E3327-47C6-4DB9-812C-38252C1310BA}" destId="{1A838137-5ECD-400C-A72E-38FE719620E9}" srcOrd="0" destOrd="0" presId="urn:microsoft.com/office/officeart/2018/5/layout/CenteredIconLabelDescriptionList"/>
    <dgm:cxn modelId="{B0AF0F92-E5D3-4C29-BA77-8378174578C8}" type="presOf" srcId="{9DC818A0-C6C6-4E4B-8F5C-D2222832A5F8}" destId="{3372019B-08B9-496D-939E-51195BB72056}" srcOrd="0" destOrd="0" presId="urn:microsoft.com/office/officeart/2018/5/layout/CenteredIconLabelDescriptionList"/>
    <dgm:cxn modelId="{58263BA5-6FD8-480D-A667-C29A56D4D87B}" type="presOf" srcId="{B69A8220-65AB-46B0-A473-F9478D9767CC}" destId="{B8C2ABA7-2799-43FC-B993-1927F1D085DA}" srcOrd="0" destOrd="0" presId="urn:microsoft.com/office/officeart/2018/5/layout/CenteredIconLabelDescriptionList"/>
    <dgm:cxn modelId="{33BCC6D8-0885-482F-9E55-72DD5CB71066}" srcId="{CB6E3327-47C6-4DB9-812C-38252C1310BA}" destId="{5BD5BC3C-F19F-4280-8A22-4E8117CF8D85}" srcOrd="1" destOrd="0" parTransId="{FC4AAB2E-22E6-4C1D-8951-0D0D6341C9D5}" sibTransId="{71A9E388-2688-4A1A-8B3E-F019DE4E4FCC}"/>
    <dgm:cxn modelId="{20B430DA-49A6-40BD-8BAF-651E5810F5B3}" srcId="{CB6E3327-47C6-4DB9-812C-38252C1310BA}" destId="{9DC818A0-C6C6-4E4B-8F5C-D2222832A5F8}" srcOrd="2" destOrd="0" parTransId="{20104F32-86A3-48D2-96C8-2D43B76D02A5}" sibTransId="{6E992F3B-30DB-4713-9754-BDF50F62555C}"/>
    <dgm:cxn modelId="{76AFB3E4-CF8F-44C7-9618-AC6A74EC00B0}" type="presOf" srcId="{5BD5BC3C-F19F-4280-8A22-4E8117CF8D85}" destId="{FDA9440E-ED54-496E-9AC4-40628600DC15}" srcOrd="0" destOrd="0" presId="urn:microsoft.com/office/officeart/2018/5/layout/CenteredIconLabelDescriptionList"/>
    <dgm:cxn modelId="{70DED0F0-D1D5-4EA1-8C6F-764E338A785C}" srcId="{CB6E3327-47C6-4DB9-812C-38252C1310BA}" destId="{B69A8220-65AB-46B0-A473-F9478D9767CC}" srcOrd="0" destOrd="0" parTransId="{1A852946-BB28-4A00-877A-79F6769C2B77}" sibTransId="{34186470-66D7-41C5-91D8-3F1C447A34B2}"/>
    <dgm:cxn modelId="{CE00A61D-0491-45B0-BF35-215C44BC5D79}" type="presParOf" srcId="{1A838137-5ECD-400C-A72E-38FE719620E9}" destId="{8B8CFD41-5251-4F8B-82A1-DA4FA008B49B}" srcOrd="0" destOrd="0" presId="urn:microsoft.com/office/officeart/2018/5/layout/CenteredIconLabelDescriptionList"/>
    <dgm:cxn modelId="{2925248B-EE12-46B9-BCD9-577FC48ED401}" type="presParOf" srcId="{8B8CFD41-5251-4F8B-82A1-DA4FA008B49B}" destId="{2512CB63-7281-4B47-BDD9-65AD41CAB36F}" srcOrd="0" destOrd="0" presId="urn:microsoft.com/office/officeart/2018/5/layout/CenteredIconLabelDescriptionList"/>
    <dgm:cxn modelId="{C8A4175A-324E-4260-B8F2-C1F94256331D}" type="presParOf" srcId="{8B8CFD41-5251-4F8B-82A1-DA4FA008B49B}" destId="{9A5662D8-3B6C-4210-BA79-8AC734323441}" srcOrd="1" destOrd="0" presId="urn:microsoft.com/office/officeart/2018/5/layout/CenteredIconLabelDescriptionList"/>
    <dgm:cxn modelId="{27BE6A97-FAA1-4805-99FD-336A9E45CA82}" type="presParOf" srcId="{8B8CFD41-5251-4F8B-82A1-DA4FA008B49B}" destId="{B8C2ABA7-2799-43FC-B993-1927F1D085DA}" srcOrd="2" destOrd="0" presId="urn:microsoft.com/office/officeart/2018/5/layout/CenteredIconLabelDescriptionList"/>
    <dgm:cxn modelId="{FBEEB6F7-1F15-44B5-92B1-2C98F9697DE2}" type="presParOf" srcId="{8B8CFD41-5251-4F8B-82A1-DA4FA008B49B}" destId="{24C2F90D-265D-48DC-AF2C-FDC08FE22C98}" srcOrd="3" destOrd="0" presId="urn:microsoft.com/office/officeart/2018/5/layout/CenteredIconLabelDescriptionList"/>
    <dgm:cxn modelId="{AD758D48-EFB3-4503-9E16-6F23CCFE9B59}" type="presParOf" srcId="{8B8CFD41-5251-4F8B-82A1-DA4FA008B49B}" destId="{E3CAE863-DD74-44C5-99D3-F3BCBC8E531A}" srcOrd="4" destOrd="0" presId="urn:microsoft.com/office/officeart/2018/5/layout/CenteredIconLabelDescriptionList"/>
    <dgm:cxn modelId="{1664BE7D-419B-4BE8-B43D-012730D2CB6D}" type="presParOf" srcId="{1A838137-5ECD-400C-A72E-38FE719620E9}" destId="{1C46CCA4-5259-4BEC-A015-4695E4B08044}" srcOrd="1" destOrd="0" presId="urn:microsoft.com/office/officeart/2018/5/layout/CenteredIconLabelDescriptionList"/>
    <dgm:cxn modelId="{CAF30D74-833A-4CEC-8BB5-A0D7E783B343}" type="presParOf" srcId="{1A838137-5ECD-400C-A72E-38FE719620E9}" destId="{126DA7FD-F394-4083-A2A2-889842FE9FD8}" srcOrd="2" destOrd="0" presId="urn:microsoft.com/office/officeart/2018/5/layout/CenteredIconLabelDescriptionList"/>
    <dgm:cxn modelId="{310285AC-FA1A-4881-A6E7-7DBE056F8E0E}" type="presParOf" srcId="{126DA7FD-F394-4083-A2A2-889842FE9FD8}" destId="{4C85F9D1-C06C-440C-9107-E33284F266D8}" srcOrd="0" destOrd="0" presId="urn:microsoft.com/office/officeart/2018/5/layout/CenteredIconLabelDescriptionList"/>
    <dgm:cxn modelId="{E73DD60B-7514-4453-AB2D-DBF33833B256}" type="presParOf" srcId="{126DA7FD-F394-4083-A2A2-889842FE9FD8}" destId="{7514E482-AE3C-4255-B2A5-5E66C87B9418}" srcOrd="1" destOrd="0" presId="urn:microsoft.com/office/officeart/2018/5/layout/CenteredIconLabelDescriptionList"/>
    <dgm:cxn modelId="{5ED268D0-80A8-4207-AA10-9E86898ED514}" type="presParOf" srcId="{126DA7FD-F394-4083-A2A2-889842FE9FD8}" destId="{FDA9440E-ED54-496E-9AC4-40628600DC15}" srcOrd="2" destOrd="0" presId="urn:microsoft.com/office/officeart/2018/5/layout/CenteredIconLabelDescriptionList"/>
    <dgm:cxn modelId="{55D0398E-CF58-4CCC-BB68-BD4A9E271828}" type="presParOf" srcId="{126DA7FD-F394-4083-A2A2-889842FE9FD8}" destId="{47891E6C-058D-49DC-98BD-5DD1F0BF3B93}" srcOrd="3" destOrd="0" presId="urn:microsoft.com/office/officeart/2018/5/layout/CenteredIconLabelDescriptionList"/>
    <dgm:cxn modelId="{AF72A8AF-FE55-44BB-AA8A-F49BB614B709}" type="presParOf" srcId="{126DA7FD-F394-4083-A2A2-889842FE9FD8}" destId="{2F96DE24-A44E-4021-BA11-00A998C2019E}" srcOrd="4" destOrd="0" presId="urn:microsoft.com/office/officeart/2018/5/layout/CenteredIconLabelDescriptionList"/>
    <dgm:cxn modelId="{4A73D6A0-D951-4073-B38F-816B4999E8BC}" type="presParOf" srcId="{1A838137-5ECD-400C-A72E-38FE719620E9}" destId="{E5807424-3C87-407C-A9B3-FDC087ABC199}" srcOrd="3" destOrd="0" presId="urn:microsoft.com/office/officeart/2018/5/layout/CenteredIconLabelDescriptionList"/>
    <dgm:cxn modelId="{9596EE7D-DC48-4588-A1F1-019948E39E73}" type="presParOf" srcId="{1A838137-5ECD-400C-A72E-38FE719620E9}" destId="{AE5D70ED-4F9A-4215-8A64-1627CADA45A3}" srcOrd="4" destOrd="0" presId="urn:microsoft.com/office/officeart/2018/5/layout/CenteredIconLabelDescriptionList"/>
    <dgm:cxn modelId="{7CD49955-DB97-4A1F-9BA6-24E6F96CCEF5}" type="presParOf" srcId="{AE5D70ED-4F9A-4215-8A64-1627CADA45A3}" destId="{A344BC40-9257-466A-BDC8-7FC8D1DE9208}" srcOrd="0" destOrd="0" presId="urn:microsoft.com/office/officeart/2018/5/layout/CenteredIconLabelDescriptionList"/>
    <dgm:cxn modelId="{D4FEC366-835E-4F69-B4EC-E51438E419C9}" type="presParOf" srcId="{AE5D70ED-4F9A-4215-8A64-1627CADA45A3}" destId="{3206432E-62C5-4906-B4DE-A71EDEFB96D2}" srcOrd="1" destOrd="0" presId="urn:microsoft.com/office/officeart/2018/5/layout/CenteredIconLabelDescriptionList"/>
    <dgm:cxn modelId="{6F2BBC35-A25E-4381-B759-6CD2661DFC6D}" type="presParOf" srcId="{AE5D70ED-4F9A-4215-8A64-1627CADA45A3}" destId="{3372019B-08B9-496D-939E-51195BB72056}" srcOrd="2" destOrd="0" presId="urn:microsoft.com/office/officeart/2018/5/layout/CenteredIconLabelDescriptionList"/>
    <dgm:cxn modelId="{8855CCFB-83C9-4936-9F2C-AD37C19D6C16}" type="presParOf" srcId="{AE5D70ED-4F9A-4215-8A64-1627CADA45A3}" destId="{6B000869-F076-469E-920C-E422B8A79255}" srcOrd="3" destOrd="0" presId="urn:microsoft.com/office/officeart/2018/5/layout/CenteredIconLabelDescriptionList"/>
    <dgm:cxn modelId="{C1300975-947E-4CFB-8EA7-76CED7637E0B}" type="presParOf" srcId="{AE5D70ED-4F9A-4215-8A64-1627CADA45A3}" destId="{EDEE90BB-8E55-49C1-AFF6-4F9C8181B9E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6E3327-47C6-4DB9-812C-38252C1310B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69A8220-65AB-46B0-A473-F9478D9767CC}">
      <dgm:prSet/>
      <dgm:spPr/>
      <dgm:t>
        <a:bodyPr/>
        <a:lstStyle/>
        <a:p>
          <a:pPr>
            <a:defRPr b="1"/>
          </a:pPr>
          <a:r>
            <a:rPr lang="en-US" dirty="0"/>
            <a:t>Objectives and Methods </a:t>
          </a:r>
        </a:p>
      </dgm:t>
    </dgm:pt>
    <dgm:pt modelId="{1A852946-BB28-4A00-877A-79F6769C2B77}" type="parTrans" cxnId="{70DED0F0-D1D5-4EA1-8C6F-764E338A785C}">
      <dgm:prSet/>
      <dgm:spPr/>
      <dgm:t>
        <a:bodyPr/>
        <a:lstStyle/>
        <a:p>
          <a:endParaRPr lang="en-US"/>
        </a:p>
      </dgm:t>
    </dgm:pt>
    <dgm:pt modelId="{34186470-66D7-41C5-91D8-3F1C447A34B2}" type="sibTrans" cxnId="{70DED0F0-D1D5-4EA1-8C6F-764E338A785C}">
      <dgm:prSet/>
      <dgm:spPr/>
      <dgm:t>
        <a:bodyPr/>
        <a:lstStyle/>
        <a:p>
          <a:endParaRPr lang="en-US"/>
        </a:p>
      </dgm:t>
    </dgm:pt>
    <dgm:pt modelId="{5BD5BC3C-F19F-4280-8A22-4E8117CF8D85}">
      <dgm:prSet/>
      <dgm:spPr/>
      <dgm:t>
        <a:bodyPr/>
        <a:lstStyle/>
        <a:p>
          <a:pPr>
            <a:defRPr b="1"/>
          </a:pPr>
          <a:r>
            <a:rPr lang="en-US" dirty="0"/>
            <a:t>Performance Metrics </a:t>
          </a:r>
        </a:p>
      </dgm:t>
    </dgm:pt>
    <dgm:pt modelId="{FC4AAB2E-22E6-4C1D-8951-0D0D6341C9D5}" type="parTrans" cxnId="{33BCC6D8-0885-482F-9E55-72DD5CB71066}">
      <dgm:prSet/>
      <dgm:spPr/>
      <dgm:t>
        <a:bodyPr/>
        <a:lstStyle/>
        <a:p>
          <a:endParaRPr lang="en-US"/>
        </a:p>
      </dgm:t>
    </dgm:pt>
    <dgm:pt modelId="{71A9E388-2688-4A1A-8B3E-F019DE4E4FCC}" type="sibTrans" cxnId="{33BCC6D8-0885-482F-9E55-72DD5CB71066}">
      <dgm:prSet/>
      <dgm:spPr/>
      <dgm:t>
        <a:bodyPr/>
        <a:lstStyle/>
        <a:p>
          <a:endParaRPr lang="en-US"/>
        </a:p>
      </dgm:t>
    </dgm:pt>
    <dgm:pt modelId="{9DC818A0-C6C6-4E4B-8F5C-D2222832A5F8}">
      <dgm:prSet/>
      <dgm:spPr/>
      <dgm:t>
        <a:bodyPr/>
        <a:lstStyle/>
        <a:p>
          <a:pPr>
            <a:defRPr b="1"/>
          </a:pPr>
          <a:r>
            <a:rPr lang="en-US"/>
            <a:t>Harvest Control Rules </a:t>
          </a:r>
        </a:p>
      </dgm:t>
    </dgm:pt>
    <dgm:pt modelId="{20104F32-86A3-48D2-96C8-2D43B76D02A5}" type="parTrans" cxnId="{20B430DA-49A6-40BD-8BAF-651E5810F5B3}">
      <dgm:prSet/>
      <dgm:spPr/>
      <dgm:t>
        <a:bodyPr/>
        <a:lstStyle/>
        <a:p>
          <a:endParaRPr lang="en-US"/>
        </a:p>
      </dgm:t>
    </dgm:pt>
    <dgm:pt modelId="{6E992F3B-30DB-4713-9754-BDF50F62555C}" type="sibTrans" cxnId="{20B430DA-49A6-40BD-8BAF-651E5810F5B3}">
      <dgm:prSet/>
      <dgm:spPr/>
      <dgm:t>
        <a:bodyPr/>
        <a:lstStyle/>
        <a:p>
          <a:endParaRPr lang="en-US"/>
        </a:p>
      </dgm:t>
    </dgm:pt>
    <dgm:pt modelId="{4D12F400-D275-45FB-91DC-5725B0BE9AAB}">
      <dgm:prSet/>
      <dgm:spPr/>
      <dgm:t>
        <a:bodyPr/>
        <a:lstStyle/>
        <a:p>
          <a:r>
            <a:rPr lang="en-US"/>
            <a:t>Coordination with ADFG</a:t>
          </a:r>
        </a:p>
      </dgm:t>
    </dgm:pt>
    <dgm:pt modelId="{12479E68-C188-475E-8923-FBB16CC2C308}" type="parTrans" cxnId="{5F788A01-A67C-41C6-AE1E-A00DF4BEF5F2}">
      <dgm:prSet/>
      <dgm:spPr/>
      <dgm:t>
        <a:bodyPr/>
        <a:lstStyle/>
        <a:p>
          <a:endParaRPr lang="en-US"/>
        </a:p>
      </dgm:t>
    </dgm:pt>
    <dgm:pt modelId="{0A8C29CD-29BB-42A6-81EB-7B85581DE805}" type="sibTrans" cxnId="{5F788A01-A67C-41C6-AE1E-A00DF4BEF5F2}">
      <dgm:prSet/>
      <dgm:spPr/>
      <dgm:t>
        <a:bodyPr/>
        <a:lstStyle/>
        <a:p>
          <a:endParaRPr lang="en-US"/>
        </a:p>
      </dgm:t>
    </dgm:pt>
    <dgm:pt modelId="{1A838137-5ECD-400C-A72E-38FE719620E9}" type="pres">
      <dgm:prSet presAssocID="{CB6E3327-47C6-4DB9-812C-38252C1310BA}" presName="root" presStyleCnt="0">
        <dgm:presLayoutVars>
          <dgm:dir/>
          <dgm:resizeHandles val="exact"/>
        </dgm:presLayoutVars>
      </dgm:prSet>
      <dgm:spPr/>
    </dgm:pt>
    <dgm:pt modelId="{8B8CFD41-5251-4F8B-82A1-DA4FA008B49B}" type="pres">
      <dgm:prSet presAssocID="{B69A8220-65AB-46B0-A473-F9478D9767CC}" presName="compNode" presStyleCnt="0"/>
      <dgm:spPr/>
    </dgm:pt>
    <dgm:pt modelId="{2512CB63-7281-4B47-BDD9-65AD41CAB36F}" type="pres">
      <dgm:prSet presAssocID="{B69A8220-65AB-46B0-A473-F9478D9767C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9A5662D8-3B6C-4210-BA79-8AC734323441}" type="pres">
      <dgm:prSet presAssocID="{B69A8220-65AB-46B0-A473-F9478D9767CC}" presName="iconSpace" presStyleCnt="0"/>
      <dgm:spPr/>
    </dgm:pt>
    <dgm:pt modelId="{B8C2ABA7-2799-43FC-B993-1927F1D085DA}" type="pres">
      <dgm:prSet presAssocID="{B69A8220-65AB-46B0-A473-F9478D9767CC}" presName="parTx" presStyleLbl="revTx" presStyleIdx="0" presStyleCnt="6">
        <dgm:presLayoutVars>
          <dgm:chMax val="0"/>
          <dgm:chPref val="0"/>
        </dgm:presLayoutVars>
      </dgm:prSet>
      <dgm:spPr/>
    </dgm:pt>
    <dgm:pt modelId="{24C2F90D-265D-48DC-AF2C-FDC08FE22C98}" type="pres">
      <dgm:prSet presAssocID="{B69A8220-65AB-46B0-A473-F9478D9767CC}" presName="txSpace" presStyleCnt="0"/>
      <dgm:spPr/>
    </dgm:pt>
    <dgm:pt modelId="{E3CAE863-DD74-44C5-99D3-F3BCBC8E531A}" type="pres">
      <dgm:prSet presAssocID="{B69A8220-65AB-46B0-A473-F9478D9767CC}" presName="desTx" presStyleLbl="revTx" presStyleIdx="1" presStyleCnt="6">
        <dgm:presLayoutVars/>
      </dgm:prSet>
      <dgm:spPr/>
    </dgm:pt>
    <dgm:pt modelId="{1C46CCA4-5259-4BEC-A015-4695E4B08044}" type="pres">
      <dgm:prSet presAssocID="{34186470-66D7-41C5-91D8-3F1C447A34B2}" presName="sibTrans" presStyleCnt="0"/>
      <dgm:spPr/>
    </dgm:pt>
    <dgm:pt modelId="{126DA7FD-F394-4083-A2A2-889842FE9FD8}" type="pres">
      <dgm:prSet presAssocID="{5BD5BC3C-F19F-4280-8A22-4E8117CF8D85}" presName="compNode" presStyleCnt="0"/>
      <dgm:spPr/>
    </dgm:pt>
    <dgm:pt modelId="{4C85F9D1-C06C-440C-9107-E33284F266D8}" type="pres">
      <dgm:prSet presAssocID="{5BD5BC3C-F19F-4280-8A22-4E8117CF8D8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7514E482-AE3C-4255-B2A5-5E66C87B9418}" type="pres">
      <dgm:prSet presAssocID="{5BD5BC3C-F19F-4280-8A22-4E8117CF8D85}" presName="iconSpace" presStyleCnt="0"/>
      <dgm:spPr/>
    </dgm:pt>
    <dgm:pt modelId="{FDA9440E-ED54-496E-9AC4-40628600DC15}" type="pres">
      <dgm:prSet presAssocID="{5BD5BC3C-F19F-4280-8A22-4E8117CF8D85}" presName="parTx" presStyleLbl="revTx" presStyleIdx="2" presStyleCnt="6">
        <dgm:presLayoutVars>
          <dgm:chMax val="0"/>
          <dgm:chPref val="0"/>
        </dgm:presLayoutVars>
      </dgm:prSet>
      <dgm:spPr/>
    </dgm:pt>
    <dgm:pt modelId="{47891E6C-058D-49DC-98BD-5DD1F0BF3B93}" type="pres">
      <dgm:prSet presAssocID="{5BD5BC3C-F19F-4280-8A22-4E8117CF8D85}" presName="txSpace" presStyleCnt="0"/>
      <dgm:spPr/>
    </dgm:pt>
    <dgm:pt modelId="{2F96DE24-A44E-4021-BA11-00A998C2019E}" type="pres">
      <dgm:prSet presAssocID="{5BD5BC3C-F19F-4280-8A22-4E8117CF8D85}" presName="desTx" presStyleLbl="revTx" presStyleIdx="3" presStyleCnt="6">
        <dgm:presLayoutVars/>
      </dgm:prSet>
      <dgm:spPr/>
    </dgm:pt>
    <dgm:pt modelId="{E5807424-3C87-407C-A9B3-FDC087ABC199}" type="pres">
      <dgm:prSet presAssocID="{71A9E388-2688-4A1A-8B3E-F019DE4E4FCC}" presName="sibTrans" presStyleCnt="0"/>
      <dgm:spPr/>
    </dgm:pt>
    <dgm:pt modelId="{AE5D70ED-4F9A-4215-8A64-1627CADA45A3}" type="pres">
      <dgm:prSet presAssocID="{9DC818A0-C6C6-4E4B-8F5C-D2222832A5F8}" presName="compNode" presStyleCnt="0"/>
      <dgm:spPr/>
    </dgm:pt>
    <dgm:pt modelId="{A344BC40-9257-466A-BDC8-7FC8D1DE9208}" type="pres">
      <dgm:prSet presAssocID="{9DC818A0-C6C6-4E4B-8F5C-D2222832A5F8}" presName="iconRect" presStyleLbl="node1" presStyleIdx="2" presStyleCnt="3" custLinFactNeighborX="3086" custLinFactNeighborY="-1029"/>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3206432E-62C5-4906-B4DE-A71EDEFB96D2}" type="pres">
      <dgm:prSet presAssocID="{9DC818A0-C6C6-4E4B-8F5C-D2222832A5F8}" presName="iconSpace" presStyleCnt="0"/>
      <dgm:spPr/>
    </dgm:pt>
    <dgm:pt modelId="{3372019B-08B9-496D-939E-51195BB72056}" type="pres">
      <dgm:prSet presAssocID="{9DC818A0-C6C6-4E4B-8F5C-D2222832A5F8}" presName="parTx" presStyleLbl="revTx" presStyleIdx="4" presStyleCnt="6">
        <dgm:presLayoutVars>
          <dgm:chMax val="0"/>
          <dgm:chPref val="0"/>
        </dgm:presLayoutVars>
      </dgm:prSet>
      <dgm:spPr/>
    </dgm:pt>
    <dgm:pt modelId="{6B000869-F076-469E-920C-E422B8A79255}" type="pres">
      <dgm:prSet presAssocID="{9DC818A0-C6C6-4E4B-8F5C-D2222832A5F8}" presName="txSpace" presStyleCnt="0"/>
      <dgm:spPr/>
    </dgm:pt>
    <dgm:pt modelId="{EDEE90BB-8E55-49C1-AFF6-4F9C8181B9E4}" type="pres">
      <dgm:prSet presAssocID="{9DC818A0-C6C6-4E4B-8F5C-D2222832A5F8}" presName="desTx" presStyleLbl="revTx" presStyleIdx="5" presStyleCnt="6">
        <dgm:presLayoutVars/>
      </dgm:prSet>
      <dgm:spPr/>
    </dgm:pt>
  </dgm:ptLst>
  <dgm:cxnLst>
    <dgm:cxn modelId="{5F788A01-A67C-41C6-AE1E-A00DF4BEF5F2}" srcId="{9DC818A0-C6C6-4E4B-8F5C-D2222832A5F8}" destId="{4D12F400-D275-45FB-91DC-5725B0BE9AAB}" srcOrd="0" destOrd="0" parTransId="{12479E68-C188-475E-8923-FBB16CC2C308}" sibTransId="{0A8C29CD-29BB-42A6-81EB-7B85581DE805}"/>
    <dgm:cxn modelId="{3A8B4816-E50E-4FA8-9D30-8260FE25667D}" type="presOf" srcId="{4D12F400-D275-45FB-91DC-5725B0BE9AAB}" destId="{EDEE90BB-8E55-49C1-AFF6-4F9C8181B9E4}" srcOrd="0" destOrd="0" presId="urn:microsoft.com/office/officeart/2018/5/layout/CenteredIconLabelDescriptionList"/>
    <dgm:cxn modelId="{849C9D88-FB39-443C-92EA-B884F3257A44}" type="presOf" srcId="{CB6E3327-47C6-4DB9-812C-38252C1310BA}" destId="{1A838137-5ECD-400C-A72E-38FE719620E9}" srcOrd="0" destOrd="0" presId="urn:microsoft.com/office/officeart/2018/5/layout/CenteredIconLabelDescriptionList"/>
    <dgm:cxn modelId="{B0AF0F92-E5D3-4C29-BA77-8378174578C8}" type="presOf" srcId="{9DC818A0-C6C6-4E4B-8F5C-D2222832A5F8}" destId="{3372019B-08B9-496D-939E-51195BB72056}" srcOrd="0" destOrd="0" presId="urn:microsoft.com/office/officeart/2018/5/layout/CenteredIconLabelDescriptionList"/>
    <dgm:cxn modelId="{58263BA5-6FD8-480D-A667-C29A56D4D87B}" type="presOf" srcId="{B69A8220-65AB-46B0-A473-F9478D9767CC}" destId="{B8C2ABA7-2799-43FC-B993-1927F1D085DA}" srcOrd="0" destOrd="0" presId="urn:microsoft.com/office/officeart/2018/5/layout/CenteredIconLabelDescriptionList"/>
    <dgm:cxn modelId="{33BCC6D8-0885-482F-9E55-72DD5CB71066}" srcId="{CB6E3327-47C6-4DB9-812C-38252C1310BA}" destId="{5BD5BC3C-F19F-4280-8A22-4E8117CF8D85}" srcOrd="1" destOrd="0" parTransId="{FC4AAB2E-22E6-4C1D-8951-0D0D6341C9D5}" sibTransId="{71A9E388-2688-4A1A-8B3E-F019DE4E4FCC}"/>
    <dgm:cxn modelId="{20B430DA-49A6-40BD-8BAF-651E5810F5B3}" srcId="{CB6E3327-47C6-4DB9-812C-38252C1310BA}" destId="{9DC818A0-C6C6-4E4B-8F5C-D2222832A5F8}" srcOrd="2" destOrd="0" parTransId="{20104F32-86A3-48D2-96C8-2D43B76D02A5}" sibTransId="{6E992F3B-30DB-4713-9754-BDF50F62555C}"/>
    <dgm:cxn modelId="{76AFB3E4-CF8F-44C7-9618-AC6A74EC00B0}" type="presOf" srcId="{5BD5BC3C-F19F-4280-8A22-4E8117CF8D85}" destId="{FDA9440E-ED54-496E-9AC4-40628600DC15}" srcOrd="0" destOrd="0" presId="urn:microsoft.com/office/officeart/2018/5/layout/CenteredIconLabelDescriptionList"/>
    <dgm:cxn modelId="{70DED0F0-D1D5-4EA1-8C6F-764E338A785C}" srcId="{CB6E3327-47C6-4DB9-812C-38252C1310BA}" destId="{B69A8220-65AB-46B0-A473-F9478D9767CC}" srcOrd="0" destOrd="0" parTransId="{1A852946-BB28-4A00-877A-79F6769C2B77}" sibTransId="{34186470-66D7-41C5-91D8-3F1C447A34B2}"/>
    <dgm:cxn modelId="{CE00A61D-0491-45B0-BF35-215C44BC5D79}" type="presParOf" srcId="{1A838137-5ECD-400C-A72E-38FE719620E9}" destId="{8B8CFD41-5251-4F8B-82A1-DA4FA008B49B}" srcOrd="0" destOrd="0" presId="urn:microsoft.com/office/officeart/2018/5/layout/CenteredIconLabelDescriptionList"/>
    <dgm:cxn modelId="{2925248B-EE12-46B9-BCD9-577FC48ED401}" type="presParOf" srcId="{8B8CFD41-5251-4F8B-82A1-DA4FA008B49B}" destId="{2512CB63-7281-4B47-BDD9-65AD41CAB36F}" srcOrd="0" destOrd="0" presId="urn:microsoft.com/office/officeart/2018/5/layout/CenteredIconLabelDescriptionList"/>
    <dgm:cxn modelId="{C8A4175A-324E-4260-B8F2-C1F94256331D}" type="presParOf" srcId="{8B8CFD41-5251-4F8B-82A1-DA4FA008B49B}" destId="{9A5662D8-3B6C-4210-BA79-8AC734323441}" srcOrd="1" destOrd="0" presId="urn:microsoft.com/office/officeart/2018/5/layout/CenteredIconLabelDescriptionList"/>
    <dgm:cxn modelId="{27BE6A97-FAA1-4805-99FD-336A9E45CA82}" type="presParOf" srcId="{8B8CFD41-5251-4F8B-82A1-DA4FA008B49B}" destId="{B8C2ABA7-2799-43FC-B993-1927F1D085DA}" srcOrd="2" destOrd="0" presId="urn:microsoft.com/office/officeart/2018/5/layout/CenteredIconLabelDescriptionList"/>
    <dgm:cxn modelId="{FBEEB6F7-1F15-44B5-92B1-2C98F9697DE2}" type="presParOf" srcId="{8B8CFD41-5251-4F8B-82A1-DA4FA008B49B}" destId="{24C2F90D-265D-48DC-AF2C-FDC08FE22C98}" srcOrd="3" destOrd="0" presId="urn:microsoft.com/office/officeart/2018/5/layout/CenteredIconLabelDescriptionList"/>
    <dgm:cxn modelId="{AD758D48-EFB3-4503-9E16-6F23CCFE9B59}" type="presParOf" srcId="{8B8CFD41-5251-4F8B-82A1-DA4FA008B49B}" destId="{E3CAE863-DD74-44C5-99D3-F3BCBC8E531A}" srcOrd="4" destOrd="0" presId="urn:microsoft.com/office/officeart/2018/5/layout/CenteredIconLabelDescriptionList"/>
    <dgm:cxn modelId="{1664BE7D-419B-4BE8-B43D-012730D2CB6D}" type="presParOf" srcId="{1A838137-5ECD-400C-A72E-38FE719620E9}" destId="{1C46CCA4-5259-4BEC-A015-4695E4B08044}" srcOrd="1" destOrd="0" presId="urn:microsoft.com/office/officeart/2018/5/layout/CenteredIconLabelDescriptionList"/>
    <dgm:cxn modelId="{CAF30D74-833A-4CEC-8BB5-A0D7E783B343}" type="presParOf" srcId="{1A838137-5ECD-400C-A72E-38FE719620E9}" destId="{126DA7FD-F394-4083-A2A2-889842FE9FD8}" srcOrd="2" destOrd="0" presId="urn:microsoft.com/office/officeart/2018/5/layout/CenteredIconLabelDescriptionList"/>
    <dgm:cxn modelId="{310285AC-FA1A-4881-A6E7-7DBE056F8E0E}" type="presParOf" srcId="{126DA7FD-F394-4083-A2A2-889842FE9FD8}" destId="{4C85F9D1-C06C-440C-9107-E33284F266D8}" srcOrd="0" destOrd="0" presId="urn:microsoft.com/office/officeart/2018/5/layout/CenteredIconLabelDescriptionList"/>
    <dgm:cxn modelId="{E73DD60B-7514-4453-AB2D-DBF33833B256}" type="presParOf" srcId="{126DA7FD-F394-4083-A2A2-889842FE9FD8}" destId="{7514E482-AE3C-4255-B2A5-5E66C87B9418}" srcOrd="1" destOrd="0" presId="urn:microsoft.com/office/officeart/2018/5/layout/CenteredIconLabelDescriptionList"/>
    <dgm:cxn modelId="{5ED268D0-80A8-4207-AA10-9E86898ED514}" type="presParOf" srcId="{126DA7FD-F394-4083-A2A2-889842FE9FD8}" destId="{FDA9440E-ED54-496E-9AC4-40628600DC15}" srcOrd="2" destOrd="0" presId="urn:microsoft.com/office/officeart/2018/5/layout/CenteredIconLabelDescriptionList"/>
    <dgm:cxn modelId="{55D0398E-CF58-4CCC-BB68-BD4A9E271828}" type="presParOf" srcId="{126DA7FD-F394-4083-A2A2-889842FE9FD8}" destId="{47891E6C-058D-49DC-98BD-5DD1F0BF3B93}" srcOrd="3" destOrd="0" presId="urn:microsoft.com/office/officeart/2018/5/layout/CenteredIconLabelDescriptionList"/>
    <dgm:cxn modelId="{AF72A8AF-FE55-44BB-AA8A-F49BB614B709}" type="presParOf" srcId="{126DA7FD-F394-4083-A2A2-889842FE9FD8}" destId="{2F96DE24-A44E-4021-BA11-00A998C2019E}" srcOrd="4" destOrd="0" presId="urn:microsoft.com/office/officeart/2018/5/layout/CenteredIconLabelDescriptionList"/>
    <dgm:cxn modelId="{4A73D6A0-D951-4073-B38F-816B4999E8BC}" type="presParOf" srcId="{1A838137-5ECD-400C-A72E-38FE719620E9}" destId="{E5807424-3C87-407C-A9B3-FDC087ABC199}" srcOrd="3" destOrd="0" presId="urn:microsoft.com/office/officeart/2018/5/layout/CenteredIconLabelDescriptionList"/>
    <dgm:cxn modelId="{9596EE7D-DC48-4588-A1F1-019948E39E73}" type="presParOf" srcId="{1A838137-5ECD-400C-A72E-38FE719620E9}" destId="{AE5D70ED-4F9A-4215-8A64-1627CADA45A3}" srcOrd="4" destOrd="0" presId="urn:microsoft.com/office/officeart/2018/5/layout/CenteredIconLabelDescriptionList"/>
    <dgm:cxn modelId="{7CD49955-DB97-4A1F-9BA6-24E6F96CCEF5}" type="presParOf" srcId="{AE5D70ED-4F9A-4215-8A64-1627CADA45A3}" destId="{A344BC40-9257-466A-BDC8-7FC8D1DE9208}" srcOrd="0" destOrd="0" presId="urn:microsoft.com/office/officeart/2018/5/layout/CenteredIconLabelDescriptionList"/>
    <dgm:cxn modelId="{D4FEC366-835E-4F69-B4EC-E51438E419C9}" type="presParOf" srcId="{AE5D70ED-4F9A-4215-8A64-1627CADA45A3}" destId="{3206432E-62C5-4906-B4DE-A71EDEFB96D2}" srcOrd="1" destOrd="0" presId="urn:microsoft.com/office/officeart/2018/5/layout/CenteredIconLabelDescriptionList"/>
    <dgm:cxn modelId="{6F2BBC35-A25E-4381-B759-6CD2661DFC6D}" type="presParOf" srcId="{AE5D70ED-4F9A-4215-8A64-1627CADA45A3}" destId="{3372019B-08B9-496D-939E-51195BB72056}" srcOrd="2" destOrd="0" presId="urn:microsoft.com/office/officeart/2018/5/layout/CenteredIconLabelDescriptionList"/>
    <dgm:cxn modelId="{8855CCFB-83C9-4936-9F2C-AD37C19D6C16}" type="presParOf" srcId="{AE5D70ED-4F9A-4215-8A64-1627CADA45A3}" destId="{6B000869-F076-469E-920C-E422B8A79255}" srcOrd="3" destOrd="0" presId="urn:microsoft.com/office/officeart/2018/5/layout/CenteredIconLabelDescriptionList"/>
    <dgm:cxn modelId="{C1300975-947E-4CFB-8EA7-76CED7637E0B}" type="presParOf" srcId="{AE5D70ED-4F9A-4215-8A64-1627CADA45A3}" destId="{EDEE90BB-8E55-49C1-AFF6-4F9C8181B9E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99E94-5DA2-463F-966F-1C125D5F4856}">
      <dsp:nvSpPr>
        <dsp:cNvPr id="0" name=""/>
        <dsp:cNvSpPr/>
      </dsp:nvSpPr>
      <dsp:spPr>
        <a:xfrm>
          <a:off x="2411119" y="1839"/>
          <a:ext cx="5616064" cy="188517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0" tIns="478835" rIns="84330" bIns="478835" numCol="1" spcCol="1270" anchor="t" anchorCtr="0">
          <a:noAutofit/>
        </a:bodyPr>
        <a:lstStyle/>
        <a:p>
          <a:pPr marL="0" lvl="0" indent="0" algn="ctr" defTabSz="1066800">
            <a:lnSpc>
              <a:spcPct val="90000"/>
            </a:lnSpc>
            <a:spcBef>
              <a:spcPct val="0"/>
            </a:spcBef>
            <a:spcAft>
              <a:spcPct val="35000"/>
            </a:spcAft>
            <a:buNone/>
          </a:pPr>
          <a:r>
            <a:rPr lang="en-US" sz="2400" kern="1200" dirty="0"/>
            <a:t>How females </a:t>
          </a:r>
          <a:r>
            <a:rPr lang="en-US" sz="2400" kern="1200" dirty="0">
              <a:solidFill>
                <a:schemeClr val="tx1"/>
              </a:solidFill>
            </a:rPr>
            <a:t>in the HCRs </a:t>
          </a:r>
          <a:r>
            <a:rPr lang="en-US" sz="2400" kern="1200" dirty="0"/>
            <a:t>will effect projected populations and harvest </a:t>
          </a:r>
        </a:p>
        <a:p>
          <a:pPr marL="228600" lvl="1" indent="-228600" algn="ctr" defTabSz="889000">
            <a:lnSpc>
              <a:spcPct val="90000"/>
            </a:lnSpc>
            <a:spcBef>
              <a:spcPct val="0"/>
            </a:spcBef>
            <a:spcAft>
              <a:spcPct val="15000"/>
            </a:spcAft>
            <a:buChar char="•"/>
          </a:pPr>
          <a:r>
            <a:rPr lang="en-US" sz="2000" kern="1200" dirty="0">
              <a:solidFill>
                <a:schemeClr val="bg1">
                  <a:lumMod val="50000"/>
                </a:schemeClr>
              </a:solidFill>
            </a:rPr>
            <a:t>Inclusion or exclusion of females in Harvest Control Rules to be tested</a:t>
          </a:r>
        </a:p>
      </dsp:txBody>
      <dsp:txXfrm>
        <a:off x="2411119" y="1839"/>
        <a:ext cx="5616064" cy="1885175"/>
      </dsp:txXfrm>
    </dsp:sp>
    <dsp:sp modelId="{ECF2F096-ED64-4DDB-A3D1-E72767B2C902}">
      <dsp:nvSpPr>
        <dsp:cNvPr id="0" name=""/>
        <dsp:cNvSpPr/>
      </dsp:nvSpPr>
      <dsp:spPr>
        <a:xfrm>
          <a:off x="541" y="1839"/>
          <a:ext cx="2410577" cy="18851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97" tIns="186213" rIns="57497" bIns="186213" numCol="1" spcCol="1270" anchor="ctr" anchorCtr="0">
          <a:noAutofit/>
        </a:bodyPr>
        <a:lstStyle/>
        <a:p>
          <a:pPr marL="0" lvl="0" indent="0" algn="ctr" defTabSz="1422400">
            <a:lnSpc>
              <a:spcPct val="90000"/>
            </a:lnSpc>
            <a:spcBef>
              <a:spcPct val="0"/>
            </a:spcBef>
            <a:spcAft>
              <a:spcPct val="35000"/>
            </a:spcAft>
            <a:buNone/>
          </a:pPr>
          <a:r>
            <a:rPr lang="en-US" sz="3200" kern="1200" dirty="0"/>
            <a:t>Understand</a:t>
          </a:r>
        </a:p>
      </dsp:txBody>
      <dsp:txXfrm>
        <a:off x="541" y="1839"/>
        <a:ext cx="2410577" cy="1885175"/>
      </dsp:txXfrm>
    </dsp:sp>
    <dsp:sp modelId="{DD0654FD-CE23-4948-BB93-885736317730}">
      <dsp:nvSpPr>
        <dsp:cNvPr id="0" name=""/>
        <dsp:cNvSpPr/>
      </dsp:nvSpPr>
      <dsp:spPr>
        <a:xfrm>
          <a:off x="2411661" y="2015489"/>
          <a:ext cx="5616064" cy="188517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0" tIns="478835" rIns="84330" bIns="478835" numCol="1" spcCol="1270" anchor="ctr" anchorCtr="0">
          <a:noAutofit/>
        </a:bodyPr>
        <a:lstStyle/>
        <a:p>
          <a:pPr marL="0" lvl="0" indent="0" algn="ctr" defTabSz="1422400">
            <a:lnSpc>
              <a:spcPct val="90000"/>
            </a:lnSpc>
            <a:spcBef>
              <a:spcPct val="0"/>
            </a:spcBef>
            <a:spcAft>
              <a:spcPct val="35000"/>
            </a:spcAft>
            <a:buNone/>
          </a:pPr>
          <a:r>
            <a:rPr lang="en-US" sz="3200" kern="1200" dirty="0"/>
            <a:t>Fishery Resilience </a:t>
          </a:r>
        </a:p>
      </dsp:txBody>
      <dsp:txXfrm>
        <a:off x="2411661" y="2015489"/>
        <a:ext cx="5616064" cy="1885175"/>
      </dsp:txXfrm>
    </dsp:sp>
    <dsp:sp modelId="{83309024-234C-44A5-B2E2-C7A6B5C2335F}">
      <dsp:nvSpPr>
        <dsp:cNvPr id="0" name=""/>
        <dsp:cNvSpPr/>
      </dsp:nvSpPr>
      <dsp:spPr>
        <a:xfrm>
          <a:off x="541" y="2000125"/>
          <a:ext cx="2410577" cy="1885175"/>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97" tIns="186213" rIns="57497" bIns="186213" numCol="1" spcCol="1270" anchor="ctr" anchorCtr="0">
          <a:noAutofit/>
        </a:bodyPr>
        <a:lstStyle/>
        <a:p>
          <a:pPr marL="0" lvl="0" indent="0" algn="ctr" defTabSz="1422400">
            <a:lnSpc>
              <a:spcPct val="90000"/>
            </a:lnSpc>
            <a:spcBef>
              <a:spcPct val="0"/>
            </a:spcBef>
            <a:spcAft>
              <a:spcPct val="35000"/>
            </a:spcAft>
            <a:buNone/>
          </a:pPr>
          <a:r>
            <a:rPr lang="en-US" sz="3200" kern="1200" dirty="0"/>
            <a:t>Evaluate</a:t>
          </a:r>
        </a:p>
      </dsp:txBody>
      <dsp:txXfrm>
        <a:off x="541" y="2000125"/>
        <a:ext cx="2410577" cy="1885175"/>
      </dsp:txXfrm>
    </dsp:sp>
    <dsp:sp modelId="{BD93E638-A7E2-4E16-9868-F4C637297A48}">
      <dsp:nvSpPr>
        <dsp:cNvPr id="0" name=""/>
        <dsp:cNvSpPr/>
      </dsp:nvSpPr>
      <dsp:spPr>
        <a:xfrm>
          <a:off x="2411119" y="3998411"/>
          <a:ext cx="5616064" cy="188517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30" tIns="478835" rIns="84330" bIns="478835" numCol="1" spcCol="1270" anchor="t" anchorCtr="0">
          <a:noAutofit/>
        </a:bodyPr>
        <a:lstStyle/>
        <a:p>
          <a:pPr marL="0" lvl="0" indent="0" algn="l" defTabSz="1066800">
            <a:lnSpc>
              <a:spcPct val="90000"/>
            </a:lnSpc>
            <a:spcBef>
              <a:spcPct val="0"/>
            </a:spcBef>
            <a:spcAft>
              <a:spcPct val="35000"/>
            </a:spcAft>
            <a:buNone/>
          </a:pPr>
          <a:r>
            <a:rPr lang="en-US" sz="2400" kern="1200" dirty="0"/>
            <a:t>Performance metrics for Harvest Strategy Evaluation</a:t>
          </a:r>
        </a:p>
        <a:p>
          <a:pPr marL="228600" lvl="1" indent="-228600" algn="l" defTabSz="889000">
            <a:lnSpc>
              <a:spcPct val="90000"/>
            </a:lnSpc>
            <a:spcBef>
              <a:spcPct val="0"/>
            </a:spcBef>
            <a:spcAft>
              <a:spcPct val="15000"/>
            </a:spcAft>
            <a:buChar char="•"/>
          </a:pPr>
          <a:r>
            <a:rPr lang="en-US" sz="2000" kern="1200" dirty="0"/>
            <a:t>e.g. probability of stock closure, catch variability</a:t>
          </a:r>
        </a:p>
      </dsp:txBody>
      <dsp:txXfrm>
        <a:off x="2411119" y="3998411"/>
        <a:ext cx="5616064" cy="1885175"/>
      </dsp:txXfrm>
    </dsp:sp>
    <dsp:sp modelId="{4A53A8A4-1202-4D1F-814B-009BEBBE6BA7}">
      <dsp:nvSpPr>
        <dsp:cNvPr id="0" name=""/>
        <dsp:cNvSpPr/>
      </dsp:nvSpPr>
      <dsp:spPr>
        <a:xfrm>
          <a:off x="541" y="3998411"/>
          <a:ext cx="2410577" cy="188517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497" tIns="186213" rIns="57497" bIns="186213" numCol="1" spcCol="1270" anchor="ctr" anchorCtr="0">
          <a:noAutofit/>
        </a:bodyPr>
        <a:lstStyle/>
        <a:p>
          <a:pPr marL="0" lvl="0" indent="0" algn="ctr" defTabSz="1422400">
            <a:lnSpc>
              <a:spcPct val="90000"/>
            </a:lnSpc>
            <a:spcBef>
              <a:spcPct val="0"/>
            </a:spcBef>
            <a:spcAft>
              <a:spcPct val="35000"/>
            </a:spcAft>
            <a:buNone/>
          </a:pPr>
          <a:r>
            <a:rPr lang="en-US" sz="3200" kern="1200" dirty="0"/>
            <a:t>Inform</a:t>
          </a:r>
        </a:p>
      </dsp:txBody>
      <dsp:txXfrm>
        <a:off x="541" y="3998411"/>
        <a:ext cx="2410577" cy="18851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03A75-45C4-4AF1-A207-0CA37047C861}">
      <dsp:nvSpPr>
        <dsp:cNvPr id="0" name=""/>
        <dsp:cNvSpPr/>
      </dsp:nvSpPr>
      <dsp:spPr>
        <a:xfrm>
          <a:off x="0" y="2882766"/>
          <a:ext cx="8736531" cy="0"/>
        </a:xfrm>
        <a:prstGeom prst="line">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0212C45D-6A0F-4B3E-8447-8F171EEFBC35}">
      <dsp:nvSpPr>
        <dsp:cNvPr id="0" name=""/>
        <dsp:cNvSpPr/>
      </dsp:nvSpPr>
      <dsp:spPr>
        <a:xfrm>
          <a:off x="135441" y="3096090"/>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Winter 2019</a:t>
          </a:r>
        </a:p>
      </dsp:txBody>
      <dsp:txXfrm>
        <a:off x="135441" y="3096090"/>
        <a:ext cx="1970838" cy="651505"/>
      </dsp:txXfrm>
    </dsp:sp>
    <dsp:sp modelId="{16687C78-082E-45F1-A9C2-0391CFA405C2}">
      <dsp:nvSpPr>
        <dsp:cNvPr id="0" name=""/>
        <dsp:cNvSpPr/>
      </dsp:nvSpPr>
      <dsp:spPr>
        <a:xfrm>
          <a:off x="1066" y="804291"/>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Update Operating Model and Run Simulations</a:t>
          </a:r>
        </a:p>
      </dsp:txBody>
      <dsp:txXfrm>
        <a:off x="49053" y="852278"/>
        <a:ext cx="2143615" cy="887049"/>
      </dsp:txXfrm>
    </dsp:sp>
    <dsp:sp modelId="{AE5E93FF-7395-4C21-BB38-58ACFC2374A4}">
      <dsp:nvSpPr>
        <dsp:cNvPr id="0" name=""/>
        <dsp:cNvSpPr/>
      </dsp:nvSpPr>
      <dsp:spPr>
        <a:xfrm>
          <a:off x="1120861" y="1787314"/>
          <a:ext cx="0" cy="1095451"/>
        </a:xfrm>
        <a:prstGeom prst="line">
          <a:avLst/>
        </a:prstGeom>
        <a:noFill/>
        <a:ln w="381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E5BBB38-D032-43B8-A762-719B69163F25}">
      <dsp:nvSpPr>
        <dsp:cNvPr id="0" name=""/>
        <dsp:cNvSpPr/>
      </dsp:nvSpPr>
      <dsp:spPr>
        <a:xfrm>
          <a:off x="1434403" y="2017936"/>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Spring 2019</a:t>
          </a:r>
        </a:p>
      </dsp:txBody>
      <dsp:txXfrm>
        <a:off x="1434403" y="2017936"/>
        <a:ext cx="1970838" cy="651505"/>
      </dsp:txXfrm>
    </dsp:sp>
    <dsp:sp modelId="{1067B621-CB7B-4F73-9729-D30DF75FD6BE}">
      <dsp:nvSpPr>
        <dsp:cNvPr id="0" name=""/>
        <dsp:cNvSpPr/>
      </dsp:nvSpPr>
      <dsp:spPr>
        <a:xfrm>
          <a:off x="1077619" y="2839524"/>
          <a:ext cx="86482" cy="86482"/>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38100" cap="flat" cmpd="sng" algn="ctr">
          <a:solidFill>
            <a:scrgbClr r="0" g="0" b="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2D8FC0A-E269-4D0F-8D43-A246209403B5}">
      <dsp:nvSpPr>
        <dsp:cNvPr id="0" name=""/>
        <dsp:cNvSpPr/>
      </dsp:nvSpPr>
      <dsp:spPr>
        <a:xfrm>
          <a:off x="1300028" y="3978217"/>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Analysis and Preliminary Results and Write Up</a:t>
          </a:r>
        </a:p>
      </dsp:txBody>
      <dsp:txXfrm>
        <a:off x="1348015" y="4026204"/>
        <a:ext cx="2143615" cy="887049"/>
      </dsp:txXfrm>
    </dsp:sp>
    <dsp:sp modelId="{75626824-2294-4B7F-BBFF-4B052928BEE7}">
      <dsp:nvSpPr>
        <dsp:cNvPr id="0" name=""/>
        <dsp:cNvSpPr/>
      </dsp:nvSpPr>
      <dsp:spPr>
        <a:xfrm>
          <a:off x="2419822" y="2882765"/>
          <a:ext cx="0" cy="1095451"/>
        </a:xfrm>
        <a:prstGeom prst="line">
          <a:avLst/>
        </a:prstGeom>
        <a:noFill/>
        <a:ln w="38100" cap="flat" cmpd="sng" algn="ctr">
          <a:solidFill>
            <a:schemeClr val="accent5">
              <a:hueOff val="-1351709"/>
              <a:satOff val="-3484"/>
              <a:lumOff val="-2353"/>
              <a:alphaOff val="0"/>
            </a:schemeClr>
          </a:solidFill>
          <a:prstDash val="dash"/>
          <a:miter lim="800000"/>
        </a:ln>
        <a:effectLst/>
      </dsp:spPr>
      <dsp:style>
        <a:lnRef idx="1">
          <a:scrgbClr r="0" g="0" b="0"/>
        </a:lnRef>
        <a:fillRef idx="0">
          <a:scrgbClr r="0" g="0" b="0"/>
        </a:fillRef>
        <a:effectRef idx="0">
          <a:scrgbClr r="0" g="0" b="0"/>
        </a:effectRef>
        <a:fontRef idx="minor"/>
      </dsp:style>
    </dsp:sp>
    <dsp:sp modelId="{5BD70B5B-B9B4-49C2-B9B1-3A3AE360BE25}">
      <dsp:nvSpPr>
        <dsp:cNvPr id="0" name=""/>
        <dsp:cNvSpPr/>
      </dsp:nvSpPr>
      <dsp:spPr>
        <a:xfrm>
          <a:off x="2733365" y="3096090"/>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Apr. 2019</a:t>
          </a:r>
        </a:p>
      </dsp:txBody>
      <dsp:txXfrm>
        <a:off x="2733365" y="3096090"/>
        <a:ext cx="1970838" cy="651505"/>
      </dsp:txXfrm>
    </dsp:sp>
    <dsp:sp modelId="{9E64E090-3188-4505-9220-77E0CC80CC98}">
      <dsp:nvSpPr>
        <dsp:cNvPr id="0" name=""/>
        <dsp:cNvSpPr/>
      </dsp:nvSpPr>
      <dsp:spPr>
        <a:xfrm>
          <a:off x="2376581" y="2839524"/>
          <a:ext cx="86482" cy="86482"/>
        </a:xfrm>
        <a:prstGeom prst="ellipse">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38100" cap="flat" cmpd="sng" algn="ctr">
          <a:solidFill>
            <a:schemeClr val="tx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26ACDA7-F634-431A-B743-9BCB02F2B718}">
      <dsp:nvSpPr>
        <dsp:cNvPr id="0" name=""/>
        <dsp:cNvSpPr/>
      </dsp:nvSpPr>
      <dsp:spPr>
        <a:xfrm>
          <a:off x="2598989" y="804291"/>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t>Framework Place Holder for Board of Fish </a:t>
          </a:r>
        </a:p>
      </dsp:txBody>
      <dsp:txXfrm>
        <a:off x="2646976" y="852278"/>
        <a:ext cx="2143615" cy="887049"/>
      </dsp:txXfrm>
    </dsp:sp>
    <dsp:sp modelId="{9F3A37A3-972B-4158-A9A8-6C9C2ACD8D70}">
      <dsp:nvSpPr>
        <dsp:cNvPr id="0" name=""/>
        <dsp:cNvSpPr/>
      </dsp:nvSpPr>
      <dsp:spPr>
        <a:xfrm>
          <a:off x="3718784" y="1787314"/>
          <a:ext cx="0" cy="1095451"/>
        </a:xfrm>
        <a:prstGeom prst="line">
          <a:avLst/>
        </a:prstGeom>
        <a:noFill/>
        <a:ln w="38100" cap="flat" cmpd="sng" algn="ctr">
          <a:solidFill>
            <a:schemeClr val="accent5">
              <a:hueOff val="-2703417"/>
              <a:satOff val="-6968"/>
              <a:lumOff val="-4706"/>
              <a:alphaOff val="0"/>
            </a:schemeClr>
          </a:solidFill>
          <a:prstDash val="dash"/>
          <a:miter lim="800000"/>
        </a:ln>
        <a:effectLst/>
      </dsp:spPr>
      <dsp:style>
        <a:lnRef idx="1">
          <a:scrgbClr r="0" g="0" b="0"/>
        </a:lnRef>
        <a:fillRef idx="0">
          <a:scrgbClr r="0" g="0" b="0"/>
        </a:fillRef>
        <a:effectRef idx="0">
          <a:scrgbClr r="0" g="0" b="0"/>
        </a:effectRef>
        <a:fontRef idx="minor"/>
      </dsp:style>
    </dsp:sp>
    <dsp:sp modelId="{51CFF4B1-5DCB-4C6B-BF64-9489988EA54D}">
      <dsp:nvSpPr>
        <dsp:cNvPr id="0" name=""/>
        <dsp:cNvSpPr/>
      </dsp:nvSpPr>
      <dsp:spPr>
        <a:xfrm>
          <a:off x="4032327" y="2017936"/>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Sep. 2019</a:t>
          </a:r>
        </a:p>
      </dsp:txBody>
      <dsp:txXfrm>
        <a:off x="4032327" y="2017936"/>
        <a:ext cx="1970838" cy="651505"/>
      </dsp:txXfrm>
    </dsp:sp>
    <dsp:sp modelId="{368675BB-300D-4CAA-9CF1-5FB9E8264433}">
      <dsp:nvSpPr>
        <dsp:cNvPr id="0" name=""/>
        <dsp:cNvSpPr/>
      </dsp:nvSpPr>
      <dsp:spPr>
        <a:xfrm>
          <a:off x="3675543" y="2839524"/>
          <a:ext cx="86482" cy="86482"/>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38100" cap="flat" cmpd="sng" algn="ctr">
          <a:solidFill>
            <a:scrgbClr r="0" g="0" b="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C8005B0-39D2-4C5F-9C74-BE7B5407D9BC}">
      <dsp:nvSpPr>
        <dsp:cNvPr id="0" name=""/>
        <dsp:cNvSpPr/>
      </dsp:nvSpPr>
      <dsp:spPr>
        <a:xfrm>
          <a:off x="3897951" y="3978217"/>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Presentation of Results to ADFG and CPT</a:t>
          </a:r>
        </a:p>
      </dsp:txBody>
      <dsp:txXfrm>
        <a:off x="3945938" y="4026204"/>
        <a:ext cx="2143615" cy="887049"/>
      </dsp:txXfrm>
    </dsp:sp>
    <dsp:sp modelId="{191DBBEE-250D-4567-BAB3-4F8042C3D6CB}">
      <dsp:nvSpPr>
        <dsp:cNvPr id="0" name=""/>
        <dsp:cNvSpPr/>
      </dsp:nvSpPr>
      <dsp:spPr>
        <a:xfrm>
          <a:off x="5017746" y="2882765"/>
          <a:ext cx="0" cy="1095451"/>
        </a:xfrm>
        <a:prstGeom prst="line">
          <a:avLst/>
        </a:prstGeom>
        <a:noFill/>
        <a:ln w="38100" cap="flat" cmpd="sng" algn="ctr">
          <a:solidFill>
            <a:schemeClr val="accent5">
              <a:hueOff val="-4055126"/>
              <a:satOff val="-10451"/>
              <a:lumOff val="-7059"/>
              <a:alphaOff val="0"/>
            </a:schemeClr>
          </a:solidFill>
          <a:prstDash val="dash"/>
          <a:miter lim="800000"/>
        </a:ln>
        <a:effectLst/>
      </dsp:spPr>
      <dsp:style>
        <a:lnRef idx="1">
          <a:scrgbClr r="0" g="0" b="0"/>
        </a:lnRef>
        <a:fillRef idx="0">
          <a:scrgbClr r="0" g="0" b="0"/>
        </a:fillRef>
        <a:effectRef idx="0">
          <a:scrgbClr r="0" g="0" b="0"/>
        </a:effectRef>
        <a:fontRef idx="minor"/>
      </dsp:style>
    </dsp:sp>
    <dsp:sp modelId="{C4648B0F-BA20-4F28-A5AC-D085CF0B7C58}">
      <dsp:nvSpPr>
        <dsp:cNvPr id="0" name=""/>
        <dsp:cNvSpPr/>
      </dsp:nvSpPr>
      <dsp:spPr>
        <a:xfrm>
          <a:off x="5331288" y="3096090"/>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Sep. 2019</a:t>
          </a:r>
        </a:p>
      </dsp:txBody>
      <dsp:txXfrm>
        <a:off x="5331288" y="3096090"/>
        <a:ext cx="1970838" cy="651505"/>
      </dsp:txXfrm>
    </dsp:sp>
    <dsp:sp modelId="{48606ACD-B619-444A-9D16-A9B6D2CDD978}">
      <dsp:nvSpPr>
        <dsp:cNvPr id="0" name=""/>
        <dsp:cNvSpPr/>
      </dsp:nvSpPr>
      <dsp:spPr>
        <a:xfrm>
          <a:off x="4974504" y="2839524"/>
          <a:ext cx="86482" cy="86482"/>
        </a:xfrm>
        <a:prstGeom prst="ellipse">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38100" cap="flat" cmpd="sng" algn="ctr">
          <a:solidFill>
            <a:scrgbClr r="0" g="0" b="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3B3831C-81F7-44A5-8A85-3D4D34733469}">
      <dsp:nvSpPr>
        <dsp:cNvPr id="0" name=""/>
        <dsp:cNvSpPr/>
      </dsp:nvSpPr>
      <dsp:spPr>
        <a:xfrm>
          <a:off x="5196913" y="804291"/>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a:t>White Paper Full Draft</a:t>
          </a:r>
        </a:p>
      </dsp:txBody>
      <dsp:txXfrm>
        <a:off x="5244900" y="852278"/>
        <a:ext cx="2143615" cy="887049"/>
      </dsp:txXfrm>
    </dsp:sp>
    <dsp:sp modelId="{DD20F6FE-94D4-4254-8F17-D9A51C33180B}">
      <dsp:nvSpPr>
        <dsp:cNvPr id="0" name=""/>
        <dsp:cNvSpPr/>
      </dsp:nvSpPr>
      <dsp:spPr>
        <a:xfrm>
          <a:off x="6316708" y="1787314"/>
          <a:ext cx="0" cy="1095451"/>
        </a:xfrm>
        <a:prstGeom prst="line">
          <a:avLst/>
        </a:prstGeom>
        <a:noFill/>
        <a:ln w="38100" cap="flat" cmpd="sng" algn="ctr">
          <a:solidFill>
            <a:schemeClr val="accent5">
              <a:hueOff val="-5406834"/>
              <a:satOff val="-13935"/>
              <a:lumOff val="-9412"/>
              <a:alphaOff val="0"/>
            </a:schemeClr>
          </a:solidFill>
          <a:prstDash val="dash"/>
          <a:miter lim="800000"/>
        </a:ln>
        <a:effectLst/>
      </dsp:spPr>
      <dsp:style>
        <a:lnRef idx="1">
          <a:scrgbClr r="0" g="0" b="0"/>
        </a:lnRef>
        <a:fillRef idx="0">
          <a:scrgbClr r="0" g="0" b="0"/>
        </a:fillRef>
        <a:effectRef idx="0">
          <a:scrgbClr r="0" g="0" b="0"/>
        </a:effectRef>
        <a:fontRef idx="minor"/>
      </dsp:style>
    </dsp:sp>
    <dsp:sp modelId="{484BABBA-28C0-483A-8DCD-D80DE87A8FBD}">
      <dsp:nvSpPr>
        <dsp:cNvPr id="0" name=""/>
        <dsp:cNvSpPr/>
      </dsp:nvSpPr>
      <dsp:spPr>
        <a:xfrm>
          <a:off x="6630250" y="2017936"/>
          <a:ext cx="1970838" cy="651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Mar. 2020</a:t>
          </a:r>
        </a:p>
      </dsp:txBody>
      <dsp:txXfrm>
        <a:off x="6630250" y="2017936"/>
        <a:ext cx="1970838" cy="651505"/>
      </dsp:txXfrm>
    </dsp:sp>
    <dsp:sp modelId="{364E3108-8182-436B-A827-6E6854BB359F}">
      <dsp:nvSpPr>
        <dsp:cNvPr id="0" name=""/>
        <dsp:cNvSpPr/>
      </dsp:nvSpPr>
      <dsp:spPr>
        <a:xfrm>
          <a:off x="6273466" y="2839524"/>
          <a:ext cx="86482" cy="86482"/>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38100" cap="flat" cmpd="sng" algn="ctr">
          <a:solidFill>
            <a:scrgbClr r="0" g="0" b="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EEB8B6A-5EA3-4F93-A611-902E02E4CAF0}">
      <dsp:nvSpPr>
        <dsp:cNvPr id="0" name=""/>
        <dsp:cNvSpPr/>
      </dsp:nvSpPr>
      <dsp:spPr>
        <a:xfrm>
          <a:off x="6495875" y="3978217"/>
          <a:ext cx="2239589" cy="983023"/>
        </a:xfrm>
        <a:prstGeom prst="roundRect">
          <a:avLst/>
        </a:prstGeom>
        <a:solidFill>
          <a:schemeClr val="lt1">
            <a:alpha val="90000"/>
            <a:hueOff val="0"/>
            <a:satOff val="0"/>
            <a:lumOff val="0"/>
            <a:alphaOff val="0"/>
          </a:schemeClr>
        </a:solidFill>
        <a:ln w="38100" cap="flat" cmpd="sng" algn="ctr">
          <a:solidFill>
            <a:scrgbClr r="0" g="0" b="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4460" tIns="124460" rIns="124460" bIns="124460" numCol="1" spcCol="1270" anchor="ctr" anchorCtr="0">
          <a:noAutofit/>
        </a:bodyPr>
        <a:lstStyle/>
        <a:p>
          <a:pPr marL="0" lvl="0" indent="0" algn="l" defTabSz="622300">
            <a:lnSpc>
              <a:spcPct val="90000"/>
            </a:lnSpc>
            <a:spcBef>
              <a:spcPct val="0"/>
            </a:spcBef>
            <a:spcAft>
              <a:spcPct val="35000"/>
            </a:spcAft>
            <a:buNone/>
          </a:pPr>
          <a:r>
            <a:rPr lang="en-US" sz="1400" kern="1200" dirty="0"/>
            <a:t>Selected HCR Presented to Board of Fish </a:t>
          </a:r>
        </a:p>
      </dsp:txBody>
      <dsp:txXfrm>
        <a:off x="6543862" y="4026204"/>
        <a:ext cx="2143615" cy="887049"/>
      </dsp:txXfrm>
    </dsp:sp>
    <dsp:sp modelId="{3537AD02-77BC-4B38-9714-25D7FA440539}">
      <dsp:nvSpPr>
        <dsp:cNvPr id="0" name=""/>
        <dsp:cNvSpPr/>
      </dsp:nvSpPr>
      <dsp:spPr>
        <a:xfrm>
          <a:off x="7615669" y="2882765"/>
          <a:ext cx="0" cy="1095451"/>
        </a:xfrm>
        <a:prstGeom prst="line">
          <a:avLst/>
        </a:prstGeom>
        <a:noFill/>
        <a:ln w="38100" cap="flat" cmpd="sng" algn="ctr">
          <a:solidFill>
            <a:schemeClr val="accent5">
              <a:hueOff val="-6758543"/>
              <a:satOff val="-17419"/>
              <a:lumOff val="-11765"/>
              <a:alphaOff val="0"/>
            </a:schemeClr>
          </a:solidFill>
          <a:prstDash val="dash"/>
          <a:miter lim="800000"/>
        </a:ln>
        <a:effectLst/>
      </dsp:spPr>
      <dsp:style>
        <a:lnRef idx="1">
          <a:scrgbClr r="0" g="0" b="0"/>
        </a:lnRef>
        <a:fillRef idx="0">
          <a:scrgbClr r="0" g="0" b="0"/>
        </a:fillRef>
        <a:effectRef idx="0">
          <a:scrgbClr r="0" g="0" b="0"/>
        </a:effectRef>
        <a:fontRef idx="minor"/>
      </dsp:style>
    </dsp:sp>
    <dsp:sp modelId="{06A83082-2889-4619-9A4D-D4271A28F6BD}">
      <dsp:nvSpPr>
        <dsp:cNvPr id="0" name=""/>
        <dsp:cNvSpPr/>
      </dsp:nvSpPr>
      <dsp:spPr>
        <a:xfrm>
          <a:off x="7572428" y="2839524"/>
          <a:ext cx="86482" cy="86482"/>
        </a:xfrm>
        <a:prstGeom prst="ellips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38100" cap="flat" cmpd="sng" algn="ctr">
          <a:solidFill>
            <a:scrgbClr r="0" g="0" b="0"/>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2CB63-7281-4B47-BDD9-65AD41CAB36F}">
      <dsp:nvSpPr>
        <dsp:cNvPr id="0" name=""/>
        <dsp:cNvSpPr/>
      </dsp:nvSpPr>
      <dsp:spPr>
        <a:xfrm>
          <a:off x="1024625" y="406370"/>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2ABA7-2799-43FC-B993-1927F1D085DA}">
      <dsp:nvSpPr>
        <dsp:cNvPr id="0" name=""/>
        <dsp:cNvSpPr/>
      </dsp:nvSpPr>
      <dsp:spPr>
        <a:xfrm>
          <a:off x="552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Objectives and Methods </a:t>
          </a:r>
        </a:p>
      </dsp:txBody>
      <dsp:txXfrm>
        <a:off x="5527" y="1592292"/>
        <a:ext cx="3135684" cy="470352"/>
      </dsp:txXfrm>
    </dsp:sp>
    <dsp:sp modelId="{E3CAE863-DD74-44C5-99D3-F3BCBC8E531A}">
      <dsp:nvSpPr>
        <dsp:cNvPr id="0" name=""/>
        <dsp:cNvSpPr/>
      </dsp:nvSpPr>
      <dsp:spPr>
        <a:xfrm>
          <a:off x="552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4C85F9D1-C06C-440C-9107-E33284F266D8}">
      <dsp:nvSpPr>
        <dsp:cNvPr id="0" name=""/>
        <dsp:cNvSpPr/>
      </dsp:nvSpPr>
      <dsp:spPr>
        <a:xfrm>
          <a:off x="4709055" y="406370"/>
          <a:ext cx="1097489" cy="10974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9440E-ED54-496E-9AC4-40628600DC15}">
      <dsp:nvSpPr>
        <dsp:cNvPr id="0" name=""/>
        <dsp:cNvSpPr/>
      </dsp:nvSpPr>
      <dsp:spPr>
        <a:xfrm>
          <a:off x="368995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Performance Metrics </a:t>
          </a:r>
        </a:p>
      </dsp:txBody>
      <dsp:txXfrm>
        <a:off x="3689957" y="1592292"/>
        <a:ext cx="3135684" cy="470352"/>
      </dsp:txXfrm>
    </dsp:sp>
    <dsp:sp modelId="{2F96DE24-A44E-4021-BA11-00A998C2019E}">
      <dsp:nvSpPr>
        <dsp:cNvPr id="0" name=""/>
        <dsp:cNvSpPr/>
      </dsp:nvSpPr>
      <dsp:spPr>
        <a:xfrm>
          <a:off x="368995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A344BC40-9257-466A-BDC8-7FC8D1DE9208}">
      <dsp:nvSpPr>
        <dsp:cNvPr id="0" name=""/>
        <dsp:cNvSpPr/>
      </dsp:nvSpPr>
      <dsp:spPr>
        <a:xfrm>
          <a:off x="8427353" y="395076"/>
          <a:ext cx="1097489" cy="10974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2019B-08B9-496D-939E-51195BB72056}">
      <dsp:nvSpPr>
        <dsp:cNvPr id="0" name=""/>
        <dsp:cNvSpPr/>
      </dsp:nvSpPr>
      <dsp:spPr>
        <a:xfrm>
          <a:off x="737438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Harvest Control Rules </a:t>
          </a:r>
        </a:p>
      </dsp:txBody>
      <dsp:txXfrm>
        <a:off x="7374387" y="1592292"/>
        <a:ext cx="3135684" cy="470352"/>
      </dsp:txXfrm>
    </dsp:sp>
    <dsp:sp modelId="{EDEE90BB-8E55-49C1-AFF6-4F9C8181B9E4}">
      <dsp:nvSpPr>
        <dsp:cNvPr id="0" name=""/>
        <dsp:cNvSpPr/>
      </dsp:nvSpPr>
      <dsp:spPr>
        <a:xfrm>
          <a:off x="737438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Coordination with ADFG</a:t>
          </a:r>
        </a:p>
      </dsp:txBody>
      <dsp:txXfrm>
        <a:off x="7374387" y="2103776"/>
        <a:ext cx="3135684" cy="3591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2CB63-7281-4B47-BDD9-65AD41CAB36F}">
      <dsp:nvSpPr>
        <dsp:cNvPr id="0" name=""/>
        <dsp:cNvSpPr/>
      </dsp:nvSpPr>
      <dsp:spPr>
        <a:xfrm>
          <a:off x="1024625" y="406370"/>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2ABA7-2799-43FC-B993-1927F1D085DA}">
      <dsp:nvSpPr>
        <dsp:cNvPr id="0" name=""/>
        <dsp:cNvSpPr/>
      </dsp:nvSpPr>
      <dsp:spPr>
        <a:xfrm>
          <a:off x="552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Objectives and Methods </a:t>
          </a:r>
        </a:p>
      </dsp:txBody>
      <dsp:txXfrm>
        <a:off x="5527" y="1592292"/>
        <a:ext cx="3135684" cy="470352"/>
      </dsp:txXfrm>
    </dsp:sp>
    <dsp:sp modelId="{E3CAE863-DD74-44C5-99D3-F3BCBC8E531A}">
      <dsp:nvSpPr>
        <dsp:cNvPr id="0" name=""/>
        <dsp:cNvSpPr/>
      </dsp:nvSpPr>
      <dsp:spPr>
        <a:xfrm>
          <a:off x="552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4C85F9D1-C06C-440C-9107-E33284F266D8}">
      <dsp:nvSpPr>
        <dsp:cNvPr id="0" name=""/>
        <dsp:cNvSpPr/>
      </dsp:nvSpPr>
      <dsp:spPr>
        <a:xfrm>
          <a:off x="4709055" y="406370"/>
          <a:ext cx="1097489" cy="10974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9440E-ED54-496E-9AC4-40628600DC15}">
      <dsp:nvSpPr>
        <dsp:cNvPr id="0" name=""/>
        <dsp:cNvSpPr/>
      </dsp:nvSpPr>
      <dsp:spPr>
        <a:xfrm>
          <a:off x="368995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Performance Metrics </a:t>
          </a:r>
        </a:p>
      </dsp:txBody>
      <dsp:txXfrm>
        <a:off x="3689957" y="1592292"/>
        <a:ext cx="3135684" cy="470352"/>
      </dsp:txXfrm>
    </dsp:sp>
    <dsp:sp modelId="{2F96DE24-A44E-4021-BA11-00A998C2019E}">
      <dsp:nvSpPr>
        <dsp:cNvPr id="0" name=""/>
        <dsp:cNvSpPr/>
      </dsp:nvSpPr>
      <dsp:spPr>
        <a:xfrm>
          <a:off x="368995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A344BC40-9257-466A-BDC8-7FC8D1DE9208}">
      <dsp:nvSpPr>
        <dsp:cNvPr id="0" name=""/>
        <dsp:cNvSpPr/>
      </dsp:nvSpPr>
      <dsp:spPr>
        <a:xfrm>
          <a:off x="8427353" y="395076"/>
          <a:ext cx="1097489" cy="10974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2019B-08B9-496D-939E-51195BB72056}">
      <dsp:nvSpPr>
        <dsp:cNvPr id="0" name=""/>
        <dsp:cNvSpPr/>
      </dsp:nvSpPr>
      <dsp:spPr>
        <a:xfrm>
          <a:off x="737438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Harvest Control Rules </a:t>
          </a:r>
        </a:p>
      </dsp:txBody>
      <dsp:txXfrm>
        <a:off x="7374387" y="1592292"/>
        <a:ext cx="3135684" cy="470352"/>
      </dsp:txXfrm>
    </dsp:sp>
    <dsp:sp modelId="{EDEE90BB-8E55-49C1-AFF6-4F9C8181B9E4}">
      <dsp:nvSpPr>
        <dsp:cNvPr id="0" name=""/>
        <dsp:cNvSpPr/>
      </dsp:nvSpPr>
      <dsp:spPr>
        <a:xfrm>
          <a:off x="737438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Coordination with ADFG</a:t>
          </a:r>
        </a:p>
      </dsp:txBody>
      <dsp:txXfrm>
        <a:off x="7374387" y="2103776"/>
        <a:ext cx="3135684" cy="359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1605C-9439-40E3-A02F-ADF60CCFA88B}">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61E99A5-DC5A-47B5-8707-1E00C37742E5}">
      <dsp:nvSpPr>
        <dsp:cNvPr id="0" name=""/>
        <dsp:cNvSpPr/>
      </dsp:nvSpPr>
      <dsp:spPr>
        <a:xfrm>
          <a:off x="374497" y="280994"/>
          <a:ext cx="680904" cy="68090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491EB78-19C5-4C4A-AFC5-321D062F4665}">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1244600">
            <a:lnSpc>
              <a:spcPct val="100000"/>
            </a:lnSpc>
            <a:spcBef>
              <a:spcPct val="0"/>
            </a:spcBef>
            <a:spcAft>
              <a:spcPct val="35000"/>
            </a:spcAft>
            <a:buNone/>
          </a:pPr>
          <a:r>
            <a:rPr lang="en-US" sz="2800" kern="1200" dirty="0"/>
            <a:t>Fits catch for upcoming Year</a:t>
          </a:r>
        </a:p>
      </dsp:txBody>
      <dsp:txXfrm>
        <a:off x="1429899" y="2442"/>
        <a:ext cx="5083704" cy="1238008"/>
      </dsp:txXfrm>
    </dsp:sp>
    <dsp:sp modelId="{B94E8CFA-457F-4EC4-BEF0-9D223B6DC572}">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654DF81-EDEC-4002-A073-3BFE1D49884F}">
      <dsp:nvSpPr>
        <dsp:cNvPr id="0" name=""/>
        <dsp:cNvSpPr/>
      </dsp:nvSpPr>
      <dsp:spPr>
        <a:xfrm>
          <a:off x="374497" y="1828505"/>
          <a:ext cx="680904" cy="6809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EB18B2F-744C-4FD4-AB31-8E514DCCCCDB}">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1244600">
            <a:lnSpc>
              <a:spcPct val="100000"/>
            </a:lnSpc>
            <a:spcBef>
              <a:spcPct val="0"/>
            </a:spcBef>
            <a:spcAft>
              <a:spcPct val="35000"/>
            </a:spcAft>
            <a:buNone/>
          </a:pPr>
          <a:r>
            <a:rPr lang="en-US" sz="2800" kern="1200"/>
            <a:t>Projects population forward one year </a:t>
          </a:r>
        </a:p>
      </dsp:txBody>
      <dsp:txXfrm>
        <a:off x="1429899" y="1549953"/>
        <a:ext cx="5083704" cy="1238008"/>
      </dsp:txXfrm>
    </dsp:sp>
    <dsp:sp modelId="{471CEDBD-A09E-42A8-918A-293395238806}">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C71EA13-5E1C-4D51-A38D-6ED67E29D0C8}">
      <dsp:nvSpPr>
        <dsp:cNvPr id="0" name=""/>
        <dsp:cNvSpPr/>
      </dsp:nvSpPr>
      <dsp:spPr>
        <a:xfrm>
          <a:off x="374497" y="3376015"/>
          <a:ext cx="680904" cy="68090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3F805D4-491F-4E5C-B8AF-4EB3478FACCE}">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Creates n</a:t>
          </a:r>
          <a:r>
            <a:rPr lang="en-US" sz="2800" kern="1200" dirty="0"/>
            <a:t>ew Fishery Data file </a:t>
          </a:r>
        </a:p>
      </dsp:txBody>
      <dsp:txXfrm>
        <a:off x="1429899" y="3097464"/>
        <a:ext cx="5083704" cy="1238008"/>
      </dsp:txXfrm>
    </dsp:sp>
    <dsp:sp modelId="{86DCF31C-31DE-467C-B87D-4D51004AD25A}">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FBF9CD-B345-4102-AA51-FAC616683C71}">
      <dsp:nvSpPr>
        <dsp:cNvPr id="0" name=""/>
        <dsp:cNvSpPr/>
      </dsp:nvSpPr>
      <dsp:spPr>
        <a:xfrm>
          <a:off x="374497" y="4923526"/>
          <a:ext cx="680904" cy="68090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AFB33AB-53B3-4FE7-A63F-B98102F2D7DD}">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1244600">
            <a:lnSpc>
              <a:spcPct val="100000"/>
            </a:lnSpc>
            <a:spcBef>
              <a:spcPct val="0"/>
            </a:spcBef>
            <a:spcAft>
              <a:spcPct val="35000"/>
            </a:spcAft>
            <a:buNone/>
          </a:pPr>
          <a:r>
            <a:rPr lang="en-US" sz="2800" kern="1200" dirty="0">
              <a:solidFill>
                <a:schemeClr val="tx1"/>
              </a:solidFill>
            </a:rPr>
            <a:t>Creates n</a:t>
          </a:r>
          <a:r>
            <a:rPr lang="en-US" sz="2800" kern="1200" dirty="0"/>
            <a:t>ew Survey Data File </a:t>
          </a:r>
        </a:p>
      </dsp:txBody>
      <dsp:txXfrm>
        <a:off x="1429899" y="4644974"/>
        <a:ext cx="5083704" cy="12380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EEAA9-ACB4-4A11-AF3C-9BEFE40445F3}">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C25A683-3456-4D6D-9FC9-3F739C97A29D}">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C58ECCB-B1FE-483E-8E07-6B92B50E989D}">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a:t>Calculates OFL/ABC</a:t>
          </a:r>
        </a:p>
      </dsp:txBody>
      <dsp:txXfrm>
        <a:off x="1941716" y="718"/>
        <a:ext cx="4571887" cy="1681139"/>
      </dsp:txXfrm>
    </dsp:sp>
    <dsp:sp modelId="{0B867E58-B27C-49E7-9AEF-DC11453A4977}">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AD2A46E-795C-42E7-A68F-FF03DA541499}">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4EB34E8-94A8-4C7A-8F2C-D38AB82680FB}">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a:t>Calculates TAC based on HCR being Tested </a:t>
          </a:r>
        </a:p>
      </dsp:txBody>
      <dsp:txXfrm>
        <a:off x="1941716" y="2102143"/>
        <a:ext cx="4571887" cy="1681139"/>
      </dsp:txXfrm>
    </dsp:sp>
    <dsp:sp modelId="{708B67C0-A7B0-4161-BE57-10B40E9EE44D}">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5D9C084-6BA6-46AE-B910-CEC4E5A6EEFA}">
      <dsp:nvSpPr>
        <dsp:cNvPr id="0" name=""/>
        <dsp:cNvSpPr/>
      </dsp:nvSpPr>
      <dsp:spPr>
        <a:xfrm>
          <a:off x="508544" y="4581824"/>
          <a:ext cx="924626" cy="92462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D7F89D7-1AB9-4E0E-B5A3-D40F7AE7568D}">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244600">
            <a:lnSpc>
              <a:spcPct val="100000"/>
            </a:lnSpc>
            <a:spcBef>
              <a:spcPct val="0"/>
            </a:spcBef>
            <a:spcAft>
              <a:spcPct val="35000"/>
            </a:spcAft>
            <a:buNone/>
          </a:pPr>
          <a:r>
            <a:rPr lang="en-US" sz="2800" kern="1200" dirty="0"/>
            <a:t>Feeds updated TAC into the Operating Model</a:t>
          </a:r>
        </a:p>
      </dsp:txBody>
      <dsp:txXfrm>
        <a:off x="1941716" y="4203567"/>
        <a:ext cx="4571887" cy="16811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10552-6621-41C9-A9A1-AD11479D834A}">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F2D6D47-23F8-4F48-B3B2-F74F8CF552A1}">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499561C-6C6D-4A3B-811A-3BCC02E657BA}">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Projections of 100 years </a:t>
          </a:r>
        </a:p>
      </dsp:txBody>
      <dsp:txXfrm>
        <a:off x="2039300" y="956381"/>
        <a:ext cx="4474303" cy="1765627"/>
      </dsp:txXfrm>
    </dsp:sp>
    <dsp:sp modelId="{AC3B1C10-682D-4319-A9B2-76C39DD633A0}">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D1A1711-0D70-4098-A196-CC78637D921B}">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452DEE6-BC4B-42AC-8625-7E08BE317890}">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100 simulations </a:t>
          </a:r>
        </a:p>
      </dsp:txBody>
      <dsp:txXfrm>
        <a:off x="2039300" y="3163416"/>
        <a:ext cx="4474303" cy="17656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F680A-11FA-45C5-A6E3-F2C983B4C79D}">
      <dsp:nvSpPr>
        <dsp:cNvPr id="0" name=""/>
        <dsp:cNvSpPr/>
      </dsp:nvSpPr>
      <dsp:spPr>
        <a:xfrm>
          <a:off x="0" y="956381"/>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803B5E0-9EA8-4683-AAD4-FBE5D297788B}">
      <dsp:nvSpPr>
        <dsp:cNvPr id="0" name=""/>
        <dsp:cNvSpPr/>
      </dsp:nvSpPr>
      <dsp:spPr>
        <a:xfrm>
          <a:off x="534102" y="1353647"/>
          <a:ext cx="971095" cy="97109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C48F74A-0402-43BC-8CEF-A80BE4E271AD}">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a:t>Survey data through 2018 will be the same for each simulation</a:t>
          </a:r>
        </a:p>
      </dsp:txBody>
      <dsp:txXfrm>
        <a:off x="2039300" y="956381"/>
        <a:ext cx="4474303" cy="1765627"/>
      </dsp:txXfrm>
    </dsp:sp>
    <dsp:sp modelId="{D3464C9D-6506-4B53-B285-213668D756D0}">
      <dsp:nvSpPr>
        <dsp:cNvPr id="0" name=""/>
        <dsp:cNvSpPr/>
      </dsp:nvSpPr>
      <dsp:spPr>
        <a:xfrm>
          <a:off x="0" y="3163416"/>
          <a:ext cx="6513603" cy="1765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440790-3B6C-40D1-8EDC-C4E448596CD6}">
      <dsp:nvSpPr>
        <dsp:cNvPr id="0" name=""/>
        <dsp:cNvSpPr/>
      </dsp:nvSpPr>
      <dsp:spPr>
        <a:xfrm>
          <a:off x="534102" y="3560682"/>
          <a:ext cx="971095" cy="97109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346DEC4-8DEE-4868-A525-B9354A102BF9}">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marL="0" lvl="0" indent="0" algn="l" defTabSz="1111250">
            <a:lnSpc>
              <a:spcPct val="90000"/>
            </a:lnSpc>
            <a:spcBef>
              <a:spcPct val="0"/>
            </a:spcBef>
            <a:spcAft>
              <a:spcPct val="35000"/>
            </a:spcAft>
            <a:buNone/>
          </a:pPr>
          <a:r>
            <a:rPr lang="en-US" sz="2500" kern="1200" dirty="0"/>
            <a:t>For 2019+ survey data simulated with </a:t>
          </a:r>
          <a:r>
            <a:rPr lang="en-US" sz="2500" kern="1200" dirty="0">
              <a:solidFill>
                <a:schemeClr val="tx1"/>
              </a:solidFill>
            </a:rPr>
            <a:t>observation</a:t>
          </a:r>
          <a:r>
            <a:rPr lang="en-US" sz="2500" kern="1200" dirty="0"/>
            <a:t> error within each simulation </a:t>
          </a:r>
        </a:p>
      </dsp:txBody>
      <dsp:txXfrm>
        <a:off x="2039300" y="3163416"/>
        <a:ext cx="4474303" cy="17656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2CB63-7281-4B47-BDD9-65AD41CAB36F}">
      <dsp:nvSpPr>
        <dsp:cNvPr id="0" name=""/>
        <dsp:cNvSpPr/>
      </dsp:nvSpPr>
      <dsp:spPr>
        <a:xfrm>
          <a:off x="1024625" y="406370"/>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2ABA7-2799-43FC-B993-1927F1D085DA}">
      <dsp:nvSpPr>
        <dsp:cNvPr id="0" name=""/>
        <dsp:cNvSpPr/>
      </dsp:nvSpPr>
      <dsp:spPr>
        <a:xfrm>
          <a:off x="552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Objectives and Methods </a:t>
          </a:r>
        </a:p>
      </dsp:txBody>
      <dsp:txXfrm>
        <a:off x="5527" y="1592292"/>
        <a:ext cx="3135684" cy="470352"/>
      </dsp:txXfrm>
    </dsp:sp>
    <dsp:sp modelId="{E3CAE863-DD74-44C5-99D3-F3BCBC8E531A}">
      <dsp:nvSpPr>
        <dsp:cNvPr id="0" name=""/>
        <dsp:cNvSpPr/>
      </dsp:nvSpPr>
      <dsp:spPr>
        <a:xfrm>
          <a:off x="552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4C85F9D1-C06C-440C-9107-E33284F266D8}">
      <dsp:nvSpPr>
        <dsp:cNvPr id="0" name=""/>
        <dsp:cNvSpPr/>
      </dsp:nvSpPr>
      <dsp:spPr>
        <a:xfrm>
          <a:off x="4709055" y="406370"/>
          <a:ext cx="1097489" cy="10974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9440E-ED54-496E-9AC4-40628600DC15}">
      <dsp:nvSpPr>
        <dsp:cNvPr id="0" name=""/>
        <dsp:cNvSpPr/>
      </dsp:nvSpPr>
      <dsp:spPr>
        <a:xfrm>
          <a:off x="368995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Performance Metrics </a:t>
          </a:r>
        </a:p>
      </dsp:txBody>
      <dsp:txXfrm>
        <a:off x="3689957" y="1592292"/>
        <a:ext cx="3135684" cy="470352"/>
      </dsp:txXfrm>
    </dsp:sp>
    <dsp:sp modelId="{2F96DE24-A44E-4021-BA11-00A998C2019E}">
      <dsp:nvSpPr>
        <dsp:cNvPr id="0" name=""/>
        <dsp:cNvSpPr/>
      </dsp:nvSpPr>
      <dsp:spPr>
        <a:xfrm>
          <a:off x="368995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A344BC40-9257-466A-BDC8-7FC8D1DE9208}">
      <dsp:nvSpPr>
        <dsp:cNvPr id="0" name=""/>
        <dsp:cNvSpPr/>
      </dsp:nvSpPr>
      <dsp:spPr>
        <a:xfrm>
          <a:off x="8427353" y="395076"/>
          <a:ext cx="1097489" cy="10974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2019B-08B9-496D-939E-51195BB72056}">
      <dsp:nvSpPr>
        <dsp:cNvPr id="0" name=""/>
        <dsp:cNvSpPr/>
      </dsp:nvSpPr>
      <dsp:spPr>
        <a:xfrm>
          <a:off x="737438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Harvest Control Rules </a:t>
          </a:r>
        </a:p>
      </dsp:txBody>
      <dsp:txXfrm>
        <a:off x="7374387" y="1592292"/>
        <a:ext cx="3135684" cy="470352"/>
      </dsp:txXfrm>
    </dsp:sp>
    <dsp:sp modelId="{EDEE90BB-8E55-49C1-AFF6-4F9C8181B9E4}">
      <dsp:nvSpPr>
        <dsp:cNvPr id="0" name=""/>
        <dsp:cNvSpPr/>
      </dsp:nvSpPr>
      <dsp:spPr>
        <a:xfrm>
          <a:off x="737438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Coordination with ADFG</a:t>
          </a:r>
        </a:p>
      </dsp:txBody>
      <dsp:txXfrm>
        <a:off x="7374387" y="2103776"/>
        <a:ext cx="3135684" cy="3591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2CB63-7281-4B47-BDD9-65AD41CAB36F}">
      <dsp:nvSpPr>
        <dsp:cNvPr id="0" name=""/>
        <dsp:cNvSpPr/>
      </dsp:nvSpPr>
      <dsp:spPr>
        <a:xfrm>
          <a:off x="1024625" y="406370"/>
          <a:ext cx="1097489" cy="10974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2ABA7-2799-43FC-B993-1927F1D085DA}">
      <dsp:nvSpPr>
        <dsp:cNvPr id="0" name=""/>
        <dsp:cNvSpPr/>
      </dsp:nvSpPr>
      <dsp:spPr>
        <a:xfrm>
          <a:off x="552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Objectives and Methods </a:t>
          </a:r>
        </a:p>
      </dsp:txBody>
      <dsp:txXfrm>
        <a:off x="5527" y="1592292"/>
        <a:ext cx="3135684" cy="470352"/>
      </dsp:txXfrm>
    </dsp:sp>
    <dsp:sp modelId="{E3CAE863-DD74-44C5-99D3-F3BCBC8E531A}">
      <dsp:nvSpPr>
        <dsp:cNvPr id="0" name=""/>
        <dsp:cNvSpPr/>
      </dsp:nvSpPr>
      <dsp:spPr>
        <a:xfrm>
          <a:off x="552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4C85F9D1-C06C-440C-9107-E33284F266D8}">
      <dsp:nvSpPr>
        <dsp:cNvPr id="0" name=""/>
        <dsp:cNvSpPr/>
      </dsp:nvSpPr>
      <dsp:spPr>
        <a:xfrm>
          <a:off x="4709055" y="406370"/>
          <a:ext cx="1097489" cy="10974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9440E-ED54-496E-9AC4-40628600DC15}">
      <dsp:nvSpPr>
        <dsp:cNvPr id="0" name=""/>
        <dsp:cNvSpPr/>
      </dsp:nvSpPr>
      <dsp:spPr>
        <a:xfrm>
          <a:off x="368995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dirty="0"/>
            <a:t>Performance Metrics </a:t>
          </a:r>
        </a:p>
      </dsp:txBody>
      <dsp:txXfrm>
        <a:off x="3689957" y="1592292"/>
        <a:ext cx="3135684" cy="470352"/>
      </dsp:txXfrm>
    </dsp:sp>
    <dsp:sp modelId="{2F96DE24-A44E-4021-BA11-00A998C2019E}">
      <dsp:nvSpPr>
        <dsp:cNvPr id="0" name=""/>
        <dsp:cNvSpPr/>
      </dsp:nvSpPr>
      <dsp:spPr>
        <a:xfrm>
          <a:off x="368995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sp>
    <dsp:sp modelId="{A344BC40-9257-466A-BDC8-7FC8D1DE9208}">
      <dsp:nvSpPr>
        <dsp:cNvPr id="0" name=""/>
        <dsp:cNvSpPr/>
      </dsp:nvSpPr>
      <dsp:spPr>
        <a:xfrm>
          <a:off x="8427353" y="395076"/>
          <a:ext cx="1097489" cy="10974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72019B-08B9-496D-939E-51195BB72056}">
      <dsp:nvSpPr>
        <dsp:cNvPr id="0" name=""/>
        <dsp:cNvSpPr/>
      </dsp:nvSpPr>
      <dsp:spPr>
        <a:xfrm>
          <a:off x="7374387" y="1592292"/>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b="1"/>
          </a:pPr>
          <a:r>
            <a:rPr lang="en-US" sz="2400" kern="1200"/>
            <a:t>Harvest Control Rules </a:t>
          </a:r>
        </a:p>
      </dsp:txBody>
      <dsp:txXfrm>
        <a:off x="7374387" y="1592292"/>
        <a:ext cx="3135684" cy="470352"/>
      </dsp:txXfrm>
    </dsp:sp>
    <dsp:sp modelId="{EDEE90BB-8E55-49C1-AFF6-4F9C8181B9E4}">
      <dsp:nvSpPr>
        <dsp:cNvPr id="0" name=""/>
        <dsp:cNvSpPr/>
      </dsp:nvSpPr>
      <dsp:spPr>
        <a:xfrm>
          <a:off x="7374387" y="2103776"/>
          <a:ext cx="3135684" cy="359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Coordination with ADFG</a:t>
          </a:r>
        </a:p>
      </dsp:txBody>
      <dsp:txXfrm>
        <a:off x="7374387" y="2103776"/>
        <a:ext cx="3135684" cy="35917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475FD-405F-4492-A0C4-CF04261588C2}" type="datetimeFigureOut">
              <a:rPr lang="en-US" smtClean="0"/>
              <a:t>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0CA7A-797A-4AD5-9425-DDD36096BFBD}" type="slidenum">
              <a:rPr lang="en-US" smtClean="0"/>
              <a:t>‹#›</a:t>
            </a:fld>
            <a:endParaRPr lang="en-US"/>
          </a:p>
        </p:txBody>
      </p:sp>
    </p:spTree>
    <p:extLst>
      <p:ext uri="{BB962C8B-B14F-4D97-AF65-F5344CB8AC3E}">
        <p14:creationId xmlns:p14="http://schemas.microsoft.com/office/powerpoint/2010/main" val="913262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362B3-B8BC-44F4-8E87-5B83DFFC4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38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to the two left bottom boxes –</a:t>
            </a:r>
            <a:r>
              <a:rPr lang="en-AU" baseline="0" dirty="0"/>
              <a:t> not in red</a:t>
            </a:r>
            <a:endParaRPr lang="en-AU" dirty="0"/>
          </a:p>
        </p:txBody>
      </p:sp>
      <p:sp>
        <p:nvSpPr>
          <p:cNvPr id="4" name="Slide Number Placeholder 3"/>
          <p:cNvSpPr>
            <a:spLocks noGrp="1"/>
          </p:cNvSpPr>
          <p:nvPr>
            <p:ph type="sldNum" sz="quarter" idx="10"/>
          </p:nvPr>
        </p:nvSpPr>
        <p:spPr/>
        <p:txBody>
          <a:bodyPr/>
          <a:lstStyle/>
          <a:p>
            <a:fld id="{85A0CA7A-797A-4AD5-9425-DDD36096BFBD}" type="slidenum">
              <a:rPr lang="en-US" smtClean="0"/>
              <a:t>14</a:t>
            </a:fld>
            <a:endParaRPr lang="en-US"/>
          </a:p>
        </p:txBody>
      </p:sp>
    </p:spTree>
    <p:extLst>
      <p:ext uri="{BB962C8B-B14F-4D97-AF65-F5344CB8AC3E}">
        <p14:creationId xmlns:p14="http://schemas.microsoft.com/office/powerpoint/2010/main" val="173456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the “new model</a:t>
            </a:r>
            <a:r>
              <a:rPr lang="en-AU" baseline="0" dirty="0"/>
              <a:t> configuration” </a:t>
            </a:r>
            <a:endParaRPr lang="en-AU" dirty="0"/>
          </a:p>
        </p:txBody>
      </p:sp>
      <p:sp>
        <p:nvSpPr>
          <p:cNvPr id="4" name="Slide Number Placeholder 3"/>
          <p:cNvSpPr>
            <a:spLocks noGrp="1"/>
          </p:cNvSpPr>
          <p:nvPr>
            <p:ph type="sldNum" sz="quarter" idx="10"/>
          </p:nvPr>
        </p:nvSpPr>
        <p:spPr/>
        <p:txBody>
          <a:bodyPr/>
          <a:lstStyle/>
          <a:p>
            <a:fld id="{85A0CA7A-797A-4AD5-9425-DDD36096BFBD}" type="slidenum">
              <a:rPr lang="en-US" smtClean="0"/>
              <a:t>15</a:t>
            </a:fld>
            <a:endParaRPr lang="en-US"/>
          </a:p>
        </p:txBody>
      </p:sp>
    </p:spTree>
    <p:extLst>
      <p:ext uri="{BB962C8B-B14F-4D97-AF65-F5344CB8AC3E}">
        <p14:creationId xmlns:p14="http://schemas.microsoft.com/office/powerpoint/2010/main" val="4254804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Id remove the first box because that is just a kluge</a:t>
            </a:r>
            <a:r>
              <a:rPr lang="en-AU" baseline="0" dirty="0"/>
              <a:t> to get the F for the OPERATING MODEL</a:t>
            </a:r>
            <a:endParaRPr lang="en-AU" dirty="0"/>
          </a:p>
        </p:txBody>
      </p:sp>
      <p:sp>
        <p:nvSpPr>
          <p:cNvPr id="4" name="Slide Number Placeholder 3"/>
          <p:cNvSpPr>
            <a:spLocks noGrp="1"/>
          </p:cNvSpPr>
          <p:nvPr>
            <p:ph type="sldNum" sz="quarter" idx="10"/>
          </p:nvPr>
        </p:nvSpPr>
        <p:spPr/>
        <p:txBody>
          <a:bodyPr/>
          <a:lstStyle/>
          <a:p>
            <a:fld id="{85A0CA7A-797A-4AD5-9425-DDD36096BFBD}" type="slidenum">
              <a:rPr lang="en-US" smtClean="0"/>
              <a:t>16</a:t>
            </a:fld>
            <a:endParaRPr lang="en-US"/>
          </a:p>
        </p:txBody>
      </p:sp>
    </p:spTree>
    <p:extLst>
      <p:ext uri="{BB962C8B-B14F-4D97-AF65-F5344CB8AC3E}">
        <p14:creationId xmlns:p14="http://schemas.microsoft.com/office/powerpoint/2010/main" val="2566071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20</a:t>
            </a:fld>
            <a:endParaRPr lang="en-US"/>
          </a:p>
        </p:txBody>
      </p:sp>
    </p:spTree>
    <p:extLst>
      <p:ext uri="{BB962C8B-B14F-4D97-AF65-F5344CB8AC3E}">
        <p14:creationId xmlns:p14="http://schemas.microsoft.com/office/powerpoint/2010/main" val="3485359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21</a:t>
            </a:fld>
            <a:endParaRPr lang="en-US"/>
          </a:p>
        </p:txBody>
      </p:sp>
    </p:spTree>
    <p:extLst>
      <p:ext uri="{BB962C8B-B14F-4D97-AF65-F5344CB8AC3E}">
        <p14:creationId xmlns:p14="http://schemas.microsoft.com/office/powerpoint/2010/main" val="353387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22</a:t>
            </a:fld>
            <a:endParaRPr lang="en-US"/>
          </a:p>
        </p:txBody>
      </p:sp>
    </p:spTree>
    <p:extLst>
      <p:ext uri="{BB962C8B-B14F-4D97-AF65-F5344CB8AC3E}">
        <p14:creationId xmlns:p14="http://schemas.microsoft.com/office/powerpoint/2010/main" val="3397089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TOO DENSE</a:t>
            </a:r>
            <a:r>
              <a:rPr lang="en-AU" baseline="0" dirty="0"/>
              <a:t> – split into 2 slides</a:t>
            </a:r>
          </a:p>
          <a:p>
            <a:endParaRPr lang="en-AU" baseline="0" dirty="0"/>
          </a:p>
          <a:p>
            <a:r>
              <a:rPr lang="en-AU" baseline="0" dirty="0"/>
              <a:t>This slide is very full, and this is because when looking at Performance Metrics, it’s better to have as much information as possible and pair down and prioritize as you go </a:t>
            </a:r>
          </a:p>
          <a:p>
            <a:r>
              <a:rPr lang="en-AU" baseline="0" dirty="0"/>
              <a:t>The next couple slides break things down </a:t>
            </a:r>
            <a:endParaRPr lang="en-AU" dirty="0"/>
          </a:p>
        </p:txBody>
      </p:sp>
      <p:sp>
        <p:nvSpPr>
          <p:cNvPr id="4" name="Slide Number Placeholder 3"/>
          <p:cNvSpPr>
            <a:spLocks noGrp="1"/>
          </p:cNvSpPr>
          <p:nvPr>
            <p:ph type="sldNum" sz="quarter" idx="10"/>
          </p:nvPr>
        </p:nvSpPr>
        <p:spPr/>
        <p:txBody>
          <a:bodyPr/>
          <a:lstStyle/>
          <a:p>
            <a:fld id="{85A0CA7A-797A-4AD5-9425-DDD36096BFBD}" type="slidenum">
              <a:rPr lang="en-US" smtClean="0"/>
              <a:t>27</a:t>
            </a:fld>
            <a:endParaRPr lang="en-US"/>
          </a:p>
        </p:txBody>
      </p:sp>
    </p:spTree>
    <p:extLst>
      <p:ext uri="{BB962C8B-B14F-4D97-AF65-F5344CB8AC3E}">
        <p14:creationId xmlns:p14="http://schemas.microsoft.com/office/powerpoint/2010/main" val="1083884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28</a:t>
            </a:fld>
            <a:endParaRPr lang="en-US"/>
          </a:p>
        </p:txBody>
      </p:sp>
    </p:spTree>
    <p:extLst>
      <p:ext uri="{BB962C8B-B14F-4D97-AF65-F5344CB8AC3E}">
        <p14:creationId xmlns:p14="http://schemas.microsoft.com/office/powerpoint/2010/main" val="3042431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Cyclic patterns driven by highly variable recruitment events </a:t>
            </a:r>
          </a:p>
          <a:p>
            <a:r>
              <a:rPr lang="en-US" dirty="0"/>
              <a:t>15 closure years since ’74 US directed fishery  (15/44 years) (~1/3 of the time) </a:t>
            </a:r>
          </a:p>
          <a:p>
            <a:endParaRPr lang="en-US" dirty="0"/>
          </a:p>
        </p:txBody>
      </p:sp>
      <p:sp>
        <p:nvSpPr>
          <p:cNvPr id="4" name="Slide Number Placeholder 3"/>
          <p:cNvSpPr>
            <a:spLocks noGrp="1"/>
          </p:cNvSpPr>
          <p:nvPr>
            <p:ph type="sldNum" sz="quarter" idx="5"/>
          </p:nvPr>
        </p:nvSpPr>
        <p:spPr/>
        <p:txBody>
          <a:bodyPr/>
          <a:lstStyle/>
          <a:p>
            <a:fld id="{B3F16EE4-833F-46B2-ACEF-E3FC2A759A0A}" type="slidenum">
              <a:rPr lang="en-US" smtClean="0"/>
              <a:t>30</a:t>
            </a:fld>
            <a:endParaRPr lang="en-US"/>
          </a:p>
        </p:txBody>
      </p:sp>
    </p:spTree>
    <p:extLst>
      <p:ext uri="{BB962C8B-B14F-4D97-AF65-F5344CB8AC3E}">
        <p14:creationId xmlns:p14="http://schemas.microsoft.com/office/powerpoint/2010/main" val="2407313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31</a:t>
            </a:fld>
            <a:endParaRPr lang="en-US"/>
          </a:p>
        </p:txBody>
      </p:sp>
    </p:spTree>
    <p:extLst>
      <p:ext uri="{BB962C8B-B14F-4D97-AF65-F5344CB8AC3E}">
        <p14:creationId xmlns:p14="http://schemas.microsoft.com/office/powerpoint/2010/main" val="58793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bairdi </a:t>
            </a:r>
          </a:p>
          <a:p>
            <a:r>
              <a:rPr lang="en-US" dirty="0"/>
              <a:t>Cooperative Research includes selectivity, growth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362B3-B8BC-44F4-8E87-5B83DFFC4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519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33</a:t>
            </a:fld>
            <a:endParaRPr lang="en-US"/>
          </a:p>
        </p:txBody>
      </p:sp>
    </p:spTree>
    <p:extLst>
      <p:ext uri="{BB962C8B-B14F-4D97-AF65-F5344CB8AC3E}">
        <p14:creationId xmlns:p14="http://schemas.microsoft.com/office/powerpoint/2010/main" val="2219031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CA7A-797A-4AD5-9425-DDD36096BFBD}" type="slidenum">
              <a:rPr lang="en-US" smtClean="0"/>
              <a:t>40</a:t>
            </a:fld>
            <a:endParaRPr lang="en-US"/>
          </a:p>
        </p:txBody>
      </p:sp>
    </p:spTree>
    <p:extLst>
      <p:ext uri="{BB962C8B-B14F-4D97-AF65-F5344CB8AC3E}">
        <p14:creationId xmlns:p14="http://schemas.microsoft.com/office/powerpoint/2010/main" val="33994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cooperative research partners and emphasize the importance and unique opportunity this partnership affords me as a grad student and the resource as a whole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16EE4-833F-46B2-ACEF-E3FC2A759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857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Cyclic patterns driven by highly variable recruitment events </a:t>
            </a:r>
          </a:p>
          <a:p>
            <a:r>
              <a:rPr lang="en-US" dirty="0"/>
              <a:t>15 closure years since ’74 US directed fishery  (15/44 years) (~1/3 of the time) </a:t>
            </a:r>
          </a:p>
          <a:p>
            <a:endParaRPr lang="en-US" dirty="0"/>
          </a:p>
        </p:txBody>
      </p:sp>
      <p:sp>
        <p:nvSpPr>
          <p:cNvPr id="4" name="Slide Number Placeholder 3"/>
          <p:cNvSpPr>
            <a:spLocks noGrp="1"/>
          </p:cNvSpPr>
          <p:nvPr>
            <p:ph type="sldNum" sz="quarter" idx="5"/>
          </p:nvPr>
        </p:nvSpPr>
        <p:spPr/>
        <p:txBody>
          <a:bodyPr/>
          <a:lstStyle/>
          <a:p>
            <a:fld id="{B3F16EE4-833F-46B2-ACEF-E3FC2A759A0A}" type="slidenum">
              <a:rPr lang="en-US" smtClean="0"/>
              <a:t>4</a:t>
            </a:fld>
            <a:endParaRPr lang="en-US"/>
          </a:p>
        </p:txBody>
      </p:sp>
    </p:spTree>
    <p:extLst>
      <p:ext uri="{BB962C8B-B14F-4D97-AF65-F5344CB8AC3E}">
        <p14:creationId xmlns:p14="http://schemas.microsoft.com/office/powerpoint/2010/main" val="400485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PLOTS </a:t>
            </a:r>
          </a:p>
          <a:p>
            <a:r>
              <a:rPr lang="en-US" dirty="0"/>
              <a:t>Highlight 20million pound fishery to 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F16EE4-833F-46B2-ACEF-E3FC2A759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716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Harvest Control rules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2362B3-B8BC-44F4-8E87-5B83DFFC49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416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Initial threshold 1974-2010</a:t>
            </a:r>
          </a:p>
          <a:p>
            <a:pPr lvl="1"/>
            <a:r>
              <a:rPr lang="en-US" dirty="0"/>
              <a:t>Changed to 1982-2016</a:t>
            </a:r>
          </a:p>
          <a:p>
            <a:pPr lvl="1"/>
            <a:r>
              <a:rPr lang="en-US" dirty="0"/>
              <a:t>Maturity definition changed</a:t>
            </a:r>
          </a:p>
          <a:p>
            <a:pPr lvl="1"/>
            <a:r>
              <a:rPr lang="en-US" dirty="0"/>
              <a:t>Changed to include error (estimate above = open, within = conditional, below = closed) </a:t>
            </a:r>
          </a:p>
          <a:p>
            <a:endParaRPr lang="en-US" dirty="0"/>
          </a:p>
        </p:txBody>
      </p:sp>
      <p:sp>
        <p:nvSpPr>
          <p:cNvPr id="4" name="Slide Number Placeholder 3"/>
          <p:cNvSpPr>
            <a:spLocks noGrp="1"/>
          </p:cNvSpPr>
          <p:nvPr>
            <p:ph type="sldNum" sz="quarter" idx="5"/>
          </p:nvPr>
        </p:nvSpPr>
        <p:spPr/>
        <p:txBody>
          <a:bodyPr/>
          <a:lstStyle/>
          <a:p>
            <a:fld id="{B3F16EE4-833F-46B2-ACEF-E3FC2A759A0A}" type="slidenum">
              <a:rPr lang="en-US" smtClean="0"/>
              <a:t>7</a:t>
            </a:fld>
            <a:endParaRPr lang="en-US"/>
          </a:p>
        </p:txBody>
      </p:sp>
    </p:spTree>
    <p:extLst>
      <p:ext uri="{BB962C8B-B14F-4D97-AF65-F5344CB8AC3E}">
        <p14:creationId xmlns:p14="http://schemas.microsoft.com/office/powerpoint/2010/main" val="1681455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on the scientific validity on the current harvest control rules </a:t>
            </a:r>
          </a:p>
          <a:p>
            <a:r>
              <a:rPr lang="en-US" dirty="0"/>
              <a:t>Move away from band aid fixes </a:t>
            </a:r>
          </a:p>
          <a:p>
            <a:endParaRPr lang="en-US" dirty="0"/>
          </a:p>
        </p:txBody>
      </p:sp>
      <p:sp>
        <p:nvSpPr>
          <p:cNvPr id="4" name="Slide Number Placeholder 3"/>
          <p:cNvSpPr>
            <a:spLocks noGrp="1"/>
          </p:cNvSpPr>
          <p:nvPr>
            <p:ph type="sldNum" sz="quarter" idx="5"/>
          </p:nvPr>
        </p:nvSpPr>
        <p:spPr/>
        <p:txBody>
          <a:bodyPr/>
          <a:lstStyle/>
          <a:p>
            <a:fld id="{B3F16EE4-833F-46B2-ACEF-E3FC2A759A0A}" type="slidenum">
              <a:rPr lang="en-US" smtClean="0"/>
              <a:t>9</a:t>
            </a:fld>
            <a:endParaRPr lang="en-US"/>
          </a:p>
        </p:txBody>
      </p:sp>
    </p:spTree>
    <p:extLst>
      <p:ext uri="{BB962C8B-B14F-4D97-AF65-F5344CB8AC3E}">
        <p14:creationId xmlns:p14="http://schemas.microsoft.com/office/powerpoint/2010/main" val="2779263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2400" dirty="0"/>
              <a:t>HCR factors to look at:</a:t>
            </a:r>
          </a:p>
          <a:p>
            <a:pPr lvl="3"/>
            <a:r>
              <a:rPr lang="en-US" sz="2000" dirty="0"/>
              <a:t>Re-specification of Spawning Stock Biomass</a:t>
            </a:r>
          </a:p>
          <a:p>
            <a:pPr lvl="4"/>
            <a:r>
              <a:rPr lang="en-US" sz="2000" dirty="0"/>
              <a:t>Combining metrics to create “red flag” system</a:t>
            </a:r>
          </a:p>
          <a:p>
            <a:pPr lvl="3"/>
            <a:r>
              <a:rPr lang="en-US" sz="2000" dirty="0"/>
              <a:t>Sliding control rule replacing hard thresholds</a:t>
            </a:r>
          </a:p>
          <a:p>
            <a:pPr lvl="3"/>
            <a:r>
              <a:rPr lang="en-US" sz="2000" dirty="0"/>
              <a:t>Other?</a:t>
            </a:r>
          </a:p>
          <a:p>
            <a:endParaRPr lang="en-US" dirty="0"/>
          </a:p>
        </p:txBody>
      </p:sp>
      <p:sp>
        <p:nvSpPr>
          <p:cNvPr id="4" name="Slide Number Placeholder 3"/>
          <p:cNvSpPr>
            <a:spLocks noGrp="1"/>
          </p:cNvSpPr>
          <p:nvPr>
            <p:ph type="sldNum" sz="quarter" idx="10"/>
          </p:nvPr>
        </p:nvSpPr>
        <p:spPr/>
        <p:txBody>
          <a:bodyPr/>
          <a:lstStyle/>
          <a:p>
            <a:fld id="{B72362B3-B8BC-44F4-8E87-5B83DFFC4943}" type="slidenum">
              <a:rPr lang="en-US" smtClean="0"/>
              <a:t>11</a:t>
            </a:fld>
            <a:endParaRPr lang="en-US"/>
          </a:p>
        </p:txBody>
      </p:sp>
    </p:spTree>
    <p:extLst>
      <p:ext uri="{BB962C8B-B14F-4D97-AF65-F5344CB8AC3E}">
        <p14:creationId xmlns:p14="http://schemas.microsoft.com/office/powerpoint/2010/main" val="157171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 evaluate in terms of question </a:t>
            </a:r>
          </a:p>
        </p:txBody>
      </p:sp>
      <p:sp>
        <p:nvSpPr>
          <p:cNvPr id="4" name="Slide Number Placeholder 3"/>
          <p:cNvSpPr>
            <a:spLocks noGrp="1"/>
          </p:cNvSpPr>
          <p:nvPr>
            <p:ph type="sldNum" sz="quarter" idx="5"/>
          </p:nvPr>
        </p:nvSpPr>
        <p:spPr/>
        <p:txBody>
          <a:bodyPr/>
          <a:lstStyle/>
          <a:p>
            <a:fld id="{B3F16EE4-833F-46B2-ACEF-E3FC2A759A0A}" type="slidenum">
              <a:rPr lang="en-US" smtClean="0"/>
              <a:t>13</a:t>
            </a:fld>
            <a:endParaRPr lang="en-US"/>
          </a:p>
        </p:txBody>
      </p:sp>
    </p:spTree>
    <p:extLst>
      <p:ext uri="{BB962C8B-B14F-4D97-AF65-F5344CB8AC3E}">
        <p14:creationId xmlns:p14="http://schemas.microsoft.com/office/powerpoint/2010/main" val="95026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2FC85-29DB-4C0C-BFC2-9AAA358BC0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8FF1E2-A81E-40A2-B487-1A3C13C3DB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475E2C-CA84-4633-831D-6988564CE4A4}"/>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91D273ED-723E-4490-A067-04CA0A134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1815A-F362-4741-87C9-BEA2DF0EE0B9}"/>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231033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B5CE-4EB1-46EC-AE60-0A9D7E0C2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9C507E-8E01-44AF-BB08-F4D13DEFDD6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45325-96A3-4F6E-B9AA-11EE1647F808}"/>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45FC135E-63E0-4766-9032-A6844508F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0EEB9-9CAE-4AD0-BFC4-906BEEC66AF5}"/>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137011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2375FA-7F6A-4341-93C4-1C02DD315D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7FF11-F24F-4A46-9465-D63C0EF1FC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624172-D77B-442F-A23B-3F15C5C758BA}"/>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E8D80B90-7B53-4C25-AAC4-075BAEF59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5A7F7-C35A-4384-B167-5C7B3C5A633E}"/>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3836935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CD878F-5B1A-4EF8-9529-A9FB2D7615B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203840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D878F-5B1A-4EF8-9529-A9FB2D7615B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2687566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CD878F-5B1A-4EF8-9529-A9FB2D7615B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164924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CD878F-5B1A-4EF8-9529-A9FB2D7615B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74020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CD878F-5B1A-4EF8-9529-A9FB2D7615BB}"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3219471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CD878F-5B1A-4EF8-9529-A9FB2D7615BB}"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302599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CD878F-5B1A-4EF8-9529-A9FB2D7615BB}"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1596299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CD878F-5B1A-4EF8-9529-A9FB2D7615B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60355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6E69-14EA-4AA8-9DF4-8F2B9A402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F7FA83-0C40-44FE-8352-0F850F92E7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743F6-901E-409D-AC3B-5323F09CD619}"/>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2158828E-354B-4B2A-B632-688D48171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3779FC-48D6-4931-A32A-28A1D54C04CD}"/>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3074043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CD878F-5B1A-4EF8-9529-A9FB2D7615BB}"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1512840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D878F-5B1A-4EF8-9529-A9FB2D7615B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48247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CD878F-5B1A-4EF8-9529-A9FB2D7615BB}"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324492-038D-4441-8734-DB5BE9DBC24B}" type="slidenum">
              <a:rPr lang="en-US" smtClean="0"/>
              <a:t>‹#›</a:t>
            </a:fld>
            <a:endParaRPr lang="en-US"/>
          </a:p>
        </p:txBody>
      </p:sp>
    </p:spTree>
    <p:extLst>
      <p:ext uri="{BB962C8B-B14F-4D97-AF65-F5344CB8AC3E}">
        <p14:creationId xmlns:p14="http://schemas.microsoft.com/office/powerpoint/2010/main" val="1618525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55B94B-B4A7-4A70-829C-4C6E7F40B26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13523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5B94B-B4A7-4A70-829C-4C6E7F40B26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157407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55B94B-B4A7-4A70-829C-4C6E7F40B26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953602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55B94B-B4A7-4A70-829C-4C6E7F40B263}"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931081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55B94B-B4A7-4A70-829C-4C6E7F40B263}" type="datetimeFigureOut">
              <a:rPr lang="en-US" smtClean="0"/>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814221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55B94B-B4A7-4A70-829C-4C6E7F40B263}" type="datetimeFigureOut">
              <a:rPr lang="en-US" smtClean="0"/>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2107074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5B94B-B4A7-4A70-829C-4C6E7F40B263}" type="datetimeFigureOut">
              <a:rPr lang="en-US" smtClean="0"/>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76609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CF1A9-1500-4895-B01A-A5878BAF54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6146FD-DF70-4F69-A3DE-EBDC9148E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33B549-8491-4394-9D54-BB857DF94C9A}"/>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150FAE0F-298B-4CF3-B02F-3BC61B3648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45612-62DF-4868-B20E-D2B25C9E23F6}"/>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1581118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B94B-B4A7-4A70-829C-4C6E7F40B263}"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109341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55B94B-B4A7-4A70-829C-4C6E7F40B263}" type="datetimeFigureOut">
              <a:rPr lang="en-US" smtClean="0"/>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381255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5B94B-B4A7-4A70-829C-4C6E7F40B26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5065494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55B94B-B4A7-4A70-829C-4C6E7F40B263}" type="datetimeFigureOut">
              <a:rPr lang="en-US" smtClean="0"/>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FA385-0FC5-49E2-B75E-41EDA54DD64B}" type="slidenum">
              <a:rPr lang="en-US" smtClean="0"/>
              <a:t>‹#›</a:t>
            </a:fld>
            <a:endParaRPr lang="en-US"/>
          </a:p>
        </p:txBody>
      </p:sp>
    </p:spTree>
    <p:extLst>
      <p:ext uri="{BB962C8B-B14F-4D97-AF65-F5344CB8AC3E}">
        <p14:creationId xmlns:p14="http://schemas.microsoft.com/office/powerpoint/2010/main" val="3117873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C219-1315-4208-8716-8942102EF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637CC6-B74F-4126-B79E-460890DE66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2E1C92-16BC-4078-9666-135E235DD97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AEFD4B-2BFC-4E2A-AD48-85ECCD4D9106}"/>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6" name="Footer Placeholder 5">
            <a:extLst>
              <a:ext uri="{FF2B5EF4-FFF2-40B4-BE49-F238E27FC236}">
                <a16:creationId xmlns:a16="http://schemas.microsoft.com/office/drawing/2014/main" id="{75A04BE3-DD20-4039-A933-C920AB672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B0DE9-D705-440E-84A7-E0ECE66FA034}"/>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86943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A4E8A-A28B-450F-8AF3-6FF646274D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02EF36-0499-4D95-8734-FE6BE6A90C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FDDF1F-DB82-4877-B07E-4C898B24B3D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67A3C7-F799-4AFF-9C84-221918DB9F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D4183B-5B49-40C8-8491-2C527DD92D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27154B-7985-4621-B9F1-EB61B96EDE93}"/>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8" name="Footer Placeholder 7">
            <a:extLst>
              <a:ext uri="{FF2B5EF4-FFF2-40B4-BE49-F238E27FC236}">
                <a16:creationId xmlns:a16="http://schemas.microsoft.com/office/drawing/2014/main" id="{CE033234-1351-4148-B59B-0B98B12B38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92B6EE-A4FA-4C5C-9A46-6547E4FC2B71}"/>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3180023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FCCED-0D81-4667-B846-3A8F71918D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FF0BD2-CA12-4AB2-8917-C0E1C3DECDC8}"/>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4" name="Footer Placeholder 3">
            <a:extLst>
              <a:ext uri="{FF2B5EF4-FFF2-40B4-BE49-F238E27FC236}">
                <a16:creationId xmlns:a16="http://schemas.microsoft.com/office/drawing/2014/main" id="{766695CD-270C-45D9-B829-3A432B157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049F9-006C-4349-B12D-730D444189B8}"/>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398682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9B412-B153-4D7D-9FE1-8C9FB9248749}"/>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3" name="Footer Placeholder 2">
            <a:extLst>
              <a:ext uri="{FF2B5EF4-FFF2-40B4-BE49-F238E27FC236}">
                <a16:creationId xmlns:a16="http://schemas.microsoft.com/office/drawing/2014/main" id="{AA70FB26-E87B-42B6-94A0-9421A75ED7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7272FD-0E99-4428-B7DE-DFE58451BF53}"/>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1256677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7BC80-0977-46FB-85BD-A158FC1FF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76926C-3903-49C9-953C-EB77B541DD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14BD1F-2533-4F21-99A8-C84760909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C6468A-DDB0-410F-92E6-BB80728CB28A}"/>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6" name="Footer Placeholder 5">
            <a:extLst>
              <a:ext uri="{FF2B5EF4-FFF2-40B4-BE49-F238E27FC236}">
                <a16:creationId xmlns:a16="http://schemas.microsoft.com/office/drawing/2014/main" id="{44163AD1-235F-4437-B135-9923B4326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0EFF7B-D587-4AE8-8B67-BE2E8E1EDCCD}"/>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2533702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8631-6B9E-4A48-B288-E82FBDA7F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540D1-EE7F-4130-BE25-30E23E246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673A90-4289-48FF-B14C-4BD97379F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5360C4-6762-44A9-B26D-8B4FE7070BDA}"/>
              </a:ext>
            </a:extLst>
          </p:cNvPr>
          <p:cNvSpPr>
            <a:spLocks noGrp="1"/>
          </p:cNvSpPr>
          <p:nvPr>
            <p:ph type="dt" sz="half" idx="10"/>
          </p:nvPr>
        </p:nvSpPr>
        <p:spPr/>
        <p:txBody>
          <a:bodyPr/>
          <a:lstStyle/>
          <a:p>
            <a:fld id="{1D78B890-455E-42DE-805C-A30EA2306289}" type="datetimeFigureOut">
              <a:rPr lang="en-US" smtClean="0"/>
              <a:t>1/17/2019</a:t>
            </a:fld>
            <a:endParaRPr lang="en-US"/>
          </a:p>
        </p:txBody>
      </p:sp>
      <p:sp>
        <p:nvSpPr>
          <p:cNvPr id="6" name="Footer Placeholder 5">
            <a:extLst>
              <a:ext uri="{FF2B5EF4-FFF2-40B4-BE49-F238E27FC236}">
                <a16:creationId xmlns:a16="http://schemas.microsoft.com/office/drawing/2014/main" id="{D8A8D7B6-840C-4236-976E-73E1A2EA6E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64A69-0AA1-41CF-B8A3-3DA02678A100}"/>
              </a:ext>
            </a:extLst>
          </p:cNvPr>
          <p:cNvSpPr>
            <a:spLocks noGrp="1"/>
          </p:cNvSpPr>
          <p:nvPr>
            <p:ph type="sldNum" sz="quarter" idx="12"/>
          </p:nvPr>
        </p:nvSpPr>
        <p:spPr/>
        <p:txBody>
          <a:bodyPr/>
          <a:lstStyle/>
          <a:p>
            <a:fld id="{BE25C5EB-0777-4600-A3E2-C8D089B65833}" type="slidenum">
              <a:rPr lang="en-US" smtClean="0"/>
              <a:t>‹#›</a:t>
            </a:fld>
            <a:endParaRPr lang="en-US"/>
          </a:p>
        </p:txBody>
      </p:sp>
    </p:spTree>
    <p:extLst>
      <p:ext uri="{BB962C8B-B14F-4D97-AF65-F5344CB8AC3E}">
        <p14:creationId xmlns:p14="http://schemas.microsoft.com/office/powerpoint/2010/main" val="297715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599C0B-8CFC-48F7-9E26-20476A366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8EA5AF-E2A3-4A46-A7AF-6189706D5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0B7E2-0B89-4D4D-9DB7-546C87831B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B890-455E-42DE-805C-A30EA2306289}" type="datetimeFigureOut">
              <a:rPr lang="en-US" smtClean="0"/>
              <a:t>1/17/2019</a:t>
            </a:fld>
            <a:endParaRPr lang="en-US"/>
          </a:p>
        </p:txBody>
      </p:sp>
      <p:sp>
        <p:nvSpPr>
          <p:cNvPr id="5" name="Footer Placeholder 4">
            <a:extLst>
              <a:ext uri="{FF2B5EF4-FFF2-40B4-BE49-F238E27FC236}">
                <a16:creationId xmlns:a16="http://schemas.microsoft.com/office/drawing/2014/main" id="{A5FC754D-1407-4FB8-B4AD-6A937B50D9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C40995-9C8B-4F4E-8A01-526543647F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5C5EB-0777-4600-A3E2-C8D089B65833}" type="slidenum">
              <a:rPr lang="en-US" smtClean="0"/>
              <a:t>‹#›</a:t>
            </a:fld>
            <a:endParaRPr lang="en-US"/>
          </a:p>
        </p:txBody>
      </p:sp>
    </p:spTree>
    <p:extLst>
      <p:ext uri="{BB962C8B-B14F-4D97-AF65-F5344CB8AC3E}">
        <p14:creationId xmlns:p14="http://schemas.microsoft.com/office/powerpoint/2010/main" val="341705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D878F-5B1A-4EF8-9529-A9FB2D7615BB}" type="datetimeFigureOut">
              <a:rPr lang="en-US" smtClean="0"/>
              <a:t>1/17/2019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324492-038D-4441-8734-DB5BE9DBC24B}" type="slidenum">
              <a:rPr lang="en-US" smtClean="0"/>
              <a:t>‹#›</a:t>
            </a:fld>
            <a:endParaRPr lang="en-US"/>
          </a:p>
        </p:txBody>
      </p:sp>
    </p:spTree>
    <p:extLst>
      <p:ext uri="{BB962C8B-B14F-4D97-AF65-F5344CB8AC3E}">
        <p14:creationId xmlns:p14="http://schemas.microsoft.com/office/powerpoint/2010/main" val="2350201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5B94B-B4A7-4A70-829C-4C6E7F40B263}" type="datetimeFigureOut">
              <a:rPr lang="en-US" smtClean="0"/>
              <a:t>1/17/2019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FA385-0FC5-49E2-B75E-41EDA54DD64B}" type="slidenum">
              <a:rPr lang="en-US" smtClean="0"/>
              <a:t>‹#›</a:t>
            </a:fld>
            <a:endParaRPr lang="en-US"/>
          </a:p>
        </p:txBody>
      </p:sp>
    </p:spTree>
    <p:extLst>
      <p:ext uri="{BB962C8B-B14F-4D97-AF65-F5344CB8AC3E}">
        <p14:creationId xmlns:p14="http://schemas.microsoft.com/office/powerpoint/2010/main" val="8874953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010A3-E3C0-4665-A076-54431D964D41}"/>
              </a:ext>
            </a:extLst>
          </p:cNvPr>
          <p:cNvSpPr>
            <a:spLocks noGrp="1"/>
          </p:cNvSpPr>
          <p:nvPr>
            <p:ph type="ctrTitle"/>
          </p:nvPr>
        </p:nvSpPr>
        <p:spPr>
          <a:xfrm>
            <a:off x="-3982" y="5091761"/>
            <a:ext cx="9162656" cy="1264588"/>
          </a:xfrm>
        </p:spPr>
        <p:txBody>
          <a:bodyPr anchor="ctr">
            <a:noAutofit/>
          </a:bodyPr>
          <a:lstStyle/>
          <a:p>
            <a:r>
              <a:rPr lang="en-US" sz="3200" dirty="0"/>
              <a:t>Tanner Crab MSE Update</a:t>
            </a:r>
            <a:br>
              <a:rPr lang="en-US" sz="3200" dirty="0"/>
            </a:br>
            <a:endParaRPr lang="en-US" sz="3200" dirty="0"/>
          </a:p>
        </p:txBody>
      </p:sp>
      <p:sp>
        <p:nvSpPr>
          <p:cNvPr id="3" name="Subtitle 2">
            <a:extLst>
              <a:ext uri="{FF2B5EF4-FFF2-40B4-BE49-F238E27FC236}">
                <a16:creationId xmlns:a16="http://schemas.microsoft.com/office/drawing/2014/main" id="{534EEB74-FF43-459C-A6F9-8CBC2977031F}"/>
              </a:ext>
            </a:extLst>
          </p:cNvPr>
          <p:cNvSpPr>
            <a:spLocks noGrp="1"/>
          </p:cNvSpPr>
          <p:nvPr>
            <p:ph type="subTitle" idx="1"/>
          </p:nvPr>
        </p:nvSpPr>
        <p:spPr>
          <a:xfrm>
            <a:off x="9158674" y="5091762"/>
            <a:ext cx="2974207" cy="1264587"/>
          </a:xfrm>
        </p:spPr>
        <p:txBody>
          <a:bodyPr anchor="ctr">
            <a:normAutofit/>
          </a:bodyPr>
          <a:lstStyle/>
          <a:p>
            <a:pPr algn="l"/>
            <a:r>
              <a:rPr lang="en-US" sz="1700" dirty="0"/>
              <a:t>Madison Shipley</a:t>
            </a:r>
          </a:p>
          <a:p>
            <a:pPr algn="l"/>
            <a:r>
              <a:rPr lang="en-US" sz="1700" dirty="0"/>
              <a:t>Master’s Research</a:t>
            </a:r>
          </a:p>
          <a:p>
            <a:pPr algn="l"/>
            <a:r>
              <a:rPr lang="en-US" sz="1700" dirty="0"/>
              <a:t>January CPT 2019</a:t>
            </a:r>
          </a:p>
        </p:txBody>
      </p:sp>
      <p:pic>
        <p:nvPicPr>
          <p:cNvPr id="2050" name="Picture 2" descr="https://lh3.googleusercontent.com/b-mwJIBAuaexgPigOSIkqkze6-_nSj-Z2qKyW51RbdauR5RxALchAlmCfK6g1rAVnF58gGGzbu6Wpa8-ekEhnNlcuy6-Thk_xKeZ2NBP_3I5RZxH_6-RydEUedThKRQoVyY5d-2_ITKakEtGEJo9wYIq_NFa28N0iqWHxPNfmy4yWeONgLcA_9xW_i9vcQLjVcBhSzw8N2S3goqg-95CRo847vyEKClGqfFIbfwZXyAYwOptFucTlLM04_sjzyhX0cCKMIsrjCuIBh0eNoKPSsNBEpmGUC5ZfEG5k03tnfm2kUq8iVwL2DDKRefY2ycXYXZ_RVVX_z2IMvYMbNFWmRnMYRRBFO-pHphZi0HzUNSH0YEvt0Yt1QmaeUm2Zeyb3reQ7sM8OVvzeow4WDwAEJltvxNFA4R5RBOL9T-mb3QLdRlM5KsrPZKZ1elpEG5xRjIWzmrBI-4nNuOxvGDfC3powtYN9JKINJV52RsGusRl6X8_OgF_-elJ7jS8dNnps2u-E_LniEAR53ZIRdu-XPbxxm9IlhOrJlakdHfIlusg0RV6BTtqyEDRsnVy2g3by62EMzdIo_VBm1LB99L15hpvRPRxk0PKVQxKVcoFNqd6eX11OR_Mq04pe1vbBMU=w1551-h1163-no">
            <a:extLst>
              <a:ext uri="{FF2B5EF4-FFF2-40B4-BE49-F238E27FC236}">
                <a16:creationId xmlns:a16="http://schemas.microsoft.com/office/drawing/2014/main" id="{A59ECE03-3EAE-4FD9-A7CD-9B74916305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66" b="31635"/>
          <a:stretch/>
        </p:blipFill>
        <p:spPr bwMode="auto">
          <a:xfrm>
            <a:off x="-3983" y="10"/>
            <a:ext cx="1219200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4250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40EA5A-BD20-49EA-A688-E40285F1725E}"/>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Objectives?</a:t>
            </a:r>
          </a:p>
        </p:txBody>
      </p:sp>
      <p:graphicFrame>
        <p:nvGraphicFramePr>
          <p:cNvPr id="21" name="Content Placeholder 2">
            <a:extLst>
              <a:ext uri="{FF2B5EF4-FFF2-40B4-BE49-F238E27FC236}">
                <a16:creationId xmlns:a16="http://schemas.microsoft.com/office/drawing/2014/main" id="{C9989EB9-492E-4883-A5ED-0D3FFB8F7CA4}"/>
              </a:ext>
            </a:extLst>
          </p:cNvPr>
          <p:cNvGraphicFramePr>
            <a:graphicFrameLocks noGrp="1"/>
          </p:cNvGraphicFramePr>
          <p:nvPr>
            <p:ph idx="1"/>
            <p:extLst>
              <p:ext uri="{D42A27DB-BD31-4B8C-83A1-F6EECF244321}">
                <p14:modId xmlns:p14="http://schemas.microsoft.com/office/powerpoint/2010/main" val="27225292"/>
              </p:ext>
            </p:extLst>
          </p:nvPr>
        </p:nvGraphicFramePr>
        <p:xfrm>
          <a:off x="3680179" y="470924"/>
          <a:ext cx="8027726"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57A7D-363F-4BF6-BD80-CD7AE8A13D4A}"/>
              </a:ext>
            </a:extLst>
          </p:cNvPr>
          <p:cNvSpPr>
            <a:spLocks noGrp="1"/>
          </p:cNvSpPr>
          <p:nvPr>
            <p:ph type="title"/>
          </p:nvPr>
        </p:nvSpPr>
        <p:spPr>
          <a:xfrm>
            <a:off x="603145" y="446228"/>
            <a:ext cx="10526573" cy="1053389"/>
          </a:xfrm>
        </p:spPr>
        <p:txBody>
          <a:bodyPr>
            <a:normAutofit/>
          </a:bodyPr>
          <a:lstStyle/>
          <a:p>
            <a:r>
              <a:rPr lang="en-US" dirty="0"/>
              <a:t>What is Management Strategy Evaluation? </a:t>
            </a:r>
          </a:p>
        </p:txBody>
      </p:sp>
      <p:sp>
        <p:nvSpPr>
          <p:cNvPr id="3" name="Content Placeholder 2">
            <a:extLst>
              <a:ext uri="{FF2B5EF4-FFF2-40B4-BE49-F238E27FC236}">
                <a16:creationId xmlns:a16="http://schemas.microsoft.com/office/drawing/2014/main" id="{5A0BAF1F-E531-4401-9CA6-CB8E4EA57B42}"/>
              </a:ext>
            </a:extLst>
          </p:cNvPr>
          <p:cNvSpPr>
            <a:spLocks noGrp="1"/>
          </p:cNvSpPr>
          <p:nvPr>
            <p:ph idx="1"/>
          </p:nvPr>
        </p:nvSpPr>
        <p:spPr>
          <a:xfrm>
            <a:off x="603145" y="1979955"/>
            <a:ext cx="11132013" cy="2174356"/>
          </a:xfrm>
        </p:spPr>
        <p:txBody>
          <a:bodyPr>
            <a:normAutofit/>
          </a:bodyPr>
          <a:lstStyle/>
          <a:p>
            <a:pPr marL="0" indent="0" algn="just">
              <a:lnSpc>
                <a:spcPct val="100000"/>
              </a:lnSpc>
              <a:buNone/>
            </a:pPr>
            <a:r>
              <a:rPr lang="en-US" dirty="0"/>
              <a:t>A </a:t>
            </a:r>
            <a:r>
              <a:rPr lang="en-US" i="1" dirty="0"/>
              <a:t>tool</a:t>
            </a:r>
            <a:r>
              <a:rPr lang="en-US" b="1" dirty="0"/>
              <a:t> </a:t>
            </a:r>
            <a:r>
              <a:rPr lang="en-US" dirty="0"/>
              <a:t>that allows for simulated fishery projections under varied conditions (in this case, </a:t>
            </a:r>
            <a:r>
              <a:rPr lang="en-US" b="1" dirty="0"/>
              <a:t>harvest options</a:t>
            </a:r>
            <a:r>
              <a:rPr lang="en-US" dirty="0"/>
              <a:t>) and looks at </a:t>
            </a:r>
            <a:r>
              <a:rPr lang="en-US" b="1" dirty="0"/>
              <a:t>performance metrics</a:t>
            </a:r>
            <a:r>
              <a:rPr lang="en-US" dirty="0"/>
              <a:t> as a way of evaluating performance of harvest options relative to fishery </a:t>
            </a:r>
            <a:r>
              <a:rPr lang="en-US" b="1" dirty="0"/>
              <a:t>objectives </a:t>
            </a:r>
          </a:p>
        </p:txBody>
      </p:sp>
      <p:graphicFrame>
        <p:nvGraphicFramePr>
          <p:cNvPr id="4" name="Content Placeholder 2">
            <a:extLst>
              <a:ext uri="{FF2B5EF4-FFF2-40B4-BE49-F238E27FC236}">
                <a16:creationId xmlns:a16="http://schemas.microsoft.com/office/drawing/2014/main" id="{53529F74-3910-4147-9696-72825508910A}"/>
              </a:ext>
            </a:extLst>
          </p:cNvPr>
          <p:cNvGraphicFramePr>
            <a:graphicFrameLocks/>
          </p:cNvGraphicFramePr>
          <p:nvPr>
            <p:extLst>
              <p:ext uri="{D42A27DB-BD31-4B8C-83A1-F6EECF244321}">
                <p14:modId xmlns:p14="http://schemas.microsoft.com/office/powerpoint/2010/main" val="3783342486"/>
              </p:ext>
            </p:extLst>
          </p:nvPr>
        </p:nvGraphicFramePr>
        <p:xfrm>
          <a:off x="838200" y="3869831"/>
          <a:ext cx="10515600" cy="2869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300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11A02616-5545-4FF7-A19B-6458B5788ED4}"/>
              </a:ext>
            </a:extLst>
          </p:cNvPr>
          <p:cNvGraphicFramePr>
            <a:graphicFrameLocks/>
          </p:cNvGraphicFramePr>
          <p:nvPr>
            <p:extLst>
              <p:ext uri="{D42A27DB-BD31-4B8C-83A1-F6EECF244321}">
                <p14:modId xmlns:p14="http://schemas.microsoft.com/office/powerpoint/2010/main" val="686464701"/>
              </p:ext>
            </p:extLst>
          </p:nvPr>
        </p:nvGraphicFramePr>
        <p:xfrm>
          <a:off x="838200" y="2460131"/>
          <a:ext cx="10515600" cy="286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94C84F5-3620-4AB0-BCDF-7DDC6E53C9C3}"/>
              </a:ext>
            </a:extLst>
          </p:cNvPr>
          <p:cNvSpPr/>
          <p:nvPr/>
        </p:nvSpPr>
        <p:spPr>
          <a:xfrm>
            <a:off x="476250" y="2013602"/>
            <a:ext cx="3771900" cy="3762375"/>
          </a:xfrm>
          <a:prstGeom prst="rect">
            <a:avLst/>
          </a:prstGeom>
          <a:noFill/>
          <a:ln w="57150">
            <a:solidFill>
              <a:srgbClr val="AA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63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586C9437-94A9-4390-8D11-0BDBB32C7405}"/>
              </a:ext>
            </a:extLst>
          </p:cNvPr>
          <p:cNvCxnSpPr>
            <a:cxnSpLocks/>
          </p:cNvCxnSpPr>
          <p:nvPr/>
        </p:nvCxnSpPr>
        <p:spPr>
          <a:xfrm flipV="1">
            <a:off x="2642804" y="4726155"/>
            <a:ext cx="0" cy="786442"/>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7E58F8C-1745-48FC-B19E-FCB5704C80A6}"/>
              </a:ext>
            </a:extLst>
          </p:cNvPr>
          <p:cNvCxnSpPr>
            <a:cxnSpLocks/>
          </p:cNvCxnSpPr>
          <p:nvPr/>
        </p:nvCxnSpPr>
        <p:spPr>
          <a:xfrm flipV="1">
            <a:off x="2613068" y="2933628"/>
            <a:ext cx="0" cy="77461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3FC9E53-C08C-462F-BCAF-F335A7865184}"/>
              </a:ext>
            </a:extLst>
          </p:cNvPr>
          <p:cNvCxnSpPr>
            <a:cxnSpLocks/>
          </p:cNvCxnSpPr>
          <p:nvPr/>
        </p:nvCxnSpPr>
        <p:spPr>
          <a:xfrm flipV="1">
            <a:off x="2590766" y="1236771"/>
            <a:ext cx="0" cy="667108"/>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8B0BF44-C6F6-4E7F-B3A9-3A737B0CE119}"/>
              </a:ext>
            </a:extLst>
          </p:cNvPr>
          <p:cNvSpPr/>
          <p:nvPr/>
        </p:nvSpPr>
        <p:spPr>
          <a:xfrm>
            <a:off x="241540" y="218854"/>
            <a:ext cx="4787660" cy="1235039"/>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88DAC8-7C47-4F13-8344-3ACC306AD9BC}"/>
              </a:ext>
            </a:extLst>
          </p:cNvPr>
          <p:cNvSpPr/>
          <p:nvPr/>
        </p:nvSpPr>
        <p:spPr>
          <a:xfrm>
            <a:off x="241540" y="1903879"/>
            <a:ext cx="4787660" cy="1317686"/>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E60CFA-1209-4458-9F80-5FAB13610419}"/>
              </a:ext>
            </a:extLst>
          </p:cNvPr>
          <p:cNvSpPr/>
          <p:nvPr/>
        </p:nvSpPr>
        <p:spPr>
          <a:xfrm>
            <a:off x="241540" y="3708238"/>
            <a:ext cx="4787660" cy="1251237"/>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8767EE-3DD0-4351-8E20-6FE4A62CB251}"/>
              </a:ext>
            </a:extLst>
          </p:cNvPr>
          <p:cNvSpPr/>
          <p:nvPr/>
        </p:nvSpPr>
        <p:spPr>
          <a:xfrm>
            <a:off x="241540" y="5512597"/>
            <a:ext cx="4787660" cy="1176068"/>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2A5D52A8-8104-42F1-AA26-ECA66BC87562}"/>
              </a:ext>
            </a:extLst>
          </p:cNvPr>
          <p:cNvSpPr/>
          <p:nvPr/>
        </p:nvSpPr>
        <p:spPr>
          <a:xfrm>
            <a:off x="6311660" y="1728226"/>
            <a:ext cx="1854679" cy="1742535"/>
          </a:xfrm>
          <a:prstGeom prst="diamon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A1A6EB-E25B-433F-A53D-A4E6A15011BF}"/>
              </a:ext>
            </a:extLst>
          </p:cNvPr>
          <p:cNvSpPr/>
          <p:nvPr/>
        </p:nvSpPr>
        <p:spPr>
          <a:xfrm>
            <a:off x="6635928" y="4420035"/>
            <a:ext cx="5420605" cy="1642098"/>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54AB69-0E40-4D0E-8B6C-2C18CACE3E24}"/>
              </a:ext>
            </a:extLst>
          </p:cNvPr>
          <p:cNvSpPr/>
          <p:nvPr/>
        </p:nvSpPr>
        <p:spPr>
          <a:xfrm>
            <a:off x="8951344" y="576599"/>
            <a:ext cx="2728822" cy="1974690"/>
          </a:xfrm>
          <a:prstGeom prst="rect">
            <a:avLst/>
          </a:prstGeom>
          <a:solidFill>
            <a:srgbClr val="B4B4E8"/>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E0459CC-4037-49A0-8724-219D2F7A6ECC}"/>
              </a:ext>
            </a:extLst>
          </p:cNvPr>
          <p:cNvSpPr txBox="1"/>
          <p:nvPr/>
        </p:nvSpPr>
        <p:spPr>
          <a:xfrm>
            <a:off x="858870" y="251832"/>
            <a:ext cx="3865906" cy="830997"/>
          </a:xfrm>
          <a:prstGeom prst="rect">
            <a:avLst/>
          </a:prstGeom>
          <a:noFill/>
        </p:spPr>
        <p:txBody>
          <a:bodyPr wrap="square" rtlCol="0">
            <a:spAutoFit/>
          </a:bodyPr>
          <a:lstStyle/>
          <a:p>
            <a:r>
              <a:rPr lang="en-US" sz="2400" dirty="0"/>
              <a:t>What are the Objectives?</a:t>
            </a:r>
          </a:p>
          <a:p>
            <a:r>
              <a:rPr lang="en-US" sz="2400" dirty="0"/>
              <a:t>	 </a:t>
            </a:r>
          </a:p>
        </p:txBody>
      </p:sp>
      <p:sp>
        <p:nvSpPr>
          <p:cNvPr id="12" name="TextBox 11">
            <a:extLst>
              <a:ext uri="{FF2B5EF4-FFF2-40B4-BE49-F238E27FC236}">
                <a16:creationId xmlns:a16="http://schemas.microsoft.com/office/drawing/2014/main" id="{5FF7C1FA-E849-4E9D-BD3B-408171CD3925}"/>
              </a:ext>
            </a:extLst>
          </p:cNvPr>
          <p:cNvSpPr txBox="1"/>
          <p:nvPr/>
        </p:nvSpPr>
        <p:spPr>
          <a:xfrm>
            <a:off x="349957" y="1892200"/>
            <a:ext cx="4644602" cy="461665"/>
          </a:xfrm>
          <a:prstGeom prst="rect">
            <a:avLst/>
          </a:prstGeom>
          <a:noFill/>
        </p:spPr>
        <p:txBody>
          <a:bodyPr wrap="square" rtlCol="0">
            <a:spAutoFit/>
          </a:bodyPr>
          <a:lstStyle/>
          <a:p>
            <a:pPr algn="ctr"/>
            <a:r>
              <a:rPr lang="en-US" sz="2400" dirty="0"/>
              <a:t>What are the Performance Metrics? </a:t>
            </a:r>
          </a:p>
        </p:txBody>
      </p:sp>
      <p:sp>
        <p:nvSpPr>
          <p:cNvPr id="13" name="TextBox 12">
            <a:extLst>
              <a:ext uri="{FF2B5EF4-FFF2-40B4-BE49-F238E27FC236}">
                <a16:creationId xmlns:a16="http://schemas.microsoft.com/office/drawing/2014/main" id="{9303626C-C40B-4A91-8275-F23D1FA83CE2}"/>
              </a:ext>
            </a:extLst>
          </p:cNvPr>
          <p:cNvSpPr txBox="1"/>
          <p:nvPr/>
        </p:nvSpPr>
        <p:spPr>
          <a:xfrm>
            <a:off x="920620" y="3752901"/>
            <a:ext cx="3278038" cy="461665"/>
          </a:xfrm>
          <a:prstGeom prst="rect">
            <a:avLst/>
          </a:prstGeom>
          <a:noFill/>
        </p:spPr>
        <p:txBody>
          <a:bodyPr wrap="square" rtlCol="0">
            <a:spAutoFit/>
          </a:bodyPr>
          <a:lstStyle/>
          <a:p>
            <a:pPr algn="ctr"/>
            <a:r>
              <a:rPr lang="en-US" sz="2400" dirty="0"/>
              <a:t>Run Simulations</a:t>
            </a:r>
          </a:p>
        </p:txBody>
      </p:sp>
      <p:sp>
        <p:nvSpPr>
          <p:cNvPr id="14" name="TextBox 13">
            <a:extLst>
              <a:ext uri="{FF2B5EF4-FFF2-40B4-BE49-F238E27FC236}">
                <a16:creationId xmlns:a16="http://schemas.microsoft.com/office/drawing/2014/main" id="{AEAEF8F7-050B-44B1-A689-ABC3EA5EB15B}"/>
              </a:ext>
            </a:extLst>
          </p:cNvPr>
          <p:cNvSpPr txBox="1"/>
          <p:nvPr/>
        </p:nvSpPr>
        <p:spPr>
          <a:xfrm>
            <a:off x="241540" y="5480100"/>
            <a:ext cx="4753019" cy="461665"/>
          </a:xfrm>
          <a:prstGeom prst="rect">
            <a:avLst/>
          </a:prstGeom>
          <a:noFill/>
        </p:spPr>
        <p:txBody>
          <a:bodyPr wrap="square" rtlCol="0">
            <a:spAutoFit/>
          </a:bodyPr>
          <a:lstStyle/>
          <a:p>
            <a:pPr algn="ctr"/>
            <a:r>
              <a:rPr lang="en-US" sz="2400" dirty="0"/>
              <a:t>What Strategies is being tested?  </a:t>
            </a:r>
          </a:p>
        </p:txBody>
      </p:sp>
      <p:sp>
        <p:nvSpPr>
          <p:cNvPr id="15" name="TextBox 14">
            <a:extLst>
              <a:ext uri="{FF2B5EF4-FFF2-40B4-BE49-F238E27FC236}">
                <a16:creationId xmlns:a16="http://schemas.microsoft.com/office/drawing/2014/main" id="{2336BAD6-2184-41BB-8F81-D88CCB6EA68A}"/>
              </a:ext>
            </a:extLst>
          </p:cNvPr>
          <p:cNvSpPr txBox="1"/>
          <p:nvPr/>
        </p:nvSpPr>
        <p:spPr>
          <a:xfrm>
            <a:off x="9085052" y="552247"/>
            <a:ext cx="2461405" cy="1200329"/>
          </a:xfrm>
          <a:prstGeom prst="rect">
            <a:avLst/>
          </a:prstGeom>
          <a:noFill/>
        </p:spPr>
        <p:txBody>
          <a:bodyPr wrap="square" rtlCol="0">
            <a:spAutoFit/>
          </a:bodyPr>
          <a:lstStyle/>
          <a:p>
            <a:pPr algn="ctr"/>
            <a:r>
              <a:rPr lang="en-US" sz="2400" dirty="0"/>
              <a:t>Implement New Management Strategy </a:t>
            </a:r>
          </a:p>
        </p:txBody>
      </p:sp>
      <p:sp>
        <p:nvSpPr>
          <p:cNvPr id="16" name="TextBox 15">
            <a:extLst>
              <a:ext uri="{FF2B5EF4-FFF2-40B4-BE49-F238E27FC236}">
                <a16:creationId xmlns:a16="http://schemas.microsoft.com/office/drawing/2014/main" id="{F6D84413-3FE7-434F-A08E-2CEB73330936}"/>
              </a:ext>
            </a:extLst>
          </p:cNvPr>
          <p:cNvSpPr txBox="1"/>
          <p:nvPr/>
        </p:nvSpPr>
        <p:spPr>
          <a:xfrm>
            <a:off x="8436932" y="4492127"/>
            <a:ext cx="2038709" cy="461665"/>
          </a:xfrm>
          <a:prstGeom prst="rect">
            <a:avLst/>
          </a:prstGeom>
          <a:noFill/>
        </p:spPr>
        <p:txBody>
          <a:bodyPr wrap="square" rtlCol="0">
            <a:spAutoFit/>
          </a:bodyPr>
          <a:lstStyle/>
          <a:p>
            <a:r>
              <a:rPr lang="en-US" sz="2400" dirty="0"/>
              <a:t>Discuss Results </a:t>
            </a:r>
          </a:p>
        </p:txBody>
      </p:sp>
      <p:sp>
        <p:nvSpPr>
          <p:cNvPr id="17" name="TextBox 16">
            <a:extLst>
              <a:ext uri="{FF2B5EF4-FFF2-40B4-BE49-F238E27FC236}">
                <a16:creationId xmlns:a16="http://schemas.microsoft.com/office/drawing/2014/main" id="{58BFF124-B7E4-43EE-AA32-5D9D1DB3B0CA}"/>
              </a:ext>
            </a:extLst>
          </p:cNvPr>
          <p:cNvSpPr txBox="1"/>
          <p:nvPr/>
        </p:nvSpPr>
        <p:spPr>
          <a:xfrm>
            <a:off x="6506373" y="2064327"/>
            <a:ext cx="1400355" cy="1015663"/>
          </a:xfrm>
          <a:prstGeom prst="rect">
            <a:avLst/>
          </a:prstGeom>
          <a:noFill/>
        </p:spPr>
        <p:txBody>
          <a:bodyPr wrap="square" rtlCol="0">
            <a:spAutoFit/>
          </a:bodyPr>
          <a:lstStyle/>
          <a:p>
            <a:pPr algn="ctr"/>
            <a:r>
              <a:rPr lang="en-US" sz="2000" dirty="0"/>
              <a:t>Use or Revise Strategy </a:t>
            </a:r>
          </a:p>
        </p:txBody>
      </p:sp>
      <p:cxnSp>
        <p:nvCxnSpPr>
          <p:cNvPr id="19" name="Straight Arrow Connector 18">
            <a:extLst>
              <a:ext uri="{FF2B5EF4-FFF2-40B4-BE49-F238E27FC236}">
                <a16:creationId xmlns:a16="http://schemas.microsoft.com/office/drawing/2014/main" id="{B6778774-7FD3-4CD1-9D4A-E3B780CB5575}"/>
              </a:ext>
            </a:extLst>
          </p:cNvPr>
          <p:cNvCxnSpPr>
            <a:cxnSpLocks/>
          </p:cNvCxnSpPr>
          <p:nvPr/>
        </p:nvCxnSpPr>
        <p:spPr>
          <a:xfrm>
            <a:off x="5162908" y="930997"/>
            <a:ext cx="1545900" cy="1142217"/>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24E5A4D-1DBC-42C5-81DE-69E8BF8C88B7}"/>
              </a:ext>
            </a:extLst>
          </p:cNvPr>
          <p:cNvCxnSpPr>
            <a:cxnSpLocks/>
          </p:cNvCxnSpPr>
          <p:nvPr/>
        </p:nvCxnSpPr>
        <p:spPr>
          <a:xfrm flipV="1">
            <a:off x="4820673" y="3194586"/>
            <a:ext cx="1888135" cy="2243366"/>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412123C-43B6-48A4-98D0-E6D0DD384393}"/>
              </a:ext>
            </a:extLst>
          </p:cNvPr>
          <p:cNvCxnSpPr>
            <a:cxnSpLocks/>
          </p:cNvCxnSpPr>
          <p:nvPr/>
        </p:nvCxnSpPr>
        <p:spPr>
          <a:xfrm flipH="1">
            <a:off x="5162909" y="5695134"/>
            <a:ext cx="1339310" cy="801919"/>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DE8EB61-C54B-4D49-ACAE-89B5ABAA3EA9}"/>
              </a:ext>
            </a:extLst>
          </p:cNvPr>
          <p:cNvCxnSpPr>
            <a:cxnSpLocks/>
          </p:cNvCxnSpPr>
          <p:nvPr/>
        </p:nvCxnSpPr>
        <p:spPr>
          <a:xfrm>
            <a:off x="7738378" y="3131717"/>
            <a:ext cx="1153774" cy="1252184"/>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6C8DCD7-B086-41CB-9856-E794596F1ACB}"/>
              </a:ext>
            </a:extLst>
          </p:cNvPr>
          <p:cNvCxnSpPr>
            <a:cxnSpLocks/>
          </p:cNvCxnSpPr>
          <p:nvPr/>
        </p:nvCxnSpPr>
        <p:spPr>
          <a:xfrm flipH="1">
            <a:off x="7738378" y="1166043"/>
            <a:ext cx="1110168" cy="885800"/>
          </a:xfrm>
          <a:prstGeom prst="straightConnector1">
            <a:avLst/>
          </a:prstGeom>
          <a:ln w="1905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3AD675E-8C96-44A6-9B7A-F479C4BC99C7}"/>
              </a:ext>
            </a:extLst>
          </p:cNvPr>
          <p:cNvSpPr txBox="1"/>
          <p:nvPr/>
        </p:nvSpPr>
        <p:spPr>
          <a:xfrm rot="2244369">
            <a:off x="4974400" y="1592957"/>
            <a:ext cx="2010288" cy="276999"/>
          </a:xfrm>
          <a:prstGeom prst="rect">
            <a:avLst/>
          </a:prstGeom>
          <a:noFill/>
        </p:spPr>
        <p:txBody>
          <a:bodyPr wrap="square" rtlCol="0">
            <a:spAutoFit/>
          </a:bodyPr>
          <a:lstStyle/>
          <a:p>
            <a:r>
              <a:rPr lang="en-US" sz="1200" dirty="0"/>
              <a:t>Revise with new Objectives </a:t>
            </a:r>
          </a:p>
        </p:txBody>
      </p:sp>
      <p:sp>
        <p:nvSpPr>
          <p:cNvPr id="46" name="TextBox 45">
            <a:extLst>
              <a:ext uri="{FF2B5EF4-FFF2-40B4-BE49-F238E27FC236}">
                <a16:creationId xmlns:a16="http://schemas.microsoft.com/office/drawing/2014/main" id="{794AA74C-4F9F-402F-B310-CD04B6862BAA}"/>
              </a:ext>
            </a:extLst>
          </p:cNvPr>
          <p:cNvSpPr txBox="1"/>
          <p:nvPr/>
        </p:nvSpPr>
        <p:spPr>
          <a:xfrm rot="18639137">
            <a:off x="4689309" y="4296686"/>
            <a:ext cx="2354596" cy="276999"/>
          </a:xfrm>
          <a:prstGeom prst="rect">
            <a:avLst/>
          </a:prstGeom>
          <a:noFill/>
        </p:spPr>
        <p:txBody>
          <a:bodyPr wrap="square" rtlCol="0">
            <a:spAutoFit/>
          </a:bodyPr>
          <a:lstStyle/>
          <a:p>
            <a:r>
              <a:rPr lang="en-US" sz="1200" dirty="0"/>
              <a:t>Revise with new Harvest Strategy </a:t>
            </a:r>
          </a:p>
        </p:txBody>
      </p:sp>
      <p:sp>
        <p:nvSpPr>
          <p:cNvPr id="47" name="TextBox 46">
            <a:extLst>
              <a:ext uri="{FF2B5EF4-FFF2-40B4-BE49-F238E27FC236}">
                <a16:creationId xmlns:a16="http://schemas.microsoft.com/office/drawing/2014/main" id="{37AEEF51-92D1-45CA-A98B-55A3F3F7309B}"/>
              </a:ext>
            </a:extLst>
          </p:cNvPr>
          <p:cNvSpPr txBox="1"/>
          <p:nvPr/>
        </p:nvSpPr>
        <p:spPr>
          <a:xfrm rot="19117315">
            <a:off x="7593806" y="1345976"/>
            <a:ext cx="1068160" cy="276999"/>
          </a:xfrm>
          <a:prstGeom prst="rect">
            <a:avLst/>
          </a:prstGeom>
          <a:noFill/>
        </p:spPr>
        <p:txBody>
          <a:bodyPr wrap="square" rtlCol="0">
            <a:spAutoFit/>
          </a:bodyPr>
          <a:lstStyle/>
          <a:p>
            <a:r>
              <a:rPr lang="en-US" sz="1200" dirty="0"/>
              <a:t>Use Strategy</a:t>
            </a:r>
          </a:p>
        </p:txBody>
      </p:sp>
      <p:pic>
        <p:nvPicPr>
          <p:cNvPr id="27" name="Picture 26">
            <a:extLst>
              <a:ext uri="{FF2B5EF4-FFF2-40B4-BE49-F238E27FC236}">
                <a16:creationId xmlns:a16="http://schemas.microsoft.com/office/drawing/2014/main" id="{59CF3E0E-88F6-439D-B8E1-7068A49E6DD5}"/>
              </a:ext>
            </a:extLst>
          </p:cNvPr>
          <p:cNvPicPr>
            <a:picLocks noChangeAspect="1"/>
          </p:cNvPicPr>
          <p:nvPr/>
        </p:nvPicPr>
        <p:blipFill rotWithShape="1">
          <a:blip r:embed="rId3"/>
          <a:srcRect l="25040" r="19671"/>
          <a:stretch/>
        </p:blipFill>
        <p:spPr>
          <a:xfrm>
            <a:off x="776877" y="696795"/>
            <a:ext cx="784469" cy="719929"/>
          </a:xfrm>
          <a:prstGeom prst="rect">
            <a:avLst/>
          </a:prstGeom>
        </p:spPr>
      </p:pic>
      <p:pic>
        <p:nvPicPr>
          <p:cNvPr id="2" name="Picture 1">
            <a:extLst>
              <a:ext uri="{FF2B5EF4-FFF2-40B4-BE49-F238E27FC236}">
                <a16:creationId xmlns:a16="http://schemas.microsoft.com/office/drawing/2014/main" id="{1A2999C5-1DB9-4943-B807-DD3BEE7044D8}"/>
              </a:ext>
            </a:extLst>
          </p:cNvPr>
          <p:cNvPicPr>
            <a:picLocks noChangeAspect="1"/>
          </p:cNvPicPr>
          <p:nvPr/>
        </p:nvPicPr>
        <p:blipFill>
          <a:blip r:embed="rId4"/>
          <a:stretch>
            <a:fillRect/>
          </a:stretch>
        </p:blipFill>
        <p:spPr>
          <a:xfrm>
            <a:off x="2156465" y="684543"/>
            <a:ext cx="858998" cy="730487"/>
          </a:xfrm>
          <a:prstGeom prst="rect">
            <a:avLst/>
          </a:prstGeom>
        </p:spPr>
      </p:pic>
      <p:pic>
        <p:nvPicPr>
          <p:cNvPr id="3" name="Picture 2">
            <a:extLst>
              <a:ext uri="{FF2B5EF4-FFF2-40B4-BE49-F238E27FC236}">
                <a16:creationId xmlns:a16="http://schemas.microsoft.com/office/drawing/2014/main" id="{AB7C268B-A7B2-4223-AEC5-FC26D5136584}"/>
              </a:ext>
            </a:extLst>
          </p:cNvPr>
          <p:cNvPicPr>
            <a:picLocks noChangeAspect="1"/>
          </p:cNvPicPr>
          <p:nvPr/>
        </p:nvPicPr>
        <p:blipFill>
          <a:blip r:embed="rId5"/>
          <a:stretch>
            <a:fillRect/>
          </a:stretch>
        </p:blipFill>
        <p:spPr>
          <a:xfrm>
            <a:off x="795671" y="2355210"/>
            <a:ext cx="676514" cy="676514"/>
          </a:xfrm>
          <a:prstGeom prst="rect">
            <a:avLst/>
          </a:prstGeom>
        </p:spPr>
      </p:pic>
      <p:pic>
        <p:nvPicPr>
          <p:cNvPr id="32" name="Picture 31">
            <a:extLst>
              <a:ext uri="{FF2B5EF4-FFF2-40B4-BE49-F238E27FC236}">
                <a16:creationId xmlns:a16="http://schemas.microsoft.com/office/drawing/2014/main" id="{5197E8B4-FCA4-4694-9BFF-3A2C2ACFC1E6}"/>
              </a:ext>
            </a:extLst>
          </p:cNvPr>
          <p:cNvPicPr>
            <a:picLocks noChangeAspect="1"/>
          </p:cNvPicPr>
          <p:nvPr/>
        </p:nvPicPr>
        <p:blipFill rotWithShape="1">
          <a:blip r:embed="rId3"/>
          <a:srcRect l="25040" r="19671"/>
          <a:stretch/>
        </p:blipFill>
        <p:spPr>
          <a:xfrm>
            <a:off x="1608328" y="2358272"/>
            <a:ext cx="784469" cy="719929"/>
          </a:xfrm>
          <a:prstGeom prst="rect">
            <a:avLst/>
          </a:prstGeom>
        </p:spPr>
      </p:pic>
      <p:pic>
        <p:nvPicPr>
          <p:cNvPr id="35" name="Picture 34">
            <a:extLst>
              <a:ext uri="{FF2B5EF4-FFF2-40B4-BE49-F238E27FC236}">
                <a16:creationId xmlns:a16="http://schemas.microsoft.com/office/drawing/2014/main" id="{61FA8AC1-B2E1-44E7-AC79-61F27DD26367}"/>
              </a:ext>
            </a:extLst>
          </p:cNvPr>
          <p:cNvPicPr>
            <a:picLocks noChangeAspect="1"/>
          </p:cNvPicPr>
          <p:nvPr/>
        </p:nvPicPr>
        <p:blipFill>
          <a:blip r:embed="rId5"/>
          <a:stretch>
            <a:fillRect/>
          </a:stretch>
        </p:blipFill>
        <p:spPr>
          <a:xfrm>
            <a:off x="1716359" y="4214566"/>
            <a:ext cx="676514" cy="676514"/>
          </a:xfrm>
          <a:prstGeom prst="rect">
            <a:avLst/>
          </a:prstGeom>
        </p:spPr>
      </p:pic>
      <p:pic>
        <p:nvPicPr>
          <p:cNvPr id="36" name="Picture 2" descr="Image result for nmfs">
            <a:extLst>
              <a:ext uri="{FF2B5EF4-FFF2-40B4-BE49-F238E27FC236}">
                <a16:creationId xmlns:a16="http://schemas.microsoft.com/office/drawing/2014/main" id="{B87E6F45-39CA-4986-9DDC-146C29F0F6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2475" y="4182219"/>
            <a:ext cx="733513" cy="7335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83482D9B-9D9C-46F0-B17E-8F94F7437710}"/>
              </a:ext>
            </a:extLst>
          </p:cNvPr>
          <p:cNvPicPr>
            <a:picLocks noChangeAspect="1"/>
          </p:cNvPicPr>
          <p:nvPr/>
        </p:nvPicPr>
        <p:blipFill rotWithShape="1">
          <a:blip r:embed="rId3"/>
          <a:srcRect l="25040" r="19671"/>
          <a:stretch/>
        </p:blipFill>
        <p:spPr>
          <a:xfrm>
            <a:off x="1590659" y="5886239"/>
            <a:ext cx="784469" cy="719929"/>
          </a:xfrm>
          <a:prstGeom prst="rect">
            <a:avLst/>
          </a:prstGeom>
        </p:spPr>
      </p:pic>
      <p:pic>
        <p:nvPicPr>
          <p:cNvPr id="38" name="Picture 2" descr="Image result for nmfs">
            <a:extLst>
              <a:ext uri="{FF2B5EF4-FFF2-40B4-BE49-F238E27FC236}">
                <a16:creationId xmlns:a16="http://schemas.microsoft.com/office/drawing/2014/main" id="{0E89FB15-F097-4583-BB16-D3261F6F32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0427" y="5879446"/>
            <a:ext cx="733513" cy="733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9142996C-1E31-4B2A-B9FE-A31C22074B8D}"/>
              </a:ext>
            </a:extLst>
          </p:cNvPr>
          <p:cNvPicPr>
            <a:picLocks noChangeAspect="1"/>
          </p:cNvPicPr>
          <p:nvPr/>
        </p:nvPicPr>
        <p:blipFill rotWithShape="1">
          <a:blip r:embed="rId3"/>
          <a:srcRect l="25040" r="19671"/>
          <a:stretch/>
        </p:blipFill>
        <p:spPr>
          <a:xfrm>
            <a:off x="7968782" y="5025884"/>
            <a:ext cx="784469" cy="719929"/>
          </a:xfrm>
          <a:prstGeom prst="rect">
            <a:avLst/>
          </a:prstGeom>
        </p:spPr>
      </p:pic>
      <p:pic>
        <p:nvPicPr>
          <p:cNvPr id="42" name="Picture 41">
            <a:extLst>
              <a:ext uri="{FF2B5EF4-FFF2-40B4-BE49-F238E27FC236}">
                <a16:creationId xmlns:a16="http://schemas.microsoft.com/office/drawing/2014/main" id="{4D4B19C8-20EF-474A-9974-BB2A1C480C7D}"/>
              </a:ext>
            </a:extLst>
          </p:cNvPr>
          <p:cNvPicPr>
            <a:picLocks noChangeAspect="1"/>
          </p:cNvPicPr>
          <p:nvPr/>
        </p:nvPicPr>
        <p:blipFill>
          <a:blip r:embed="rId4"/>
          <a:stretch>
            <a:fillRect/>
          </a:stretch>
        </p:blipFill>
        <p:spPr>
          <a:xfrm>
            <a:off x="10046142" y="5020604"/>
            <a:ext cx="858998" cy="730487"/>
          </a:xfrm>
          <a:prstGeom prst="rect">
            <a:avLst/>
          </a:prstGeom>
        </p:spPr>
      </p:pic>
      <p:pic>
        <p:nvPicPr>
          <p:cNvPr id="43" name="Picture 42">
            <a:extLst>
              <a:ext uri="{FF2B5EF4-FFF2-40B4-BE49-F238E27FC236}">
                <a16:creationId xmlns:a16="http://schemas.microsoft.com/office/drawing/2014/main" id="{503754D2-D0B5-448A-98A2-368690C1D441}"/>
              </a:ext>
            </a:extLst>
          </p:cNvPr>
          <p:cNvPicPr>
            <a:picLocks noChangeAspect="1"/>
          </p:cNvPicPr>
          <p:nvPr/>
        </p:nvPicPr>
        <p:blipFill>
          <a:blip r:embed="rId5"/>
          <a:stretch>
            <a:fillRect/>
          </a:stretch>
        </p:blipFill>
        <p:spPr>
          <a:xfrm>
            <a:off x="6950702" y="5025884"/>
            <a:ext cx="676514" cy="676514"/>
          </a:xfrm>
          <a:prstGeom prst="rect">
            <a:avLst/>
          </a:prstGeom>
        </p:spPr>
      </p:pic>
      <p:pic>
        <p:nvPicPr>
          <p:cNvPr id="44" name="Picture 2" descr="Image result for nmfs">
            <a:extLst>
              <a:ext uri="{FF2B5EF4-FFF2-40B4-BE49-F238E27FC236}">
                <a16:creationId xmlns:a16="http://schemas.microsoft.com/office/drawing/2014/main" id="{57ECFEB7-7662-4B36-9AF4-2E13B53A71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2663" y="5012300"/>
            <a:ext cx="733513" cy="73351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617EDA08-4EA6-4E42-B784-E98A87FA80A8}"/>
              </a:ext>
            </a:extLst>
          </p:cNvPr>
          <p:cNvPicPr>
            <a:picLocks noChangeAspect="1"/>
          </p:cNvPicPr>
          <p:nvPr/>
        </p:nvPicPr>
        <p:blipFill rotWithShape="1">
          <a:blip r:embed="rId3"/>
          <a:srcRect l="25040" r="19671"/>
          <a:stretch/>
        </p:blipFill>
        <p:spPr>
          <a:xfrm>
            <a:off x="9923519" y="1737345"/>
            <a:ext cx="784469" cy="719929"/>
          </a:xfrm>
          <a:prstGeom prst="rect">
            <a:avLst/>
          </a:prstGeom>
        </p:spPr>
      </p:pic>
      <p:pic>
        <p:nvPicPr>
          <p:cNvPr id="49" name="Picture 48">
            <a:extLst>
              <a:ext uri="{FF2B5EF4-FFF2-40B4-BE49-F238E27FC236}">
                <a16:creationId xmlns:a16="http://schemas.microsoft.com/office/drawing/2014/main" id="{98CB3DEB-7020-4C05-BF89-8644BC852004}"/>
              </a:ext>
            </a:extLst>
          </p:cNvPr>
          <p:cNvPicPr>
            <a:picLocks noChangeAspect="1"/>
          </p:cNvPicPr>
          <p:nvPr/>
        </p:nvPicPr>
        <p:blipFill>
          <a:blip r:embed="rId4"/>
          <a:stretch>
            <a:fillRect/>
          </a:stretch>
        </p:blipFill>
        <p:spPr>
          <a:xfrm>
            <a:off x="2547456" y="2361076"/>
            <a:ext cx="858998" cy="730487"/>
          </a:xfrm>
          <a:prstGeom prst="rect">
            <a:avLst/>
          </a:prstGeom>
        </p:spPr>
      </p:pic>
      <p:sp>
        <p:nvSpPr>
          <p:cNvPr id="20" name="Rectangle 19">
            <a:extLst>
              <a:ext uri="{FF2B5EF4-FFF2-40B4-BE49-F238E27FC236}">
                <a16:creationId xmlns:a16="http://schemas.microsoft.com/office/drawing/2014/main" id="{C8177ADF-ABC0-4F6A-B91C-B3CF2174DC81}"/>
              </a:ext>
            </a:extLst>
          </p:cNvPr>
          <p:cNvSpPr/>
          <p:nvPr/>
        </p:nvSpPr>
        <p:spPr>
          <a:xfrm>
            <a:off x="3688794" y="2361076"/>
            <a:ext cx="858998" cy="727422"/>
          </a:xfrm>
          <a:prstGeom prst="rect">
            <a:avLst/>
          </a:prstGeom>
          <a:solidFill>
            <a:schemeClr val="accent3">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0B4B00F-E99C-497D-8FBD-E8264146EABB}"/>
              </a:ext>
            </a:extLst>
          </p:cNvPr>
          <p:cNvSpPr txBox="1"/>
          <p:nvPr/>
        </p:nvSpPr>
        <p:spPr>
          <a:xfrm>
            <a:off x="3674557" y="2357799"/>
            <a:ext cx="858997" cy="738664"/>
          </a:xfrm>
          <a:prstGeom prst="rect">
            <a:avLst/>
          </a:prstGeom>
          <a:noFill/>
        </p:spPr>
        <p:txBody>
          <a:bodyPr wrap="square" rtlCol="0">
            <a:spAutoFit/>
          </a:bodyPr>
          <a:lstStyle/>
          <a:p>
            <a:pPr algn="ctr"/>
            <a:r>
              <a:rPr lang="en-US" sz="1400" b="1" dirty="0"/>
              <a:t>Bairdi Ad Hoc Group</a:t>
            </a:r>
          </a:p>
        </p:txBody>
      </p:sp>
      <p:sp>
        <p:nvSpPr>
          <p:cNvPr id="51" name="Rectangle 50">
            <a:extLst>
              <a:ext uri="{FF2B5EF4-FFF2-40B4-BE49-F238E27FC236}">
                <a16:creationId xmlns:a16="http://schemas.microsoft.com/office/drawing/2014/main" id="{06ACD02A-0404-4404-A7F7-9A9977322678}"/>
              </a:ext>
            </a:extLst>
          </p:cNvPr>
          <p:cNvSpPr/>
          <p:nvPr/>
        </p:nvSpPr>
        <p:spPr>
          <a:xfrm>
            <a:off x="11091462" y="5022136"/>
            <a:ext cx="858998" cy="727422"/>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1BFEADD9-7BCB-4667-B5C1-9F3A90B199B5}"/>
              </a:ext>
            </a:extLst>
          </p:cNvPr>
          <p:cNvSpPr txBox="1"/>
          <p:nvPr/>
        </p:nvSpPr>
        <p:spPr>
          <a:xfrm>
            <a:off x="11091463" y="5016515"/>
            <a:ext cx="858997" cy="738664"/>
          </a:xfrm>
          <a:prstGeom prst="rect">
            <a:avLst/>
          </a:prstGeom>
          <a:noFill/>
        </p:spPr>
        <p:txBody>
          <a:bodyPr wrap="square" rtlCol="0">
            <a:spAutoFit/>
          </a:bodyPr>
          <a:lstStyle/>
          <a:p>
            <a:pPr algn="ctr"/>
            <a:r>
              <a:rPr lang="en-US" sz="1400" b="1" dirty="0"/>
              <a:t>Bairdi Ad Hoc Group</a:t>
            </a:r>
          </a:p>
        </p:txBody>
      </p:sp>
      <p:sp>
        <p:nvSpPr>
          <p:cNvPr id="52" name="Rectangle 51">
            <a:extLst>
              <a:ext uri="{FF2B5EF4-FFF2-40B4-BE49-F238E27FC236}">
                <a16:creationId xmlns:a16="http://schemas.microsoft.com/office/drawing/2014/main" id="{689CEF69-CEFF-44EB-891F-0953D6D3E813}"/>
              </a:ext>
            </a:extLst>
          </p:cNvPr>
          <p:cNvSpPr/>
          <p:nvPr/>
        </p:nvSpPr>
        <p:spPr>
          <a:xfrm>
            <a:off x="3583252" y="675617"/>
            <a:ext cx="858998" cy="727422"/>
          </a:xfrm>
          <a:prstGeom prst="rect">
            <a:avLst/>
          </a:prstGeom>
          <a:solidFill>
            <a:schemeClr val="accent3">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69F8855-7094-45D8-802D-AC4142F55333}"/>
              </a:ext>
            </a:extLst>
          </p:cNvPr>
          <p:cNvSpPr txBox="1"/>
          <p:nvPr/>
        </p:nvSpPr>
        <p:spPr>
          <a:xfrm>
            <a:off x="3583631" y="673535"/>
            <a:ext cx="858997" cy="738664"/>
          </a:xfrm>
          <a:prstGeom prst="rect">
            <a:avLst/>
          </a:prstGeom>
          <a:noFill/>
        </p:spPr>
        <p:txBody>
          <a:bodyPr wrap="square" rtlCol="0">
            <a:spAutoFit/>
          </a:bodyPr>
          <a:lstStyle/>
          <a:p>
            <a:pPr algn="ctr"/>
            <a:r>
              <a:rPr lang="en-US" sz="1400" b="1" dirty="0"/>
              <a:t>Bairdi Ad Hoc Group</a:t>
            </a:r>
          </a:p>
        </p:txBody>
      </p:sp>
    </p:spTree>
    <p:extLst>
      <p:ext uri="{BB962C8B-B14F-4D97-AF65-F5344CB8AC3E}">
        <p14:creationId xmlns:p14="http://schemas.microsoft.com/office/powerpoint/2010/main" val="26434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51" grpId="0" animBg="1"/>
      <p:bldP spid="50" grpId="0"/>
      <p:bldP spid="52" grpId="0" animBg="1"/>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8DEA-7079-4F91-A784-DE4A16FCF348}"/>
              </a:ext>
            </a:extLst>
          </p:cNvPr>
          <p:cNvSpPr>
            <a:spLocks noGrp="1"/>
          </p:cNvSpPr>
          <p:nvPr>
            <p:ph type="title"/>
          </p:nvPr>
        </p:nvSpPr>
        <p:spPr>
          <a:xfrm>
            <a:off x="0" y="1"/>
            <a:ext cx="10515600" cy="511024"/>
          </a:xfrm>
        </p:spPr>
        <p:txBody>
          <a:bodyPr>
            <a:normAutofit fontScale="90000"/>
          </a:bodyPr>
          <a:lstStyle/>
          <a:p>
            <a:r>
              <a:rPr lang="en-US" sz="3200" dirty="0"/>
              <a:t>Model Set Up</a:t>
            </a:r>
          </a:p>
        </p:txBody>
      </p:sp>
      <p:sp>
        <p:nvSpPr>
          <p:cNvPr id="4" name="Oval 3">
            <a:extLst>
              <a:ext uri="{FF2B5EF4-FFF2-40B4-BE49-F238E27FC236}">
                <a16:creationId xmlns:a16="http://schemas.microsoft.com/office/drawing/2014/main" id="{93939184-0AD2-4B93-BAFB-FE15979E6F0A}"/>
              </a:ext>
            </a:extLst>
          </p:cNvPr>
          <p:cNvSpPr/>
          <p:nvPr/>
        </p:nvSpPr>
        <p:spPr>
          <a:xfrm>
            <a:off x="96478" y="1278814"/>
            <a:ext cx="2009775" cy="1668463"/>
          </a:xfrm>
          <a:prstGeom prst="ellipse">
            <a:avLst/>
          </a:prstGeom>
          <a:solidFill>
            <a:schemeClr val="accent4">
              <a:lumMod val="40000"/>
              <a:lumOff val="6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61B5B8C-912A-4336-8D2E-777F90AB7C67}"/>
              </a:ext>
            </a:extLst>
          </p:cNvPr>
          <p:cNvSpPr/>
          <p:nvPr/>
        </p:nvSpPr>
        <p:spPr>
          <a:xfrm>
            <a:off x="2733675" y="1490942"/>
            <a:ext cx="1760040" cy="1007072"/>
          </a:xfrm>
          <a:prstGeom prst="rect">
            <a:avLst/>
          </a:prstGeom>
          <a:solidFill>
            <a:schemeClr val="accent5">
              <a:lumMod val="20000"/>
              <a:lumOff val="8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0D252B0-9A02-4A09-BCCA-7C2005F36288}"/>
              </a:ext>
            </a:extLst>
          </p:cNvPr>
          <p:cNvSpPr/>
          <p:nvPr/>
        </p:nvSpPr>
        <p:spPr>
          <a:xfrm>
            <a:off x="2733675" y="3151499"/>
            <a:ext cx="1760040" cy="1007072"/>
          </a:xfrm>
          <a:prstGeom prst="rect">
            <a:avLst/>
          </a:prstGeom>
          <a:solidFill>
            <a:schemeClr val="accent2">
              <a:lumMod val="60000"/>
              <a:lumOff val="4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7EE7AA-665B-4553-A4ED-B3A5F71B251F}"/>
              </a:ext>
            </a:extLst>
          </p:cNvPr>
          <p:cNvSpPr/>
          <p:nvPr/>
        </p:nvSpPr>
        <p:spPr>
          <a:xfrm>
            <a:off x="2733675" y="4926360"/>
            <a:ext cx="1760040" cy="1007072"/>
          </a:xfrm>
          <a:prstGeom prst="rect">
            <a:avLst/>
          </a:prstGeom>
          <a:solidFill>
            <a:schemeClr val="accent2">
              <a:lumMod val="75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94D44C-B889-4409-B99A-E4A8A0EF5871}"/>
              </a:ext>
            </a:extLst>
          </p:cNvPr>
          <p:cNvSpPr/>
          <p:nvPr/>
        </p:nvSpPr>
        <p:spPr>
          <a:xfrm>
            <a:off x="6500260" y="1490942"/>
            <a:ext cx="1760040" cy="1007072"/>
          </a:xfrm>
          <a:prstGeom prst="rect">
            <a:avLst/>
          </a:prstGeom>
          <a:solidFill>
            <a:schemeClr val="accent1">
              <a:lumMod val="40000"/>
              <a:lumOff val="6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B3BEAD-C4E5-4D7D-B21E-FF233AC0B781}"/>
              </a:ext>
            </a:extLst>
          </p:cNvPr>
          <p:cNvSpPr/>
          <p:nvPr/>
        </p:nvSpPr>
        <p:spPr>
          <a:xfrm>
            <a:off x="9086850" y="1490942"/>
            <a:ext cx="1760040" cy="1007072"/>
          </a:xfrm>
          <a:prstGeom prst="rect">
            <a:avLst/>
          </a:prstGeom>
          <a:solidFill>
            <a:schemeClr val="accent4">
              <a:lumMod val="60000"/>
              <a:lumOff val="4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8EA604-369D-4446-BB14-2A1227E72D7B}"/>
              </a:ext>
            </a:extLst>
          </p:cNvPr>
          <p:cNvSpPr/>
          <p:nvPr/>
        </p:nvSpPr>
        <p:spPr>
          <a:xfrm>
            <a:off x="9086850" y="2847630"/>
            <a:ext cx="1760040" cy="1007072"/>
          </a:xfrm>
          <a:prstGeom prst="rect">
            <a:avLst/>
          </a:prstGeom>
          <a:solidFill>
            <a:schemeClr val="accent6">
              <a:lumMod val="40000"/>
              <a:lumOff val="6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A7021E-FC52-4203-8899-6AC88A48B261}"/>
              </a:ext>
            </a:extLst>
          </p:cNvPr>
          <p:cNvSpPr/>
          <p:nvPr/>
        </p:nvSpPr>
        <p:spPr>
          <a:xfrm>
            <a:off x="9086850" y="4192006"/>
            <a:ext cx="1760040" cy="1007072"/>
          </a:xfrm>
          <a:prstGeom prst="rect">
            <a:avLst/>
          </a:prstGeom>
          <a:solidFill>
            <a:schemeClr val="accent2">
              <a:lumMod val="60000"/>
              <a:lumOff val="40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7C190E-D17F-401B-8450-E90B3C1A46E4}"/>
              </a:ext>
            </a:extLst>
          </p:cNvPr>
          <p:cNvSpPr/>
          <p:nvPr/>
        </p:nvSpPr>
        <p:spPr>
          <a:xfrm>
            <a:off x="9086850" y="5584720"/>
            <a:ext cx="1760040" cy="1007072"/>
          </a:xfrm>
          <a:prstGeom prst="rect">
            <a:avLst/>
          </a:prstGeom>
          <a:solidFill>
            <a:schemeClr val="accent2">
              <a:lumMod val="75000"/>
            </a:schemeClr>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C40F8C5E-9541-477F-84A8-638722E12146}"/>
              </a:ext>
            </a:extLst>
          </p:cNvPr>
          <p:cNvCxnSpPr>
            <a:cxnSpLocks/>
          </p:cNvCxnSpPr>
          <p:nvPr/>
        </p:nvCxnSpPr>
        <p:spPr>
          <a:xfrm>
            <a:off x="4667250" y="1994478"/>
            <a:ext cx="838401" cy="0"/>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EB7F381-3387-46DC-AB31-30BFAC3BF6A4}"/>
              </a:ext>
            </a:extLst>
          </p:cNvPr>
          <p:cNvCxnSpPr>
            <a:cxnSpLocks/>
          </p:cNvCxnSpPr>
          <p:nvPr/>
        </p:nvCxnSpPr>
        <p:spPr>
          <a:xfrm>
            <a:off x="8429123" y="2023353"/>
            <a:ext cx="589749" cy="0"/>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DD1F625-F572-4BAC-935B-CD3C3C4B311C}"/>
              </a:ext>
            </a:extLst>
          </p:cNvPr>
          <p:cNvCxnSpPr>
            <a:cxnSpLocks/>
          </p:cNvCxnSpPr>
          <p:nvPr/>
        </p:nvCxnSpPr>
        <p:spPr>
          <a:xfrm>
            <a:off x="5643716" y="1994478"/>
            <a:ext cx="808920" cy="0"/>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80CBEF3D-22DD-4848-A78D-4349F2DC821A}"/>
              </a:ext>
            </a:extLst>
          </p:cNvPr>
          <p:cNvCxnSpPr>
            <a:cxnSpLocks/>
          </p:cNvCxnSpPr>
          <p:nvPr/>
        </p:nvCxnSpPr>
        <p:spPr>
          <a:xfrm>
            <a:off x="2219632" y="2023353"/>
            <a:ext cx="400251" cy="0"/>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4286D4D-564A-4F2C-B855-395401DA166F}"/>
              </a:ext>
            </a:extLst>
          </p:cNvPr>
          <p:cNvCxnSpPr>
            <a:cxnSpLocks/>
            <a:stCxn id="9" idx="2"/>
          </p:cNvCxnSpPr>
          <p:nvPr/>
        </p:nvCxnSpPr>
        <p:spPr>
          <a:xfrm>
            <a:off x="9966870" y="2498014"/>
            <a:ext cx="0" cy="349616"/>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432318E-7623-457E-9C27-C68EAD3CF431}"/>
              </a:ext>
            </a:extLst>
          </p:cNvPr>
          <p:cNvCxnSpPr>
            <a:cxnSpLocks/>
          </p:cNvCxnSpPr>
          <p:nvPr/>
        </p:nvCxnSpPr>
        <p:spPr>
          <a:xfrm>
            <a:off x="9966870" y="3854702"/>
            <a:ext cx="0" cy="349616"/>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9AC4CB30-D570-4977-B69E-36F8912D871D}"/>
              </a:ext>
            </a:extLst>
          </p:cNvPr>
          <p:cNvCxnSpPr>
            <a:cxnSpLocks/>
          </p:cNvCxnSpPr>
          <p:nvPr/>
        </p:nvCxnSpPr>
        <p:spPr>
          <a:xfrm>
            <a:off x="10040612" y="5218794"/>
            <a:ext cx="0" cy="349616"/>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06093105-0BC1-465C-9C5F-1383B2E8364B}"/>
              </a:ext>
            </a:extLst>
          </p:cNvPr>
          <p:cNvCxnSpPr>
            <a:cxnSpLocks/>
          </p:cNvCxnSpPr>
          <p:nvPr/>
        </p:nvCxnSpPr>
        <p:spPr>
          <a:xfrm>
            <a:off x="3584199" y="2607493"/>
            <a:ext cx="0" cy="349616"/>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DF7A9FB-0AD4-4098-95E2-921219907B07}"/>
              </a:ext>
            </a:extLst>
          </p:cNvPr>
          <p:cNvCxnSpPr>
            <a:cxnSpLocks/>
          </p:cNvCxnSpPr>
          <p:nvPr/>
        </p:nvCxnSpPr>
        <p:spPr>
          <a:xfrm>
            <a:off x="3595907" y="4345926"/>
            <a:ext cx="0" cy="349616"/>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4C5CFB8-167E-4B80-B64F-664F33B6E0BF}"/>
              </a:ext>
            </a:extLst>
          </p:cNvPr>
          <p:cNvCxnSpPr>
            <a:cxnSpLocks/>
          </p:cNvCxnSpPr>
          <p:nvPr/>
        </p:nvCxnSpPr>
        <p:spPr>
          <a:xfrm flipH="1">
            <a:off x="7639665" y="6107920"/>
            <a:ext cx="1447186" cy="0"/>
          </a:xfrm>
          <a:prstGeom prst="straightConnector1">
            <a:avLst/>
          </a:prstGeom>
          <a:ln w="31750">
            <a:headEnd type="none" w="lg" len="lg"/>
            <a:tailEnd type="arrow" w="lg" len="lg"/>
          </a:ln>
        </p:spPr>
        <p:style>
          <a:lnRef idx="1">
            <a:schemeClr val="dk1"/>
          </a:lnRef>
          <a:fillRef idx="0">
            <a:schemeClr val="dk1"/>
          </a:fillRef>
          <a:effectRef idx="0">
            <a:schemeClr val="dk1"/>
          </a:effectRef>
          <a:fontRef idx="minor">
            <a:schemeClr val="tx1"/>
          </a:fontRef>
        </p:style>
      </p:cxnSp>
      <p:cxnSp>
        <p:nvCxnSpPr>
          <p:cNvPr id="38" name="Connector: Curved 37">
            <a:extLst>
              <a:ext uri="{FF2B5EF4-FFF2-40B4-BE49-F238E27FC236}">
                <a16:creationId xmlns:a16="http://schemas.microsoft.com/office/drawing/2014/main" id="{BFFA9AC5-41F8-4C35-B935-636B4DBC71BB}"/>
              </a:ext>
            </a:extLst>
          </p:cNvPr>
          <p:cNvCxnSpPr>
            <a:cxnSpLocks/>
          </p:cNvCxnSpPr>
          <p:nvPr/>
        </p:nvCxnSpPr>
        <p:spPr>
          <a:xfrm rot="16200000" flipV="1">
            <a:off x="4589098" y="3222336"/>
            <a:ext cx="3883363" cy="1887806"/>
          </a:xfrm>
          <a:prstGeom prst="curvedConnector3">
            <a:avLst>
              <a:gd name="adj1" fmla="val -132"/>
            </a:avLst>
          </a:prstGeom>
          <a:ln w="28575">
            <a:tailEnd type="arrow" w="lg" len="lg"/>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00D76ED2-FB08-42F8-97F7-16BE6B118AB9}"/>
              </a:ext>
            </a:extLst>
          </p:cNvPr>
          <p:cNvSpPr txBox="1"/>
          <p:nvPr/>
        </p:nvSpPr>
        <p:spPr>
          <a:xfrm>
            <a:off x="1523213" y="557177"/>
            <a:ext cx="3982438" cy="369332"/>
          </a:xfrm>
          <a:prstGeom prst="rect">
            <a:avLst/>
          </a:prstGeom>
          <a:noFill/>
        </p:spPr>
        <p:txBody>
          <a:bodyPr wrap="square" rtlCol="0">
            <a:spAutoFit/>
          </a:bodyPr>
          <a:lstStyle/>
          <a:p>
            <a:r>
              <a:rPr lang="en-US" dirty="0"/>
              <a:t>2018 Assessment </a:t>
            </a:r>
          </a:p>
        </p:txBody>
      </p:sp>
      <p:sp>
        <p:nvSpPr>
          <p:cNvPr id="43" name="Right Brace 42">
            <a:extLst>
              <a:ext uri="{FF2B5EF4-FFF2-40B4-BE49-F238E27FC236}">
                <a16:creationId xmlns:a16="http://schemas.microsoft.com/office/drawing/2014/main" id="{4D5C9452-0721-44F0-9260-C9B25D66A2E4}"/>
              </a:ext>
            </a:extLst>
          </p:cNvPr>
          <p:cNvSpPr/>
          <p:nvPr/>
        </p:nvSpPr>
        <p:spPr>
          <a:xfrm rot="16200000">
            <a:off x="2187491" y="-1181099"/>
            <a:ext cx="470476" cy="4652503"/>
          </a:xfrm>
          <a:prstGeom prst="rightBrace">
            <a:avLst>
              <a:gd name="adj1" fmla="val 70596"/>
              <a:gd name="adj2" fmla="val 47577"/>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9B14033C-AD02-498A-892F-1E1866C2F508}"/>
              </a:ext>
            </a:extLst>
          </p:cNvPr>
          <p:cNvSpPr txBox="1"/>
          <p:nvPr/>
        </p:nvSpPr>
        <p:spPr>
          <a:xfrm>
            <a:off x="8133444" y="271065"/>
            <a:ext cx="3982438" cy="369332"/>
          </a:xfrm>
          <a:prstGeom prst="rect">
            <a:avLst/>
          </a:prstGeom>
          <a:noFill/>
        </p:spPr>
        <p:txBody>
          <a:bodyPr wrap="square" rtlCol="0">
            <a:spAutoFit/>
          </a:bodyPr>
          <a:lstStyle/>
          <a:p>
            <a:r>
              <a:rPr lang="en-US" dirty="0"/>
              <a:t>MSE</a:t>
            </a:r>
          </a:p>
        </p:txBody>
      </p:sp>
      <p:sp>
        <p:nvSpPr>
          <p:cNvPr id="45" name="Right Brace 44">
            <a:extLst>
              <a:ext uri="{FF2B5EF4-FFF2-40B4-BE49-F238E27FC236}">
                <a16:creationId xmlns:a16="http://schemas.microsoft.com/office/drawing/2014/main" id="{3B8B9CA4-0A8B-4977-842A-4273D12D1D9B}"/>
              </a:ext>
            </a:extLst>
          </p:cNvPr>
          <p:cNvSpPr/>
          <p:nvPr/>
        </p:nvSpPr>
        <p:spPr>
          <a:xfrm rot="16200000">
            <a:off x="8295491" y="-1431331"/>
            <a:ext cx="470476" cy="4652503"/>
          </a:xfrm>
          <a:prstGeom prst="rightBrace">
            <a:avLst>
              <a:gd name="adj1" fmla="val 70596"/>
              <a:gd name="adj2" fmla="val 47577"/>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C0EEAC7E-6504-4191-83F0-B7A5582619D4}"/>
              </a:ext>
            </a:extLst>
          </p:cNvPr>
          <p:cNvSpPr txBox="1"/>
          <p:nvPr/>
        </p:nvSpPr>
        <p:spPr>
          <a:xfrm>
            <a:off x="483643" y="1838687"/>
            <a:ext cx="1322714" cy="369332"/>
          </a:xfrm>
          <a:prstGeom prst="rect">
            <a:avLst/>
          </a:prstGeom>
          <a:noFill/>
        </p:spPr>
        <p:txBody>
          <a:bodyPr wrap="square" rtlCol="0">
            <a:spAutoFit/>
          </a:bodyPr>
          <a:lstStyle/>
          <a:p>
            <a:r>
              <a:rPr lang="en-US" dirty="0"/>
              <a:t>2018 Data</a:t>
            </a:r>
          </a:p>
        </p:txBody>
      </p:sp>
      <p:sp>
        <p:nvSpPr>
          <p:cNvPr id="47" name="TextBox 46">
            <a:extLst>
              <a:ext uri="{FF2B5EF4-FFF2-40B4-BE49-F238E27FC236}">
                <a16:creationId xmlns:a16="http://schemas.microsoft.com/office/drawing/2014/main" id="{C7F1205A-1926-4DB4-9869-514C615BB931}"/>
              </a:ext>
            </a:extLst>
          </p:cNvPr>
          <p:cNvSpPr txBox="1"/>
          <p:nvPr/>
        </p:nvSpPr>
        <p:spPr>
          <a:xfrm>
            <a:off x="2980542" y="1794502"/>
            <a:ext cx="1322714" cy="369332"/>
          </a:xfrm>
          <a:prstGeom prst="rect">
            <a:avLst/>
          </a:prstGeom>
          <a:noFill/>
        </p:spPr>
        <p:txBody>
          <a:bodyPr wrap="square" rtlCol="0">
            <a:spAutoFit/>
          </a:bodyPr>
          <a:lstStyle/>
          <a:p>
            <a:r>
              <a:rPr lang="en-US" dirty="0"/>
              <a:t>Parameters</a:t>
            </a:r>
          </a:p>
        </p:txBody>
      </p:sp>
      <p:sp>
        <p:nvSpPr>
          <p:cNvPr id="48" name="TextBox 47">
            <a:extLst>
              <a:ext uri="{FF2B5EF4-FFF2-40B4-BE49-F238E27FC236}">
                <a16:creationId xmlns:a16="http://schemas.microsoft.com/office/drawing/2014/main" id="{48F307CF-2F75-42EB-B647-56A384E17A35}"/>
              </a:ext>
            </a:extLst>
          </p:cNvPr>
          <p:cNvSpPr txBox="1"/>
          <p:nvPr/>
        </p:nvSpPr>
        <p:spPr>
          <a:xfrm>
            <a:off x="3104652" y="3429000"/>
            <a:ext cx="1322714" cy="369332"/>
          </a:xfrm>
          <a:prstGeom prst="rect">
            <a:avLst/>
          </a:prstGeom>
          <a:noFill/>
        </p:spPr>
        <p:txBody>
          <a:bodyPr wrap="square" rtlCol="0">
            <a:spAutoFit/>
          </a:bodyPr>
          <a:lstStyle/>
          <a:p>
            <a:r>
              <a:rPr lang="en-US" dirty="0"/>
              <a:t>OFL/ABC</a:t>
            </a:r>
          </a:p>
        </p:txBody>
      </p:sp>
      <p:sp>
        <p:nvSpPr>
          <p:cNvPr id="49" name="TextBox 48">
            <a:extLst>
              <a:ext uri="{FF2B5EF4-FFF2-40B4-BE49-F238E27FC236}">
                <a16:creationId xmlns:a16="http://schemas.microsoft.com/office/drawing/2014/main" id="{F1E86256-BCA5-4CC4-A9D8-0E5F7A52A327}"/>
              </a:ext>
            </a:extLst>
          </p:cNvPr>
          <p:cNvSpPr txBox="1"/>
          <p:nvPr/>
        </p:nvSpPr>
        <p:spPr>
          <a:xfrm>
            <a:off x="3051171" y="5199078"/>
            <a:ext cx="1322714" cy="369332"/>
          </a:xfrm>
          <a:prstGeom prst="rect">
            <a:avLst/>
          </a:prstGeom>
          <a:noFill/>
        </p:spPr>
        <p:txBody>
          <a:bodyPr wrap="square" rtlCol="0">
            <a:spAutoFit/>
          </a:bodyPr>
          <a:lstStyle/>
          <a:p>
            <a:r>
              <a:rPr lang="en-US" dirty="0"/>
              <a:t>TAC (Catch)</a:t>
            </a:r>
          </a:p>
        </p:txBody>
      </p:sp>
      <p:sp>
        <p:nvSpPr>
          <p:cNvPr id="50" name="TextBox 49">
            <a:extLst>
              <a:ext uri="{FF2B5EF4-FFF2-40B4-BE49-F238E27FC236}">
                <a16:creationId xmlns:a16="http://schemas.microsoft.com/office/drawing/2014/main" id="{3332ADDE-B9A7-418B-8A4A-97C9F7575FBC}"/>
              </a:ext>
            </a:extLst>
          </p:cNvPr>
          <p:cNvSpPr txBox="1"/>
          <p:nvPr/>
        </p:nvSpPr>
        <p:spPr>
          <a:xfrm>
            <a:off x="9379255" y="5775976"/>
            <a:ext cx="1322714" cy="646331"/>
          </a:xfrm>
          <a:prstGeom prst="rect">
            <a:avLst/>
          </a:prstGeom>
          <a:noFill/>
        </p:spPr>
        <p:txBody>
          <a:bodyPr wrap="square" rtlCol="0">
            <a:spAutoFit/>
          </a:bodyPr>
          <a:lstStyle/>
          <a:p>
            <a:pPr algn="ctr"/>
            <a:r>
              <a:rPr lang="en-US" dirty="0"/>
              <a:t>TAC (Catch) for year Y+1</a:t>
            </a:r>
          </a:p>
        </p:txBody>
      </p:sp>
      <p:sp>
        <p:nvSpPr>
          <p:cNvPr id="52" name="TextBox 51">
            <a:extLst>
              <a:ext uri="{FF2B5EF4-FFF2-40B4-BE49-F238E27FC236}">
                <a16:creationId xmlns:a16="http://schemas.microsoft.com/office/drawing/2014/main" id="{1960D68A-BA0E-42AC-B133-3454962EBB24}"/>
              </a:ext>
            </a:extLst>
          </p:cNvPr>
          <p:cNvSpPr txBox="1"/>
          <p:nvPr/>
        </p:nvSpPr>
        <p:spPr>
          <a:xfrm>
            <a:off x="9362489" y="4403196"/>
            <a:ext cx="1322714" cy="646331"/>
          </a:xfrm>
          <a:prstGeom prst="rect">
            <a:avLst/>
          </a:prstGeom>
          <a:noFill/>
        </p:spPr>
        <p:txBody>
          <a:bodyPr wrap="square" rtlCol="0">
            <a:spAutoFit/>
          </a:bodyPr>
          <a:lstStyle/>
          <a:p>
            <a:pPr algn="ctr"/>
            <a:r>
              <a:rPr lang="en-US" dirty="0"/>
              <a:t>OFL/ABC for year Y+1</a:t>
            </a:r>
          </a:p>
        </p:txBody>
      </p:sp>
      <p:sp>
        <p:nvSpPr>
          <p:cNvPr id="53" name="TextBox 52">
            <a:extLst>
              <a:ext uri="{FF2B5EF4-FFF2-40B4-BE49-F238E27FC236}">
                <a16:creationId xmlns:a16="http://schemas.microsoft.com/office/drawing/2014/main" id="{E3FAAEB6-2E63-481E-831E-0463ED4635CB}"/>
              </a:ext>
            </a:extLst>
          </p:cNvPr>
          <p:cNvSpPr txBox="1"/>
          <p:nvPr/>
        </p:nvSpPr>
        <p:spPr>
          <a:xfrm>
            <a:off x="9265978" y="3042038"/>
            <a:ext cx="1401784" cy="646331"/>
          </a:xfrm>
          <a:prstGeom prst="rect">
            <a:avLst/>
          </a:prstGeom>
          <a:noFill/>
        </p:spPr>
        <p:txBody>
          <a:bodyPr wrap="square" rtlCol="0">
            <a:spAutoFit/>
          </a:bodyPr>
          <a:lstStyle/>
          <a:p>
            <a:pPr algn="ctr"/>
            <a:r>
              <a:rPr lang="en-US" dirty="0"/>
              <a:t>Estimation model</a:t>
            </a:r>
          </a:p>
        </p:txBody>
      </p:sp>
      <p:sp>
        <p:nvSpPr>
          <p:cNvPr id="54" name="TextBox 53">
            <a:extLst>
              <a:ext uri="{FF2B5EF4-FFF2-40B4-BE49-F238E27FC236}">
                <a16:creationId xmlns:a16="http://schemas.microsoft.com/office/drawing/2014/main" id="{F906F310-15CE-4C2F-A843-FACF7C1544FB}"/>
              </a:ext>
            </a:extLst>
          </p:cNvPr>
          <p:cNvSpPr txBox="1"/>
          <p:nvPr/>
        </p:nvSpPr>
        <p:spPr>
          <a:xfrm>
            <a:off x="9320467" y="1538658"/>
            <a:ext cx="1322714" cy="923330"/>
          </a:xfrm>
          <a:prstGeom prst="rect">
            <a:avLst/>
          </a:prstGeom>
          <a:noFill/>
        </p:spPr>
        <p:txBody>
          <a:bodyPr wrap="square" rtlCol="0">
            <a:spAutoFit/>
          </a:bodyPr>
          <a:lstStyle/>
          <a:p>
            <a:pPr algn="ctr"/>
            <a:r>
              <a:rPr lang="en-US" dirty="0"/>
              <a:t>Data for year Y (generated)</a:t>
            </a:r>
          </a:p>
        </p:txBody>
      </p:sp>
      <p:sp>
        <p:nvSpPr>
          <p:cNvPr id="55" name="TextBox 54">
            <a:extLst>
              <a:ext uri="{FF2B5EF4-FFF2-40B4-BE49-F238E27FC236}">
                <a16:creationId xmlns:a16="http://schemas.microsoft.com/office/drawing/2014/main" id="{B784560C-4101-4699-956E-D5F5865B0BB9}"/>
              </a:ext>
            </a:extLst>
          </p:cNvPr>
          <p:cNvSpPr txBox="1"/>
          <p:nvPr/>
        </p:nvSpPr>
        <p:spPr>
          <a:xfrm>
            <a:off x="6704663" y="1605423"/>
            <a:ext cx="1322714" cy="923330"/>
          </a:xfrm>
          <a:prstGeom prst="rect">
            <a:avLst/>
          </a:prstGeom>
          <a:noFill/>
        </p:spPr>
        <p:txBody>
          <a:bodyPr wrap="square" rtlCol="0">
            <a:spAutoFit/>
          </a:bodyPr>
          <a:lstStyle/>
          <a:p>
            <a:pPr algn="ctr"/>
            <a:r>
              <a:rPr lang="en-US" dirty="0"/>
              <a:t>Operating Model</a:t>
            </a:r>
          </a:p>
          <a:p>
            <a:pPr algn="ctr"/>
            <a:endParaRPr lang="en-US" dirty="0"/>
          </a:p>
        </p:txBody>
      </p:sp>
      <p:sp>
        <p:nvSpPr>
          <p:cNvPr id="56" name="TextBox 55">
            <a:extLst>
              <a:ext uri="{FF2B5EF4-FFF2-40B4-BE49-F238E27FC236}">
                <a16:creationId xmlns:a16="http://schemas.microsoft.com/office/drawing/2014/main" id="{CFAC8231-7CBE-44C1-B20C-E15139B2C875}"/>
              </a:ext>
            </a:extLst>
          </p:cNvPr>
          <p:cNvSpPr txBox="1"/>
          <p:nvPr/>
        </p:nvSpPr>
        <p:spPr>
          <a:xfrm>
            <a:off x="4826254" y="1302556"/>
            <a:ext cx="1469077" cy="646331"/>
          </a:xfrm>
          <a:prstGeom prst="rect">
            <a:avLst/>
          </a:prstGeom>
          <a:noFill/>
        </p:spPr>
        <p:txBody>
          <a:bodyPr wrap="square" rtlCol="0">
            <a:spAutoFit/>
          </a:bodyPr>
          <a:lstStyle/>
          <a:p>
            <a:pPr algn="ctr"/>
            <a:r>
              <a:rPr lang="en-US" dirty="0"/>
              <a:t>Y = 2018/19</a:t>
            </a:r>
          </a:p>
          <a:p>
            <a:pPr algn="ctr"/>
            <a:r>
              <a:rPr lang="en-US" dirty="0"/>
              <a:t>PARS</a:t>
            </a:r>
          </a:p>
        </p:txBody>
      </p:sp>
      <p:sp>
        <p:nvSpPr>
          <p:cNvPr id="57" name="TextBox 56">
            <a:extLst>
              <a:ext uri="{FF2B5EF4-FFF2-40B4-BE49-F238E27FC236}">
                <a16:creationId xmlns:a16="http://schemas.microsoft.com/office/drawing/2014/main" id="{84501E36-9036-469D-9A44-5EC5C4271981}"/>
              </a:ext>
            </a:extLst>
          </p:cNvPr>
          <p:cNvSpPr txBox="1"/>
          <p:nvPr/>
        </p:nvSpPr>
        <p:spPr>
          <a:xfrm>
            <a:off x="6464260" y="5613687"/>
            <a:ext cx="1469077" cy="369332"/>
          </a:xfrm>
          <a:prstGeom prst="rect">
            <a:avLst/>
          </a:prstGeom>
          <a:noFill/>
        </p:spPr>
        <p:txBody>
          <a:bodyPr wrap="square" rtlCol="0">
            <a:spAutoFit/>
          </a:bodyPr>
          <a:lstStyle/>
          <a:p>
            <a:r>
              <a:rPr lang="en-US" dirty="0"/>
              <a:t>Y = Y+1</a:t>
            </a:r>
          </a:p>
        </p:txBody>
      </p:sp>
      <p:sp>
        <p:nvSpPr>
          <p:cNvPr id="58" name="TextBox 57">
            <a:extLst>
              <a:ext uri="{FF2B5EF4-FFF2-40B4-BE49-F238E27FC236}">
                <a16:creationId xmlns:a16="http://schemas.microsoft.com/office/drawing/2014/main" id="{4309B76E-928D-4144-975B-730B76AF570C}"/>
              </a:ext>
            </a:extLst>
          </p:cNvPr>
          <p:cNvSpPr txBox="1"/>
          <p:nvPr/>
        </p:nvSpPr>
        <p:spPr>
          <a:xfrm>
            <a:off x="6168487" y="2922748"/>
            <a:ext cx="2612391" cy="2031325"/>
          </a:xfrm>
          <a:prstGeom prst="rect">
            <a:avLst/>
          </a:prstGeom>
          <a:noFill/>
        </p:spPr>
        <p:txBody>
          <a:bodyPr wrap="square" rtlCol="0">
            <a:spAutoFit/>
          </a:bodyPr>
          <a:lstStyle/>
          <a:p>
            <a:r>
              <a:rPr lang="en-US" dirty="0"/>
              <a:t>1) Set Recruitment</a:t>
            </a:r>
          </a:p>
          <a:p>
            <a:r>
              <a:rPr lang="en-US" dirty="0"/>
              <a:t>2) New Parameter Value from Estimation model:</a:t>
            </a:r>
          </a:p>
          <a:p>
            <a:pPr algn="ctr"/>
            <a:endParaRPr lang="en-US" dirty="0"/>
          </a:p>
          <a:p>
            <a:pPr algn="ctr"/>
            <a:r>
              <a:rPr lang="en-US" dirty="0"/>
              <a:t>Fishery Capture Rate (F) for year Y</a:t>
            </a:r>
          </a:p>
          <a:p>
            <a:pPr algn="ctr"/>
            <a:endParaRPr lang="en-US" dirty="0"/>
          </a:p>
        </p:txBody>
      </p:sp>
    </p:spTree>
    <p:extLst>
      <p:ext uri="{BB962C8B-B14F-4D97-AF65-F5344CB8AC3E}">
        <p14:creationId xmlns:p14="http://schemas.microsoft.com/office/powerpoint/2010/main" val="4234621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1A184B-8284-40C9-851C-4919964FCB2E}"/>
              </a:ext>
            </a:extLst>
          </p:cNvPr>
          <p:cNvSpPr>
            <a:spLocks noGrp="1"/>
          </p:cNvSpPr>
          <p:nvPr>
            <p:ph type="title"/>
          </p:nvPr>
        </p:nvSpPr>
        <p:spPr>
          <a:xfrm>
            <a:off x="863029" y="1012004"/>
            <a:ext cx="3416158" cy="4795408"/>
          </a:xfrm>
        </p:spPr>
        <p:txBody>
          <a:bodyPr>
            <a:normAutofit/>
          </a:bodyPr>
          <a:lstStyle/>
          <a:p>
            <a:r>
              <a:rPr lang="en-US">
                <a:solidFill>
                  <a:srgbClr val="FFFFFF"/>
                </a:solidFill>
              </a:rPr>
              <a:t>Operating Model </a:t>
            </a:r>
          </a:p>
        </p:txBody>
      </p:sp>
      <p:graphicFrame>
        <p:nvGraphicFramePr>
          <p:cNvPr id="5" name="Content Placeholder 2">
            <a:extLst>
              <a:ext uri="{FF2B5EF4-FFF2-40B4-BE49-F238E27FC236}">
                <a16:creationId xmlns:a16="http://schemas.microsoft.com/office/drawing/2014/main" id="{5DC42A4F-7758-4997-8CCF-FE57748836C5}"/>
              </a:ext>
            </a:extLst>
          </p:cNvPr>
          <p:cNvGraphicFramePr>
            <a:graphicFrameLocks noGrp="1"/>
          </p:cNvGraphicFramePr>
          <p:nvPr>
            <p:ph idx="1"/>
            <p:extLst>
              <p:ext uri="{D42A27DB-BD31-4B8C-83A1-F6EECF244321}">
                <p14:modId xmlns:p14="http://schemas.microsoft.com/office/powerpoint/2010/main" val="195086196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044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C16B7F-5F16-4C40-8D99-3875DE168CB6}"/>
              </a:ext>
            </a:extLst>
          </p:cNvPr>
          <p:cNvSpPr>
            <a:spLocks noGrp="1"/>
          </p:cNvSpPr>
          <p:nvPr>
            <p:ph type="title"/>
          </p:nvPr>
        </p:nvSpPr>
        <p:spPr>
          <a:xfrm>
            <a:off x="863029" y="1012004"/>
            <a:ext cx="3416158" cy="4795408"/>
          </a:xfrm>
        </p:spPr>
        <p:txBody>
          <a:bodyPr>
            <a:normAutofit/>
          </a:bodyPr>
          <a:lstStyle/>
          <a:p>
            <a:r>
              <a:rPr lang="en-US">
                <a:solidFill>
                  <a:srgbClr val="FFFFFF"/>
                </a:solidFill>
              </a:rPr>
              <a:t>Estimation Model </a:t>
            </a:r>
          </a:p>
        </p:txBody>
      </p:sp>
      <p:graphicFrame>
        <p:nvGraphicFramePr>
          <p:cNvPr id="5" name="Content Placeholder 2">
            <a:extLst>
              <a:ext uri="{FF2B5EF4-FFF2-40B4-BE49-F238E27FC236}">
                <a16:creationId xmlns:a16="http://schemas.microsoft.com/office/drawing/2014/main" id="{6E862F65-4BC9-4B70-B96C-7EC25F884502}"/>
              </a:ext>
            </a:extLst>
          </p:cNvPr>
          <p:cNvGraphicFramePr>
            <a:graphicFrameLocks noGrp="1"/>
          </p:cNvGraphicFramePr>
          <p:nvPr>
            <p:ph idx="1"/>
            <p:extLst>
              <p:ext uri="{D42A27DB-BD31-4B8C-83A1-F6EECF244321}">
                <p14:modId xmlns:p14="http://schemas.microsoft.com/office/powerpoint/2010/main" val="275176631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287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3260DF-5031-46E3-9819-45601409762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Each Harvest Control Rule </a:t>
            </a:r>
          </a:p>
        </p:txBody>
      </p:sp>
      <p:graphicFrame>
        <p:nvGraphicFramePr>
          <p:cNvPr id="5" name="Content Placeholder 2">
            <a:extLst>
              <a:ext uri="{FF2B5EF4-FFF2-40B4-BE49-F238E27FC236}">
                <a16:creationId xmlns:a16="http://schemas.microsoft.com/office/drawing/2014/main" id="{6AACBB6D-178A-4F0D-AD37-BD9C5AEAEEB9}"/>
              </a:ext>
            </a:extLst>
          </p:cNvPr>
          <p:cNvGraphicFramePr>
            <a:graphicFrameLocks noGrp="1"/>
          </p:cNvGraphicFramePr>
          <p:nvPr>
            <p:ph idx="1"/>
            <p:extLst>
              <p:ext uri="{D42A27DB-BD31-4B8C-83A1-F6EECF244321}">
                <p14:modId xmlns:p14="http://schemas.microsoft.com/office/powerpoint/2010/main" val="145032234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1367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B56AED-E809-4C8F-8ED3-73EEFE3045DF}"/>
              </a:ext>
            </a:extLst>
          </p:cNvPr>
          <p:cNvSpPr>
            <a:spLocks noGrp="1"/>
          </p:cNvSpPr>
          <p:nvPr>
            <p:ph type="title"/>
          </p:nvPr>
        </p:nvSpPr>
        <p:spPr>
          <a:xfrm>
            <a:off x="863029" y="1012004"/>
            <a:ext cx="3416158" cy="4795408"/>
          </a:xfrm>
        </p:spPr>
        <p:txBody>
          <a:bodyPr>
            <a:normAutofit/>
          </a:bodyPr>
          <a:lstStyle/>
          <a:p>
            <a:r>
              <a:rPr lang="en-US">
                <a:solidFill>
                  <a:srgbClr val="FFFFFF"/>
                </a:solidFill>
              </a:rPr>
              <a:t>Survey Data Simulation</a:t>
            </a:r>
          </a:p>
        </p:txBody>
      </p:sp>
      <p:graphicFrame>
        <p:nvGraphicFramePr>
          <p:cNvPr id="13" name="Content Placeholder 2">
            <a:extLst>
              <a:ext uri="{FF2B5EF4-FFF2-40B4-BE49-F238E27FC236}">
                <a16:creationId xmlns:a16="http://schemas.microsoft.com/office/drawing/2014/main" id="{075AF456-D954-4224-BA5A-EBA7B71AC83B}"/>
              </a:ext>
            </a:extLst>
          </p:cNvPr>
          <p:cNvGraphicFramePr>
            <a:graphicFrameLocks noGrp="1"/>
          </p:cNvGraphicFramePr>
          <p:nvPr>
            <p:ph idx="1"/>
            <p:extLst>
              <p:ext uri="{D42A27DB-BD31-4B8C-83A1-F6EECF244321}">
                <p14:modId xmlns:p14="http://schemas.microsoft.com/office/powerpoint/2010/main" val="53686984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030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3D4D8-9EFC-48F1-BA91-4C167C2D89B2}"/>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Simulation Walk Through</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64383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999E77-5CCD-4AFA-8A89-0974892904F4}"/>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dirty="0">
                <a:solidFill>
                  <a:schemeClr val="bg1"/>
                </a:solidFill>
              </a:rPr>
              <a:t>Tanner Crab Stock Background </a:t>
            </a:r>
          </a:p>
        </p:txBody>
      </p:sp>
      <p:sp>
        <p:nvSpPr>
          <p:cNvPr id="3" name="Content Placeholder 2">
            <a:extLst>
              <a:ext uri="{FF2B5EF4-FFF2-40B4-BE49-F238E27FC236}">
                <a16:creationId xmlns:a16="http://schemas.microsoft.com/office/drawing/2014/main" id="{FC5DBBF0-6828-4B1C-A3EB-0CC5EA42CE82}"/>
              </a:ext>
            </a:extLst>
          </p:cNvPr>
          <p:cNvSpPr>
            <a:spLocks noGrp="1"/>
          </p:cNvSpPr>
          <p:nvPr>
            <p:ph idx="1"/>
          </p:nvPr>
        </p:nvSpPr>
        <p:spPr>
          <a:xfrm>
            <a:off x="301753" y="2459736"/>
            <a:ext cx="3985434" cy="4133088"/>
          </a:xfrm>
        </p:spPr>
        <p:txBody>
          <a:bodyPr>
            <a:normAutofit/>
          </a:bodyPr>
          <a:lstStyle/>
          <a:p>
            <a:r>
              <a:rPr lang="en-US" dirty="0">
                <a:solidFill>
                  <a:schemeClr val="bg1"/>
                </a:solidFill>
              </a:rPr>
              <a:t>Established in 1961</a:t>
            </a:r>
          </a:p>
          <a:p>
            <a:r>
              <a:rPr lang="en-US" dirty="0">
                <a:solidFill>
                  <a:schemeClr val="bg1"/>
                </a:solidFill>
              </a:rPr>
              <a:t>Spit into two districts </a:t>
            </a:r>
          </a:p>
          <a:p>
            <a:pPr lvl="1"/>
            <a:r>
              <a:rPr lang="en-US" sz="2800" dirty="0">
                <a:solidFill>
                  <a:schemeClr val="bg1"/>
                </a:solidFill>
              </a:rPr>
              <a:t>East and West, split by 166</a:t>
            </a:r>
            <a:r>
              <a:rPr lang="en-US" sz="2800" dirty="0">
                <a:solidFill>
                  <a:schemeClr val="bg1"/>
                </a:solidFill>
                <a:latin typeface="High Tower Text" panose="02040502050506030303" pitchFamily="18" charset="0"/>
              </a:rPr>
              <a:t>° </a:t>
            </a:r>
            <a:r>
              <a:rPr lang="en-US" sz="2800" dirty="0">
                <a:solidFill>
                  <a:schemeClr val="bg1"/>
                </a:solidFill>
                <a:latin typeface="+mj-lt"/>
              </a:rPr>
              <a:t>W</a:t>
            </a:r>
          </a:p>
          <a:p>
            <a:r>
              <a:rPr lang="en-US" dirty="0">
                <a:solidFill>
                  <a:schemeClr val="bg1"/>
                </a:solidFill>
              </a:rPr>
              <a:t>Managed under FMP</a:t>
            </a:r>
            <a:endParaRPr lang="en-US" sz="2000" dirty="0">
              <a:solidFill>
                <a:schemeClr val="bg1"/>
              </a:solidFill>
            </a:endParaRPr>
          </a:p>
          <a:p>
            <a:r>
              <a:rPr lang="en-US" dirty="0">
                <a:solidFill>
                  <a:schemeClr val="bg1"/>
                </a:solidFill>
              </a:rPr>
              <a:t>Annual NMFS Survey and Assessment </a:t>
            </a:r>
          </a:p>
        </p:txBody>
      </p:sp>
      <p:pic>
        <p:nvPicPr>
          <p:cNvPr id="4" name="Picture 3">
            <a:extLst>
              <a:ext uri="{FF2B5EF4-FFF2-40B4-BE49-F238E27FC236}">
                <a16:creationId xmlns:a16="http://schemas.microsoft.com/office/drawing/2014/main" id="{0C80646B-63F1-4AB2-AA42-57F95C1EFFFD}"/>
              </a:ext>
            </a:extLst>
          </p:cNvPr>
          <p:cNvPicPr>
            <a:picLocks noChangeAspect="1"/>
          </p:cNvPicPr>
          <p:nvPr/>
        </p:nvPicPr>
        <p:blipFill rotWithShape="1">
          <a:blip r:embed="rId3"/>
          <a:srcRect l="-2399" r="-322"/>
          <a:stretch/>
        </p:blipFill>
        <p:spPr>
          <a:xfrm>
            <a:off x="4496700" y="643468"/>
            <a:ext cx="7860192" cy="5719858"/>
          </a:xfrm>
          <a:prstGeom prst="rect">
            <a:avLst/>
          </a:prstGeom>
        </p:spPr>
      </p:pic>
    </p:spTree>
    <p:extLst>
      <p:ext uri="{BB962C8B-B14F-4D97-AF65-F5344CB8AC3E}">
        <p14:creationId xmlns:p14="http://schemas.microsoft.com/office/powerpoint/2010/main" val="2076416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5A5404-533D-4AD3-BCAA-19F8E73B313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2350AF9-2C02-4249-9DC4-E10A21EAC2FE}"/>
              </a:ext>
            </a:extLst>
          </p:cNvPr>
          <p:cNvPicPr>
            <a:picLocks noChangeAspect="1"/>
          </p:cNvPicPr>
          <p:nvPr/>
        </p:nvPicPr>
        <p:blipFill rotWithShape="1">
          <a:blip r:embed="rId3"/>
          <a:srcRect t="4474" r="47310" b="10795"/>
          <a:stretch/>
        </p:blipFill>
        <p:spPr>
          <a:xfrm>
            <a:off x="0" y="0"/>
            <a:ext cx="12192000" cy="6919785"/>
          </a:xfrm>
          <a:prstGeom prst="rect">
            <a:avLst/>
          </a:prstGeom>
        </p:spPr>
      </p:pic>
      <p:sp>
        <p:nvSpPr>
          <p:cNvPr id="5" name="TextBox 4">
            <a:extLst>
              <a:ext uri="{FF2B5EF4-FFF2-40B4-BE49-F238E27FC236}">
                <a16:creationId xmlns:a16="http://schemas.microsoft.com/office/drawing/2014/main" id="{ACF6F895-FAA3-459D-974F-FF327559AD83}"/>
              </a:ext>
            </a:extLst>
          </p:cNvPr>
          <p:cNvSpPr txBox="1"/>
          <p:nvPr/>
        </p:nvSpPr>
        <p:spPr>
          <a:xfrm>
            <a:off x="6035892" y="2782669"/>
            <a:ext cx="4735759" cy="646331"/>
          </a:xfrm>
          <a:prstGeom prst="rect">
            <a:avLst/>
          </a:prstGeom>
          <a:noFill/>
        </p:spPr>
        <p:txBody>
          <a:bodyPr wrap="square" rtlCol="0">
            <a:spAutoFit/>
          </a:bodyPr>
          <a:lstStyle/>
          <a:p>
            <a:pPr algn="ctr"/>
            <a:r>
              <a:rPr lang="en-US" sz="3600" dirty="0">
                <a:solidFill>
                  <a:schemeClr val="accent4">
                    <a:lumMod val="60000"/>
                    <a:lumOff val="40000"/>
                  </a:schemeClr>
                </a:solidFill>
              </a:rPr>
              <a:t>2018 Operating Model </a:t>
            </a:r>
          </a:p>
        </p:txBody>
      </p:sp>
      <p:sp>
        <p:nvSpPr>
          <p:cNvPr id="8" name="Rectangle 7">
            <a:extLst>
              <a:ext uri="{FF2B5EF4-FFF2-40B4-BE49-F238E27FC236}">
                <a16:creationId xmlns:a16="http://schemas.microsoft.com/office/drawing/2014/main" id="{DD78B744-4CA1-4068-B44C-EAA61353E32A}"/>
              </a:ext>
            </a:extLst>
          </p:cNvPr>
          <p:cNvSpPr/>
          <p:nvPr/>
        </p:nvSpPr>
        <p:spPr>
          <a:xfrm>
            <a:off x="46491" y="3429000"/>
            <a:ext cx="5407252" cy="88174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51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8FB9-8355-49C0-9BF2-38B636BEFC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F51EA-6660-4426-8C8B-171E289E62D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53473D7-4E18-45E9-975C-8C934B825543}"/>
              </a:ext>
            </a:extLst>
          </p:cNvPr>
          <p:cNvPicPr>
            <a:picLocks noChangeAspect="1"/>
          </p:cNvPicPr>
          <p:nvPr/>
        </p:nvPicPr>
        <p:blipFill rotWithShape="1">
          <a:blip r:embed="rId3"/>
          <a:srcRect t="4464" r="47411" b="11548"/>
          <a:stretch/>
        </p:blipFill>
        <p:spPr>
          <a:xfrm>
            <a:off x="0" y="-48872"/>
            <a:ext cx="12253454" cy="6906872"/>
          </a:xfrm>
          <a:prstGeom prst="rect">
            <a:avLst/>
          </a:prstGeom>
        </p:spPr>
      </p:pic>
      <p:sp>
        <p:nvSpPr>
          <p:cNvPr id="5" name="TextBox 4">
            <a:extLst>
              <a:ext uri="{FF2B5EF4-FFF2-40B4-BE49-F238E27FC236}">
                <a16:creationId xmlns:a16="http://schemas.microsoft.com/office/drawing/2014/main" id="{52138C41-B5BB-415D-B591-626F7628D5D0}"/>
              </a:ext>
            </a:extLst>
          </p:cNvPr>
          <p:cNvSpPr txBox="1"/>
          <p:nvPr/>
        </p:nvSpPr>
        <p:spPr>
          <a:xfrm>
            <a:off x="6422235" y="1502459"/>
            <a:ext cx="4735759" cy="646331"/>
          </a:xfrm>
          <a:prstGeom prst="rect">
            <a:avLst/>
          </a:prstGeom>
          <a:noFill/>
        </p:spPr>
        <p:txBody>
          <a:bodyPr wrap="square" rtlCol="0">
            <a:spAutoFit/>
          </a:bodyPr>
          <a:lstStyle/>
          <a:p>
            <a:pPr algn="ctr"/>
            <a:r>
              <a:rPr lang="en-US" sz="3600" dirty="0">
                <a:solidFill>
                  <a:schemeClr val="accent4">
                    <a:lumMod val="60000"/>
                    <a:lumOff val="40000"/>
                  </a:schemeClr>
                </a:solidFill>
              </a:rPr>
              <a:t>2019 Estimation Model </a:t>
            </a:r>
          </a:p>
        </p:txBody>
      </p:sp>
      <p:sp>
        <p:nvSpPr>
          <p:cNvPr id="6" name="Rectangle 5">
            <a:extLst>
              <a:ext uri="{FF2B5EF4-FFF2-40B4-BE49-F238E27FC236}">
                <a16:creationId xmlns:a16="http://schemas.microsoft.com/office/drawing/2014/main" id="{60F78325-9FEB-430D-8650-F858E1EDED57}"/>
              </a:ext>
            </a:extLst>
          </p:cNvPr>
          <p:cNvSpPr/>
          <p:nvPr/>
        </p:nvSpPr>
        <p:spPr>
          <a:xfrm>
            <a:off x="115329" y="2028305"/>
            <a:ext cx="5407252" cy="99752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A42F183-133A-4D75-9AF0-2FB51B343136}"/>
              </a:ext>
            </a:extLst>
          </p:cNvPr>
          <p:cNvPicPr>
            <a:picLocks noChangeAspect="1"/>
          </p:cNvPicPr>
          <p:nvPr/>
        </p:nvPicPr>
        <p:blipFill rotWithShape="1">
          <a:blip r:embed="rId4"/>
          <a:srcRect t="3810" r="51250" b="77574"/>
          <a:stretch/>
        </p:blipFill>
        <p:spPr>
          <a:xfrm>
            <a:off x="661445" y="3591216"/>
            <a:ext cx="9875927" cy="133099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E71EDEC7-FFF8-499D-ACDB-4B0613672139}"/>
              </a:ext>
            </a:extLst>
          </p:cNvPr>
          <p:cNvSpPr/>
          <p:nvPr/>
        </p:nvSpPr>
        <p:spPr>
          <a:xfrm>
            <a:off x="968830" y="3990110"/>
            <a:ext cx="1676400" cy="47382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02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0612-5791-4E88-8292-568E15673B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1215E3-26FF-4A77-88D9-DAAF24BCB9A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493944A-0F3A-4AED-A7E9-9F415CD2E77B}"/>
              </a:ext>
            </a:extLst>
          </p:cNvPr>
          <p:cNvPicPr>
            <a:picLocks noChangeAspect="1"/>
          </p:cNvPicPr>
          <p:nvPr/>
        </p:nvPicPr>
        <p:blipFill rotWithShape="1">
          <a:blip r:embed="rId3"/>
          <a:srcRect t="4211" r="47232" b="11800"/>
          <a:stretch/>
        </p:blipFill>
        <p:spPr>
          <a:xfrm>
            <a:off x="0" y="9025"/>
            <a:ext cx="12192000" cy="6848975"/>
          </a:xfrm>
          <a:prstGeom prst="rect">
            <a:avLst/>
          </a:prstGeom>
        </p:spPr>
      </p:pic>
      <p:sp>
        <p:nvSpPr>
          <p:cNvPr id="5" name="TextBox 4">
            <a:extLst>
              <a:ext uri="{FF2B5EF4-FFF2-40B4-BE49-F238E27FC236}">
                <a16:creationId xmlns:a16="http://schemas.microsoft.com/office/drawing/2014/main" id="{F5C85785-A57F-4891-AA68-7E5883CDAC2B}"/>
              </a:ext>
            </a:extLst>
          </p:cNvPr>
          <p:cNvSpPr txBox="1"/>
          <p:nvPr/>
        </p:nvSpPr>
        <p:spPr>
          <a:xfrm>
            <a:off x="6509321" y="1057197"/>
            <a:ext cx="4735759" cy="646331"/>
          </a:xfrm>
          <a:prstGeom prst="rect">
            <a:avLst/>
          </a:prstGeom>
          <a:noFill/>
        </p:spPr>
        <p:txBody>
          <a:bodyPr wrap="square" rtlCol="0">
            <a:spAutoFit/>
          </a:bodyPr>
          <a:lstStyle/>
          <a:p>
            <a:pPr algn="ctr"/>
            <a:r>
              <a:rPr lang="en-US" sz="3600" dirty="0">
                <a:solidFill>
                  <a:schemeClr val="accent4">
                    <a:lumMod val="60000"/>
                    <a:lumOff val="40000"/>
                  </a:schemeClr>
                </a:solidFill>
              </a:rPr>
              <a:t>2019 Operating Model </a:t>
            </a:r>
          </a:p>
        </p:txBody>
      </p:sp>
      <p:sp>
        <p:nvSpPr>
          <p:cNvPr id="6" name="Rectangle 5">
            <a:extLst>
              <a:ext uri="{FF2B5EF4-FFF2-40B4-BE49-F238E27FC236}">
                <a16:creationId xmlns:a16="http://schemas.microsoft.com/office/drawing/2014/main" id="{56A590A3-B862-419F-95F8-0A4BBEF976E4}"/>
              </a:ext>
            </a:extLst>
          </p:cNvPr>
          <p:cNvSpPr/>
          <p:nvPr/>
        </p:nvSpPr>
        <p:spPr>
          <a:xfrm>
            <a:off x="66502" y="3505200"/>
            <a:ext cx="4630189" cy="80103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D05DC5-9B4C-4394-A73A-A767D470D159}"/>
              </a:ext>
            </a:extLst>
          </p:cNvPr>
          <p:cNvPicPr>
            <a:picLocks noChangeAspect="1"/>
          </p:cNvPicPr>
          <p:nvPr/>
        </p:nvPicPr>
        <p:blipFill rotWithShape="1">
          <a:blip r:embed="rId4"/>
          <a:srcRect l="1" t="3810" r="86537" b="77574"/>
          <a:stretch/>
        </p:blipFill>
        <p:spPr>
          <a:xfrm>
            <a:off x="6245452" y="2645228"/>
            <a:ext cx="4174812" cy="20374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9FCFB250-9405-4A12-9B1A-24B26DACB90E}"/>
              </a:ext>
            </a:extLst>
          </p:cNvPr>
          <p:cNvSpPr/>
          <p:nvPr/>
        </p:nvSpPr>
        <p:spPr>
          <a:xfrm>
            <a:off x="6769632" y="3317571"/>
            <a:ext cx="2376346" cy="66921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24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ADBA27-AB45-4CF6-83B4-462EEDEFD301}"/>
              </a:ext>
            </a:extLst>
          </p:cNvPr>
          <p:cNvPicPr>
            <a:picLocks noChangeAspect="1"/>
          </p:cNvPicPr>
          <p:nvPr/>
        </p:nvPicPr>
        <p:blipFill rotWithShape="1">
          <a:blip r:embed="rId2"/>
          <a:srcRect t="4179" r="47266" b="11484"/>
          <a:stretch/>
        </p:blipFill>
        <p:spPr>
          <a:xfrm>
            <a:off x="13520" y="0"/>
            <a:ext cx="12164962" cy="6858000"/>
          </a:xfrm>
          <a:prstGeom prst="rect">
            <a:avLst/>
          </a:prstGeom>
        </p:spPr>
      </p:pic>
      <p:sp>
        <p:nvSpPr>
          <p:cNvPr id="11" name="TextBox 10">
            <a:extLst>
              <a:ext uri="{FF2B5EF4-FFF2-40B4-BE49-F238E27FC236}">
                <a16:creationId xmlns:a16="http://schemas.microsoft.com/office/drawing/2014/main" id="{6688955A-2525-4880-ACD8-70F8ECBE7D3A}"/>
              </a:ext>
            </a:extLst>
          </p:cNvPr>
          <p:cNvSpPr txBox="1"/>
          <p:nvPr/>
        </p:nvSpPr>
        <p:spPr>
          <a:xfrm>
            <a:off x="4000845" y="1674674"/>
            <a:ext cx="5554436" cy="1754326"/>
          </a:xfrm>
          <a:prstGeom prst="rect">
            <a:avLst/>
          </a:prstGeom>
          <a:noFill/>
        </p:spPr>
        <p:txBody>
          <a:bodyPr wrap="square" rtlCol="0">
            <a:spAutoFit/>
          </a:bodyPr>
          <a:lstStyle/>
          <a:p>
            <a:pPr algn="ctr"/>
            <a:r>
              <a:rPr lang="en-US" sz="3600" dirty="0">
                <a:solidFill>
                  <a:schemeClr val="accent4">
                    <a:lumMod val="60000"/>
                    <a:lumOff val="40000"/>
                  </a:schemeClr>
                </a:solidFill>
              </a:rPr>
              <a:t>Tanner Crab Survey Data File (immature males) </a:t>
            </a:r>
          </a:p>
          <a:p>
            <a:pPr algn="ctr"/>
            <a:r>
              <a:rPr lang="en-US" sz="3600" dirty="0">
                <a:solidFill>
                  <a:schemeClr val="accent4">
                    <a:lumMod val="60000"/>
                    <a:lumOff val="40000"/>
                  </a:schemeClr>
                </a:solidFill>
              </a:rPr>
              <a:t>Example Simulation 1</a:t>
            </a:r>
          </a:p>
        </p:txBody>
      </p:sp>
      <p:sp>
        <p:nvSpPr>
          <p:cNvPr id="12" name="Rectangle 11">
            <a:extLst>
              <a:ext uri="{FF2B5EF4-FFF2-40B4-BE49-F238E27FC236}">
                <a16:creationId xmlns:a16="http://schemas.microsoft.com/office/drawing/2014/main" id="{0F384F75-257F-4CAE-B73A-5E0E60F816FD}"/>
              </a:ext>
            </a:extLst>
          </p:cNvPr>
          <p:cNvSpPr/>
          <p:nvPr/>
        </p:nvSpPr>
        <p:spPr>
          <a:xfrm>
            <a:off x="46492" y="3573383"/>
            <a:ext cx="3093396" cy="81379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54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5C2E-B2D8-457A-A348-407402BB553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32F842B-DCCF-4FF0-9DDD-66F3217819E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A95BF5E-0125-4843-8A32-DBEABB7CBF45}"/>
              </a:ext>
            </a:extLst>
          </p:cNvPr>
          <p:cNvPicPr>
            <a:picLocks noChangeAspect="1"/>
          </p:cNvPicPr>
          <p:nvPr/>
        </p:nvPicPr>
        <p:blipFill rotWithShape="1">
          <a:blip r:embed="rId2"/>
          <a:srcRect t="4449" r="47261" b="11456"/>
          <a:stretch/>
        </p:blipFill>
        <p:spPr>
          <a:xfrm>
            <a:off x="0" y="0"/>
            <a:ext cx="12185852" cy="6858000"/>
          </a:xfrm>
          <a:prstGeom prst="rect">
            <a:avLst/>
          </a:prstGeom>
        </p:spPr>
      </p:pic>
      <p:sp>
        <p:nvSpPr>
          <p:cNvPr id="5" name="TextBox 4">
            <a:extLst>
              <a:ext uri="{FF2B5EF4-FFF2-40B4-BE49-F238E27FC236}">
                <a16:creationId xmlns:a16="http://schemas.microsoft.com/office/drawing/2014/main" id="{EA98F46A-2BD0-4B01-B653-6044056F6580}"/>
              </a:ext>
            </a:extLst>
          </p:cNvPr>
          <p:cNvSpPr txBox="1"/>
          <p:nvPr/>
        </p:nvSpPr>
        <p:spPr>
          <a:xfrm>
            <a:off x="3885464" y="1619689"/>
            <a:ext cx="5777691" cy="1754326"/>
          </a:xfrm>
          <a:prstGeom prst="rect">
            <a:avLst/>
          </a:prstGeom>
          <a:noFill/>
        </p:spPr>
        <p:txBody>
          <a:bodyPr wrap="square" rtlCol="0">
            <a:spAutoFit/>
          </a:bodyPr>
          <a:lstStyle/>
          <a:p>
            <a:pPr algn="ctr"/>
            <a:r>
              <a:rPr lang="en-US" sz="3600" dirty="0">
                <a:solidFill>
                  <a:schemeClr val="accent4">
                    <a:lumMod val="60000"/>
                    <a:lumOff val="40000"/>
                  </a:schemeClr>
                </a:solidFill>
              </a:rPr>
              <a:t>Tanner Crab Survey Data File (immature males)</a:t>
            </a:r>
          </a:p>
          <a:p>
            <a:pPr algn="ctr"/>
            <a:r>
              <a:rPr lang="en-US" sz="3600" dirty="0">
                <a:solidFill>
                  <a:schemeClr val="accent4">
                    <a:lumMod val="60000"/>
                    <a:lumOff val="40000"/>
                  </a:schemeClr>
                </a:solidFill>
              </a:rPr>
              <a:t>Example Simulation 2</a:t>
            </a:r>
          </a:p>
        </p:txBody>
      </p:sp>
      <p:sp>
        <p:nvSpPr>
          <p:cNvPr id="6" name="Rectangle 5">
            <a:extLst>
              <a:ext uri="{FF2B5EF4-FFF2-40B4-BE49-F238E27FC236}">
                <a16:creationId xmlns:a16="http://schemas.microsoft.com/office/drawing/2014/main" id="{F64E6427-FD80-4924-ADE7-FA824349815B}"/>
              </a:ext>
            </a:extLst>
          </p:cNvPr>
          <p:cNvSpPr/>
          <p:nvPr/>
        </p:nvSpPr>
        <p:spPr>
          <a:xfrm>
            <a:off x="46492" y="3551611"/>
            <a:ext cx="3093396" cy="81379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507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44BD9-F5C3-496B-8F49-5F0206FDD5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DBABF5A-2A88-45A3-800D-05ED4F975CC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ED0E0D5-6A49-45A8-BEB1-A680EB54A1FA}"/>
              </a:ext>
            </a:extLst>
          </p:cNvPr>
          <p:cNvPicPr>
            <a:picLocks noChangeAspect="1"/>
          </p:cNvPicPr>
          <p:nvPr/>
        </p:nvPicPr>
        <p:blipFill rotWithShape="1">
          <a:blip r:embed="rId2"/>
          <a:srcRect t="4674" r="47181" b="11456"/>
          <a:stretch/>
        </p:blipFill>
        <p:spPr>
          <a:xfrm>
            <a:off x="-1" y="0"/>
            <a:ext cx="12237181" cy="6857999"/>
          </a:xfrm>
          <a:prstGeom prst="rect">
            <a:avLst/>
          </a:prstGeom>
        </p:spPr>
      </p:pic>
      <p:sp>
        <p:nvSpPr>
          <p:cNvPr id="5" name="TextBox 4">
            <a:extLst>
              <a:ext uri="{FF2B5EF4-FFF2-40B4-BE49-F238E27FC236}">
                <a16:creationId xmlns:a16="http://schemas.microsoft.com/office/drawing/2014/main" id="{A601D8F3-DAAC-4C5E-9291-FF16FE236FCD}"/>
              </a:ext>
            </a:extLst>
          </p:cNvPr>
          <p:cNvSpPr txBox="1"/>
          <p:nvPr/>
        </p:nvSpPr>
        <p:spPr>
          <a:xfrm>
            <a:off x="4149489" y="1624796"/>
            <a:ext cx="5553248" cy="1754326"/>
          </a:xfrm>
          <a:prstGeom prst="rect">
            <a:avLst/>
          </a:prstGeom>
          <a:noFill/>
        </p:spPr>
        <p:txBody>
          <a:bodyPr wrap="square" rtlCol="0">
            <a:spAutoFit/>
          </a:bodyPr>
          <a:lstStyle/>
          <a:p>
            <a:pPr algn="ctr"/>
            <a:r>
              <a:rPr lang="en-US" sz="3600" dirty="0">
                <a:solidFill>
                  <a:schemeClr val="accent4">
                    <a:lumMod val="60000"/>
                    <a:lumOff val="40000"/>
                  </a:schemeClr>
                </a:solidFill>
              </a:rPr>
              <a:t>Tanner Crab Survey Data File (immature males)</a:t>
            </a:r>
          </a:p>
          <a:p>
            <a:pPr algn="ctr"/>
            <a:r>
              <a:rPr lang="en-US" sz="3600" dirty="0">
                <a:solidFill>
                  <a:schemeClr val="accent4">
                    <a:lumMod val="60000"/>
                    <a:lumOff val="40000"/>
                  </a:schemeClr>
                </a:solidFill>
              </a:rPr>
              <a:t>Example Simulation 3</a:t>
            </a:r>
            <a:endParaRPr lang="en-US" sz="2400" dirty="0">
              <a:solidFill>
                <a:schemeClr val="accent4">
                  <a:lumMod val="60000"/>
                  <a:lumOff val="40000"/>
                </a:schemeClr>
              </a:solidFill>
            </a:endParaRPr>
          </a:p>
        </p:txBody>
      </p:sp>
      <p:sp>
        <p:nvSpPr>
          <p:cNvPr id="6" name="Rectangle 5">
            <a:extLst>
              <a:ext uri="{FF2B5EF4-FFF2-40B4-BE49-F238E27FC236}">
                <a16:creationId xmlns:a16="http://schemas.microsoft.com/office/drawing/2014/main" id="{6597AA79-306D-48A2-B7B9-9E5B03B6539B}"/>
              </a:ext>
            </a:extLst>
          </p:cNvPr>
          <p:cNvSpPr/>
          <p:nvPr/>
        </p:nvSpPr>
        <p:spPr>
          <a:xfrm>
            <a:off x="46492" y="3551611"/>
            <a:ext cx="3093396" cy="813791"/>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29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11A02616-5545-4FF7-A19B-6458B5788ED4}"/>
              </a:ext>
            </a:extLst>
          </p:cNvPr>
          <p:cNvGraphicFramePr>
            <a:graphicFrameLocks/>
          </p:cNvGraphicFramePr>
          <p:nvPr>
            <p:extLst/>
          </p:nvPr>
        </p:nvGraphicFramePr>
        <p:xfrm>
          <a:off x="838200" y="2460131"/>
          <a:ext cx="10515600" cy="286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94C84F5-3620-4AB0-BCDF-7DDC6E53C9C3}"/>
              </a:ext>
            </a:extLst>
          </p:cNvPr>
          <p:cNvSpPr/>
          <p:nvPr/>
        </p:nvSpPr>
        <p:spPr>
          <a:xfrm>
            <a:off x="4210050" y="2013602"/>
            <a:ext cx="3771900" cy="3762375"/>
          </a:xfrm>
          <a:prstGeom prst="rect">
            <a:avLst/>
          </a:prstGeom>
          <a:noFill/>
          <a:ln w="57150">
            <a:solidFill>
              <a:srgbClr val="AA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82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BCEFB-C968-4835-8FFA-E52BB248B737}"/>
              </a:ext>
            </a:extLst>
          </p:cNvPr>
          <p:cNvSpPr>
            <a:spLocks noGrp="1"/>
          </p:cNvSpPr>
          <p:nvPr>
            <p:ph type="title"/>
          </p:nvPr>
        </p:nvSpPr>
        <p:spPr>
          <a:xfrm>
            <a:off x="0" y="0"/>
            <a:ext cx="10515600" cy="817487"/>
          </a:xfrm>
        </p:spPr>
        <p:txBody>
          <a:bodyPr/>
          <a:lstStyle/>
          <a:p>
            <a:r>
              <a:rPr lang="en-US" dirty="0"/>
              <a:t>Performance Metrics </a:t>
            </a:r>
          </a:p>
        </p:txBody>
      </p:sp>
      <p:sp>
        <p:nvSpPr>
          <p:cNvPr id="3" name="Content Placeholder 2">
            <a:extLst>
              <a:ext uri="{FF2B5EF4-FFF2-40B4-BE49-F238E27FC236}">
                <a16:creationId xmlns:a16="http://schemas.microsoft.com/office/drawing/2014/main" id="{397526C8-4BB6-4494-A871-F6C976765A9C}"/>
              </a:ext>
            </a:extLst>
          </p:cNvPr>
          <p:cNvSpPr>
            <a:spLocks noGrp="1"/>
          </p:cNvSpPr>
          <p:nvPr>
            <p:ph idx="1"/>
          </p:nvPr>
        </p:nvSpPr>
        <p:spPr>
          <a:xfrm>
            <a:off x="98323" y="747252"/>
            <a:ext cx="12005187" cy="6223820"/>
          </a:xfrm>
        </p:spPr>
        <p:txBody>
          <a:bodyPr>
            <a:normAutofit fontScale="92500" lnSpcReduction="20000"/>
          </a:bodyPr>
          <a:lstStyle/>
          <a:p>
            <a:pPr lvl="2"/>
            <a:r>
              <a:rPr lang="en-US" dirty="0"/>
              <a:t>TAC distribution</a:t>
            </a:r>
            <a:endParaRPr lang="en-US" sz="1800" dirty="0"/>
          </a:p>
          <a:p>
            <a:pPr lvl="3"/>
            <a:r>
              <a:rPr lang="en-US" dirty="0"/>
              <a:t>Max TAC and Average TAC</a:t>
            </a:r>
            <a:endParaRPr lang="en-US" sz="1600" dirty="0"/>
          </a:p>
          <a:p>
            <a:pPr lvl="4"/>
            <a:r>
              <a:rPr lang="en-US" dirty="0"/>
              <a:t>Distribution of the maximum and average TACs for each harvest control will help identify a general range of TACs for comparison. </a:t>
            </a:r>
            <a:endParaRPr lang="en-US" sz="1600" dirty="0"/>
          </a:p>
          <a:p>
            <a:pPr lvl="3"/>
            <a:r>
              <a:rPr lang="en-US" dirty="0"/>
              <a:t>The probability of the TAC falling within a pre-specified range (say, 5-15 million </a:t>
            </a:r>
            <a:r>
              <a:rPr lang="en-US" dirty="0" err="1"/>
              <a:t>lbs</a:t>
            </a:r>
            <a:r>
              <a:rPr lang="en-US" dirty="0"/>
              <a:t> combined east and west). </a:t>
            </a:r>
            <a:endParaRPr lang="en-US" sz="1600" dirty="0"/>
          </a:p>
          <a:p>
            <a:pPr lvl="3"/>
            <a:r>
              <a:rPr lang="en-US" dirty="0"/>
              <a:t>Probability TAC &lt; 5, &gt;5, &gt;10, &gt;15, &gt;20million lbs. </a:t>
            </a:r>
            <a:endParaRPr lang="en-US" sz="1600" dirty="0"/>
          </a:p>
          <a:p>
            <a:pPr lvl="2"/>
            <a:r>
              <a:rPr lang="en-US" dirty="0"/>
              <a:t>Exploitation rates distribution </a:t>
            </a:r>
            <a:endParaRPr lang="en-US" sz="1800" dirty="0"/>
          </a:p>
          <a:p>
            <a:pPr lvl="3"/>
            <a:r>
              <a:rPr lang="en-US" dirty="0"/>
              <a:t>Distributions of the TAC expressed relative to the mature male biomass, the exploitable legal male biomass, and preferred size male biomass. </a:t>
            </a:r>
            <a:endParaRPr lang="en-US" sz="1600" dirty="0"/>
          </a:p>
          <a:p>
            <a:pPr lvl="2"/>
            <a:r>
              <a:rPr lang="en-US" dirty="0"/>
              <a:t>Relative Discards distribution</a:t>
            </a:r>
            <a:endParaRPr lang="en-US" sz="1800" dirty="0"/>
          </a:p>
          <a:p>
            <a:pPr lvl="3"/>
            <a:r>
              <a:rPr lang="en-US" dirty="0"/>
              <a:t>Distributions for estimated discards from directed and non-directed fisheries. </a:t>
            </a:r>
            <a:endParaRPr lang="en-US" sz="1600" dirty="0"/>
          </a:p>
          <a:p>
            <a:pPr lvl="2"/>
            <a:r>
              <a:rPr lang="en-US" dirty="0"/>
              <a:t>The probability of one, two, three, four, five, and five+ years of consecutive fishery closure.</a:t>
            </a:r>
            <a:endParaRPr lang="en-US" sz="1800" dirty="0"/>
          </a:p>
          <a:p>
            <a:pPr lvl="2"/>
            <a:r>
              <a:rPr lang="en-US" dirty="0"/>
              <a:t>The probability of mature male biomass (MMB) falling below 25% of the long-term average (0.25 </a:t>
            </a:r>
            <a:r>
              <a:rPr lang="en-US" dirty="0" err="1"/>
              <a:t>MMB</a:t>
            </a:r>
            <a:r>
              <a:rPr lang="en-US" baseline="-25000" dirty="0" err="1"/>
              <a:t>ave</a:t>
            </a:r>
            <a:r>
              <a:rPr lang="en-US" dirty="0"/>
              <a:t>).</a:t>
            </a:r>
            <a:endParaRPr lang="en-US" sz="1800" dirty="0"/>
          </a:p>
          <a:p>
            <a:pPr lvl="2"/>
            <a:r>
              <a:rPr lang="en-US" dirty="0"/>
              <a:t>The probability of MMB falling below the long-term average.</a:t>
            </a:r>
            <a:endParaRPr lang="en-US" sz="1800" dirty="0"/>
          </a:p>
          <a:p>
            <a:pPr lvl="2"/>
            <a:r>
              <a:rPr lang="en-US" dirty="0"/>
              <a:t>The probability of mature female biomass (MFB) falling below the long-term average (</a:t>
            </a:r>
            <a:r>
              <a:rPr lang="en-US" dirty="0" err="1"/>
              <a:t>MFB</a:t>
            </a:r>
            <a:r>
              <a:rPr lang="en-US" baseline="-25000" dirty="0" err="1"/>
              <a:t>ave</a:t>
            </a:r>
            <a:r>
              <a:rPr lang="en-US" dirty="0"/>
              <a:t>).</a:t>
            </a:r>
            <a:endParaRPr lang="en-US" sz="1800" dirty="0"/>
          </a:p>
          <a:p>
            <a:pPr lvl="2"/>
            <a:r>
              <a:rPr lang="en-US" dirty="0"/>
              <a:t>Annual TAC variability</a:t>
            </a:r>
            <a:endParaRPr lang="en-US" sz="1800" dirty="0"/>
          </a:p>
          <a:p>
            <a:pPr lvl="3"/>
            <a:r>
              <a:rPr lang="en-US" dirty="0"/>
              <a:t>How much does the TAC change from year to year. </a:t>
            </a:r>
            <a:endParaRPr lang="en-US" sz="1600" dirty="0"/>
          </a:p>
          <a:p>
            <a:pPr lvl="2"/>
            <a:r>
              <a:rPr lang="en-US" dirty="0"/>
              <a:t>The probability of the TAC exceeding the ABC. </a:t>
            </a:r>
            <a:endParaRPr lang="en-US" sz="1800" dirty="0"/>
          </a:p>
          <a:p>
            <a:pPr lvl="3"/>
            <a:r>
              <a:rPr lang="en-US" dirty="0"/>
              <a:t>How often is the TAC larger than the ABC computed using the estimation model.</a:t>
            </a:r>
            <a:endParaRPr lang="en-US" sz="1600" dirty="0"/>
          </a:p>
          <a:p>
            <a:pPr lvl="4"/>
            <a:r>
              <a:rPr lang="en-US" dirty="0"/>
              <a:t>Includes estimates of bycatch mortality </a:t>
            </a:r>
          </a:p>
          <a:p>
            <a:pPr lvl="4"/>
            <a:r>
              <a:rPr lang="en-US" dirty="0"/>
              <a:t>How often was a TAC set that exceeded the ABC computed using operating model.</a:t>
            </a:r>
            <a:endParaRPr lang="en-US" sz="1600" dirty="0"/>
          </a:p>
          <a:p>
            <a:pPr lvl="4"/>
            <a:r>
              <a:rPr lang="en-US" dirty="0"/>
              <a:t>Includes estimates of bycatch mortality</a:t>
            </a:r>
            <a:endParaRPr lang="en-US" sz="1600" dirty="0"/>
          </a:p>
          <a:p>
            <a:pPr lvl="2"/>
            <a:r>
              <a:rPr lang="en-US" dirty="0"/>
              <a:t>The probability of the TAC exceeding the OFL (same as above). </a:t>
            </a:r>
            <a:endParaRPr lang="en-US" sz="1800" dirty="0"/>
          </a:p>
          <a:p>
            <a:pPr lvl="3"/>
            <a:r>
              <a:rPr lang="en-US" dirty="0"/>
              <a:t>Includes estimates of bycatch mortality</a:t>
            </a:r>
          </a:p>
        </p:txBody>
      </p:sp>
    </p:spTree>
    <p:extLst>
      <p:ext uri="{BB962C8B-B14F-4D97-AF65-F5344CB8AC3E}">
        <p14:creationId xmlns:p14="http://schemas.microsoft.com/office/powerpoint/2010/main" val="1806513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951F-1C03-41C2-B7E0-B7F3DECDF43B}"/>
              </a:ext>
            </a:extLst>
          </p:cNvPr>
          <p:cNvSpPr>
            <a:spLocks noGrp="1"/>
          </p:cNvSpPr>
          <p:nvPr>
            <p:ph type="title"/>
          </p:nvPr>
        </p:nvSpPr>
        <p:spPr>
          <a:xfrm>
            <a:off x="838200" y="365125"/>
            <a:ext cx="10515600" cy="1325563"/>
          </a:xfrm>
        </p:spPr>
        <p:txBody>
          <a:bodyPr/>
          <a:lstStyle/>
          <a:p>
            <a:r>
              <a:rPr lang="en-US" dirty="0"/>
              <a:t>Biological Metrics </a:t>
            </a:r>
          </a:p>
        </p:txBody>
      </p:sp>
      <p:sp>
        <p:nvSpPr>
          <p:cNvPr id="3" name="Content Placeholder 2">
            <a:extLst>
              <a:ext uri="{FF2B5EF4-FFF2-40B4-BE49-F238E27FC236}">
                <a16:creationId xmlns:a16="http://schemas.microsoft.com/office/drawing/2014/main" id="{5055F367-64C9-4BCE-8827-134F86E2C7B8}"/>
              </a:ext>
            </a:extLst>
          </p:cNvPr>
          <p:cNvSpPr>
            <a:spLocks noGrp="1"/>
          </p:cNvSpPr>
          <p:nvPr>
            <p:ph idx="1"/>
          </p:nvPr>
        </p:nvSpPr>
        <p:spPr>
          <a:xfrm>
            <a:off x="249382" y="1619250"/>
            <a:ext cx="11612879" cy="4557713"/>
          </a:xfrm>
        </p:spPr>
        <p:txBody>
          <a:bodyPr>
            <a:normAutofit/>
          </a:bodyPr>
          <a:lstStyle/>
          <a:p>
            <a:r>
              <a:rPr lang="en-US" sz="3200" dirty="0"/>
              <a:t>Probabilities of hitting certain biological reference points</a:t>
            </a:r>
          </a:p>
          <a:p>
            <a:pPr lvl="2"/>
            <a:r>
              <a:rPr lang="en-US" sz="2800" dirty="0"/>
              <a:t>The probability of MMB falling below 25% of the long-term average (0.25 </a:t>
            </a:r>
            <a:r>
              <a:rPr lang="en-US" sz="2800" dirty="0" err="1"/>
              <a:t>MMB</a:t>
            </a:r>
            <a:r>
              <a:rPr lang="en-US" sz="2800" baseline="-25000" dirty="0" err="1"/>
              <a:t>ave</a:t>
            </a:r>
            <a:r>
              <a:rPr lang="en-US" sz="2800" dirty="0"/>
              <a:t>)</a:t>
            </a:r>
          </a:p>
          <a:p>
            <a:pPr lvl="3"/>
            <a:r>
              <a:rPr lang="en-US" sz="2400" dirty="0"/>
              <a:t>Fishery closes in HCRs </a:t>
            </a:r>
          </a:p>
          <a:p>
            <a:pPr lvl="2"/>
            <a:r>
              <a:rPr lang="en-US" sz="2800" dirty="0"/>
              <a:t>The probability of MMB falling below the long-term average</a:t>
            </a:r>
          </a:p>
          <a:p>
            <a:pPr lvl="3"/>
            <a:r>
              <a:rPr lang="en-US" sz="2400" dirty="0"/>
              <a:t>Rate of exploitation in HCRs change </a:t>
            </a:r>
          </a:p>
          <a:p>
            <a:pPr lvl="2"/>
            <a:r>
              <a:rPr lang="en-US" sz="2800" dirty="0"/>
              <a:t>The probability of MFB falling below the long-term average (</a:t>
            </a:r>
            <a:r>
              <a:rPr lang="en-US" sz="2800" dirty="0" err="1"/>
              <a:t>MFB</a:t>
            </a:r>
            <a:r>
              <a:rPr lang="en-US" sz="2800" baseline="-25000" dirty="0" err="1"/>
              <a:t>ave</a:t>
            </a:r>
            <a:r>
              <a:rPr lang="en-US" sz="2800" dirty="0"/>
              <a:t>)</a:t>
            </a:r>
          </a:p>
          <a:p>
            <a:pPr lvl="3"/>
            <a:r>
              <a:rPr lang="en-US" sz="2400" dirty="0"/>
              <a:t>When females included in HCRs change the level of exploitation on males </a:t>
            </a:r>
          </a:p>
          <a:p>
            <a:endParaRPr lang="en-US" dirty="0"/>
          </a:p>
        </p:txBody>
      </p:sp>
    </p:spTree>
    <p:extLst>
      <p:ext uri="{BB962C8B-B14F-4D97-AF65-F5344CB8AC3E}">
        <p14:creationId xmlns:p14="http://schemas.microsoft.com/office/powerpoint/2010/main" val="119506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951F-1C03-41C2-B7E0-B7F3DECDF43B}"/>
              </a:ext>
            </a:extLst>
          </p:cNvPr>
          <p:cNvSpPr>
            <a:spLocks noGrp="1"/>
          </p:cNvSpPr>
          <p:nvPr>
            <p:ph type="title"/>
          </p:nvPr>
        </p:nvSpPr>
        <p:spPr>
          <a:xfrm>
            <a:off x="838200" y="365125"/>
            <a:ext cx="10515600" cy="1325563"/>
          </a:xfrm>
        </p:spPr>
        <p:txBody>
          <a:bodyPr/>
          <a:lstStyle/>
          <a:p>
            <a:r>
              <a:rPr lang="en-US" dirty="0"/>
              <a:t>Economic Metrics </a:t>
            </a:r>
          </a:p>
        </p:txBody>
      </p:sp>
      <p:sp>
        <p:nvSpPr>
          <p:cNvPr id="3" name="Content Placeholder 2">
            <a:extLst>
              <a:ext uri="{FF2B5EF4-FFF2-40B4-BE49-F238E27FC236}">
                <a16:creationId xmlns:a16="http://schemas.microsoft.com/office/drawing/2014/main" id="{5055F367-64C9-4BCE-8827-134F86E2C7B8}"/>
              </a:ext>
            </a:extLst>
          </p:cNvPr>
          <p:cNvSpPr>
            <a:spLocks noGrp="1"/>
          </p:cNvSpPr>
          <p:nvPr>
            <p:ph idx="1"/>
          </p:nvPr>
        </p:nvSpPr>
        <p:spPr>
          <a:xfrm>
            <a:off x="733425" y="1619250"/>
            <a:ext cx="10620375" cy="4557713"/>
          </a:xfrm>
        </p:spPr>
        <p:txBody>
          <a:bodyPr>
            <a:normAutofit/>
          </a:bodyPr>
          <a:lstStyle/>
          <a:p>
            <a:r>
              <a:rPr lang="en-US" dirty="0"/>
              <a:t>TAC, Exploitation Rates, and Discard summary statistics </a:t>
            </a:r>
          </a:p>
          <a:p>
            <a:r>
              <a:rPr lang="en-US" dirty="0"/>
              <a:t> The probability of one, two, three, four, five, and five+ years of consecutive fishery closure </a:t>
            </a:r>
          </a:p>
          <a:p>
            <a:r>
              <a:rPr lang="en-US" dirty="0"/>
              <a:t>Consideration of trade off between higher TAC levels and chance of closure</a:t>
            </a:r>
          </a:p>
        </p:txBody>
      </p:sp>
    </p:spTree>
    <p:extLst>
      <p:ext uri="{BB962C8B-B14F-4D97-AF65-F5344CB8AC3E}">
        <p14:creationId xmlns:p14="http://schemas.microsoft.com/office/powerpoint/2010/main" val="292053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9A8C26-6CED-4D32-BD1D-2AA450E7F6EF}"/>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Overview </a:t>
            </a:r>
          </a:p>
        </p:txBody>
      </p:sp>
      <p:sp>
        <p:nvSpPr>
          <p:cNvPr id="3" name="Content Placeholder 2">
            <a:extLst>
              <a:ext uri="{FF2B5EF4-FFF2-40B4-BE49-F238E27FC236}">
                <a16:creationId xmlns:a16="http://schemas.microsoft.com/office/drawing/2014/main" id="{0CC2B87A-9331-4633-89E1-86A4D96233F0}"/>
              </a:ext>
            </a:extLst>
          </p:cNvPr>
          <p:cNvSpPr>
            <a:spLocks noGrp="1"/>
          </p:cNvSpPr>
          <p:nvPr>
            <p:ph idx="1"/>
          </p:nvPr>
        </p:nvSpPr>
        <p:spPr>
          <a:xfrm>
            <a:off x="200025" y="2571750"/>
            <a:ext cx="4295775" cy="3943350"/>
          </a:xfrm>
        </p:spPr>
        <p:txBody>
          <a:bodyPr>
            <a:normAutofit/>
          </a:bodyPr>
          <a:lstStyle/>
          <a:p>
            <a:r>
              <a:rPr lang="en-US" dirty="0">
                <a:solidFill>
                  <a:schemeClr val="bg1"/>
                </a:solidFill>
              </a:rPr>
              <a:t>Highly variable population due to high recruitment variability</a:t>
            </a:r>
          </a:p>
          <a:p>
            <a:pPr marL="0" indent="0">
              <a:buNone/>
            </a:pPr>
            <a:endParaRPr lang="en-US" dirty="0">
              <a:solidFill>
                <a:schemeClr val="bg1"/>
              </a:solidFill>
            </a:endParaRPr>
          </a:p>
          <a:p>
            <a:r>
              <a:rPr lang="en-US" dirty="0">
                <a:solidFill>
                  <a:schemeClr val="bg1"/>
                </a:solidFill>
              </a:rPr>
              <a:t>Since 1974, the fishery has been closed 34.8% of the time</a:t>
            </a:r>
          </a:p>
        </p:txBody>
      </p:sp>
      <p:pic>
        <p:nvPicPr>
          <p:cNvPr id="4" name="Picture 3" descr="A picture containing text&#10;&#10;Description generated with high confidence">
            <a:extLst>
              <a:ext uri="{FF2B5EF4-FFF2-40B4-BE49-F238E27FC236}">
                <a16:creationId xmlns:a16="http://schemas.microsoft.com/office/drawing/2014/main" id="{F885D2D0-E158-406C-99B8-1D70B72F8A5F}"/>
              </a:ext>
            </a:extLst>
          </p:cNvPr>
          <p:cNvPicPr>
            <a:picLocks noChangeAspect="1"/>
          </p:cNvPicPr>
          <p:nvPr/>
        </p:nvPicPr>
        <p:blipFill rotWithShape="1">
          <a:blip r:embed="rId2"/>
          <a:srcRect l="3175" t="-1967" r="2149" b="1967"/>
          <a:stretch/>
        </p:blipFill>
        <p:spPr>
          <a:xfrm>
            <a:off x="4878399" y="564205"/>
            <a:ext cx="7193364" cy="5489462"/>
          </a:xfrm>
          <a:prstGeom prst="rect">
            <a:avLst/>
          </a:prstGeom>
        </p:spPr>
      </p:pic>
      <p:sp>
        <p:nvSpPr>
          <p:cNvPr id="6" name="TextBox 5">
            <a:extLst>
              <a:ext uri="{FF2B5EF4-FFF2-40B4-BE49-F238E27FC236}">
                <a16:creationId xmlns:a16="http://schemas.microsoft.com/office/drawing/2014/main" id="{51905B47-71AC-404F-B4C2-5E2E61ED8149}"/>
              </a:ext>
            </a:extLst>
          </p:cNvPr>
          <p:cNvSpPr txBox="1"/>
          <p:nvPr/>
        </p:nvSpPr>
        <p:spPr>
          <a:xfrm>
            <a:off x="10245777" y="6414561"/>
            <a:ext cx="2038661" cy="369332"/>
          </a:xfrm>
          <a:prstGeom prst="rect">
            <a:avLst/>
          </a:prstGeom>
          <a:noFill/>
        </p:spPr>
        <p:txBody>
          <a:bodyPr wrap="square" rtlCol="0">
            <a:spAutoFit/>
          </a:bodyPr>
          <a:lstStyle/>
          <a:p>
            <a:r>
              <a:rPr lang="en-US" dirty="0"/>
              <a:t>Stockhausen 2018</a:t>
            </a:r>
          </a:p>
        </p:txBody>
      </p:sp>
      <p:pic>
        <p:nvPicPr>
          <p:cNvPr id="1026" name="Picture 2" descr="Image result for female sign">
            <a:extLst>
              <a:ext uri="{FF2B5EF4-FFF2-40B4-BE49-F238E27FC236}">
                <a16:creationId xmlns:a16="http://schemas.microsoft.com/office/drawing/2014/main" id="{07DC60F9-777F-4E03-A4F3-7AED985AB9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7034" y="1033272"/>
            <a:ext cx="494960" cy="494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le  sign">
            <a:extLst>
              <a:ext uri="{FF2B5EF4-FFF2-40B4-BE49-F238E27FC236}">
                <a16:creationId xmlns:a16="http://schemas.microsoft.com/office/drawing/2014/main" id="{915E8953-13BE-4789-8BFD-DCA947B04B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7034" y="3163231"/>
            <a:ext cx="531538" cy="53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91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CA507C-20AF-41CF-8BED-495C3880EC99}"/>
              </a:ext>
            </a:extLst>
          </p:cNvPr>
          <p:cNvPicPr>
            <a:picLocks noGrp="1" noChangeAspect="1"/>
          </p:cNvPicPr>
          <p:nvPr>
            <p:ph idx="1"/>
          </p:nvPr>
        </p:nvPicPr>
        <p:blipFill>
          <a:blip r:embed="rId3"/>
          <a:stretch>
            <a:fillRect/>
          </a:stretch>
        </p:blipFill>
        <p:spPr>
          <a:xfrm>
            <a:off x="1150720" y="31704"/>
            <a:ext cx="9890559" cy="6794591"/>
          </a:xfrm>
          <a:prstGeom prst="rect">
            <a:avLst/>
          </a:prstGeom>
        </p:spPr>
      </p:pic>
      <p:sp>
        <p:nvSpPr>
          <p:cNvPr id="2" name="TextBox 1">
            <a:extLst>
              <a:ext uri="{FF2B5EF4-FFF2-40B4-BE49-F238E27FC236}">
                <a16:creationId xmlns:a16="http://schemas.microsoft.com/office/drawing/2014/main" id="{A68DE59B-E02C-4B6E-8FA4-C77932FA0BC4}"/>
              </a:ext>
            </a:extLst>
          </p:cNvPr>
          <p:cNvSpPr txBox="1"/>
          <p:nvPr/>
        </p:nvSpPr>
        <p:spPr>
          <a:xfrm>
            <a:off x="3848101" y="2459593"/>
            <a:ext cx="971550" cy="369332"/>
          </a:xfrm>
          <a:prstGeom prst="rect">
            <a:avLst/>
          </a:prstGeom>
          <a:noFill/>
        </p:spPr>
        <p:txBody>
          <a:bodyPr wrap="square" rtlCol="0">
            <a:spAutoFit/>
          </a:bodyPr>
          <a:lstStyle/>
          <a:p>
            <a:r>
              <a:rPr lang="en-US" dirty="0"/>
              <a:t>2 Years</a:t>
            </a:r>
          </a:p>
        </p:txBody>
      </p:sp>
      <p:sp>
        <p:nvSpPr>
          <p:cNvPr id="4" name="TextBox 3">
            <a:extLst>
              <a:ext uri="{FF2B5EF4-FFF2-40B4-BE49-F238E27FC236}">
                <a16:creationId xmlns:a16="http://schemas.microsoft.com/office/drawing/2014/main" id="{86F01D71-1CF4-494B-AE64-9333D9981D0D}"/>
              </a:ext>
            </a:extLst>
          </p:cNvPr>
          <p:cNvSpPr txBox="1"/>
          <p:nvPr/>
        </p:nvSpPr>
        <p:spPr>
          <a:xfrm>
            <a:off x="6505576" y="2459593"/>
            <a:ext cx="971550" cy="369332"/>
          </a:xfrm>
          <a:prstGeom prst="rect">
            <a:avLst/>
          </a:prstGeom>
          <a:noFill/>
        </p:spPr>
        <p:txBody>
          <a:bodyPr wrap="square" rtlCol="0">
            <a:spAutoFit/>
          </a:bodyPr>
          <a:lstStyle/>
          <a:p>
            <a:r>
              <a:rPr lang="en-US" dirty="0"/>
              <a:t>8 Years</a:t>
            </a:r>
          </a:p>
        </p:txBody>
      </p:sp>
      <p:sp>
        <p:nvSpPr>
          <p:cNvPr id="6" name="TextBox 5">
            <a:extLst>
              <a:ext uri="{FF2B5EF4-FFF2-40B4-BE49-F238E27FC236}">
                <a16:creationId xmlns:a16="http://schemas.microsoft.com/office/drawing/2014/main" id="{4CCF1B9E-0251-428A-B460-B73EAA0229D0}"/>
              </a:ext>
            </a:extLst>
          </p:cNvPr>
          <p:cNvSpPr txBox="1"/>
          <p:nvPr/>
        </p:nvSpPr>
        <p:spPr>
          <a:xfrm>
            <a:off x="8320990" y="2459593"/>
            <a:ext cx="971550" cy="369332"/>
          </a:xfrm>
          <a:prstGeom prst="rect">
            <a:avLst/>
          </a:prstGeom>
          <a:noFill/>
        </p:spPr>
        <p:txBody>
          <a:bodyPr wrap="square" rtlCol="0">
            <a:spAutoFit/>
          </a:bodyPr>
          <a:lstStyle/>
          <a:p>
            <a:r>
              <a:rPr lang="en-US" dirty="0"/>
              <a:t>4 Years</a:t>
            </a:r>
          </a:p>
        </p:txBody>
      </p:sp>
      <p:sp>
        <p:nvSpPr>
          <p:cNvPr id="7" name="TextBox 6">
            <a:extLst>
              <a:ext uri="{FF2B5EF4-FFF2-40B4-BE49-F238E27FC236}">
                <a16:creationId xmlns:a16="http://schemas.microsoft.com/office/drawing/2014/main" id="{71462F4F-733C-4121-A8C3-C0354E889665}"/>
              </a:ext>
            </a:extLst>
          </p:cNvPr>
          <p:cNvSpPr txBox="1"/>
          <p:nvPr/>
        </p:nvSpPr>
        <p:spPr>
          <a:xfrm>
            <a:off x="9606866" y="2459593"/>
            <a:ext cx="971550" cy="369332"/>
          </a:xfrm>
          <a:prstGeom prst="rect">
            <a:avLst/>
          </a:prstGeom>
          <a:noFill/>
        </p:spPr>
        <p:txBody>
          <a:bodyPr wrap="square" rtlCol="0">
            <a:spAutoFit/>
          </a:bodyPr>
          <a:lstStyle/>
          <a:p>
            <a:r>
              <a:rPr lang="en-US" dirty="0"/>
              <a:t>1 Year</a:t>
            </a:r>
          </a:p>
        </p:txBody>
      </p:sp>
      <p:cxnSp>
        <p:nvCxnSpPr>
          <p:cNvPr id="8" name="Straight Arrow Connector 7">
            <a:extLst>
              <a:ext uri="{FF2B5EF4-FFF2-40B4-BE49-F238E27FC236}">
                <a16:creationId xmlns:a16="http://schemas.microsoft.com/office/drawing/2014/main" id="{6779A965-7B86-433F-82FF-1DE32142494F}"/>
              </a:ext>
            </a:extLst>
          </p:cNvPr>
          <p:cNvCxnSpPr/>
          <p:nvPr/>
        </p:nvCxnSpPr>
        <p:spPr>
          <a:xfrm>
            <a:off x="4267200" y="2828925"/>
            <a:ext cx="0" cy="2314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FB29E16-EA08-4B3B-A3B1-1F074FCC8D48}"/>
              </a:ext>
            </a:extLst>
          </p:cNvPr>
          <p:cNvCxnSpPr/>
          <p:nvPr/>
        </p:nvCxnSpPr>
        <p:spPr>
          <a:xfrm>
            <a:off x="6943726" y="2828925"/>
            <a:ext cx="0" cy="2314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0944517-8F04-4B9B-B39D-6EE7F50532F5}"/>
              </a:ext>
            </a:extLst>
          </p:cNvPr>
          <p:cNvCxnSpPr/>
          <p:nvPr/>
        </p:nvCxnSpPr>
        <p:spPr>
          <a:xfrm>
            <a:off x="8749615" y="2828925"/>
            <a:ext cx="0" cy="2314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D81D17-E3C9-4E62-8EAF-67DAC2FABB90}"/>
              </a:ext>
            </a:extLst>
          </p:cNvPr>
          <p:cNvCxnSpPr/>
          <p:nvPr/>
        </p:nvCxnSpPr>
        <p:spPr>
          <a:xfrm>
            <a:off x="9987866" y="2828925"/>
            <a:ext cx="0" cy="231457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781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951F-1C03-41C2-B7E0-B7F3DECDF43B}"/>
              </a:ext>
            </a:extLst>
          </p:cNvPr>
          <p:cNvSpPr>
            <a:spLocks noGrp="1"/>
          </p:cNvSpPr>
          <p:nvPr>
            <p:ph type="title"/>
          </p:nvPr>
        </p:nvSpPr>
        <p:spPr>
          <a:xfrm>
            <a:off x="838200" y="365125"/>
            <a:ext cx="10515600" cy="1325563"/>
          </a:xfrm>
        </p:spPr>
        <p:txBody>
          <a:bodyPr/>
          <a:lstStyle/>
          <a:p>
            <a:r>
              <a:rPr lang="en-US" dirty="0"/>
              <a:t>Economic Metrics </a:t>
            </a:r>
          </a:p>
        </p:txBody>
      </p:sp>
      <p:sp>
        <p:nvSpPr>
          <p:cNvPr id="3" name="Content Placeholder 2">
            <a:extLst>
              <a:ext uri="{FF2B5EF4-FFF2-40B4-BE49-F238E27FC236}">
                <a16:creationId xmlns:a16="http://schemas.microsoft.com/office/drawing/2014/main" id="{5055F367-64C9-4BCE-8827-134F86E2C7B8}"/>
              </a:ext>
            </a:extLst>
          </p:cNvPr>
          <p:cNvSpPr>
            <a:spLocks noGrp="1"/>
          </p:cNvSpPr>
          <p:nvPr>
            <p:ph idx="1"/>
          </p:nvPr>
        </p:nvSpPr>
        <p:spPr>
          <a:xfrm>
            <a:off x="733425" y="1619250"/>
            <a:ext cx="10620375" cy="4557713"/>
          </a:xfrm>
        </p:spPr>
        <p:txBody>
          <a:bodyPr>
            <a:normAutofit/>
          </a:bodyPr>
          <a:lstStyle/>
          <a:p>
            <a:r>
              <a:rPr lang="en-US" dirty="0"/>
              <a:t>TAC, Exploitation Rates, and Discard summary statistics </a:t>
            </a:r>
          </a:p>
          <a:p>
            <a:r>
              <a:rPr lang="en-US" dirty="0"/>
              <a:t> The probability of one, two, three, four, five, and five+ years of consecutive fishery closure </a:t>
            </a:r>
          </a:p>
          <a:p>
            <a:r>
              <a:rPr lang="en-US" dirty="0"/>
              <a:t>Consideration of trade off between higher TAC levels and chance of closure</a:t>
            </a:r>
          </a:p>
          <a:p>
            <a:r>
              <a:rPr lang="en-US" dirty="0"/>
              <a:t>Annual TAC variability </a:t>
            </a:r>
          </a:p>
          <a:p>
            <a:r>
              <a:rPr lang="en-US" dirty="0"/>
              <a:t>The probability of TAC being less than or equal to 5, 10, 15, and 20million lbs. </a:t>
            </a:r>
          </a:p>
          <a:p>
            <a:r>
              <a:rPr lang="en-US" dirty="0"/>
              <a:t>The probability of the TAC exceeding the ABC and OFL </a:t>
            </a:r>
            <a:endParaRPr lang="en-US" sz="2400" dirty="0"/>
          </a:p>
          <a:p>
            <a:endParaRPr lang="en-US" dirty="0"/>
          </a:p>
          <a:p>
            <a:endParaRPr lang="en-US" dirty="0"/>
          </a:p>
        </p:txBody>
      </p:sp>
    </p:spTree>
    <p:extLst>
      <p:ext uri="{BB962C8B-B14F-4D97-AF65-F5344CB8AC3E}">
        <p14:creationId xmlns:p14="http://schemas.microsoft.com/office/powerpoint/2010/main" val="60646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11A02616-5545-4FF7-A19B-6458B5788ED4}"/>
              </a:ext>
            </a:extLst>
          </p:cNvPr>
          <p:cNvGraphicFramePr>
            <a:graphicFrameLocks/>
          </p:cNvGraphicFramePr>
          <p:nvPr>
            <p:extLst/>
          </p:nvPr>
        </p:nvGraphicFramePr>
        <p:xfrm>
          <a:off x="838200" y="2460131"/>
          <a:ext cx="10515600" cy="2869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94C84F5-3620-4AB0-BCDF-7DDC6E53C9C3}"/>
              </a:ext>
            </a:extLst>
          </p:cNvPr>
          <p:cNvSpPr/>
          <p:nvPr/>
        </p:nvSpPr>
        <p:spPr>
          <a:xfrm>
            <a:off x="7820025" y="2013602"/>
            <a:ext cx="3771900" cy="3762375"/>
          </a:xfrm>
          <a:prstGeom prst="rect">
            <a:avLst/>
          </a:prstGeom>
          <a:noFill/>
          <a:ln w="57150">
            <a:solidFill>
              <a:srgbClr val="AA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23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F8E2B4-D39B-4FFA-A014-4980AF2C9153}"/>
              </a:ext>
            </a:extLst>
          </p:cNvPr>
          <p:cNvSpPr>
            <a:spLocks noGrp="1"/>
          </p:cNvSpPr>
          <p:nvPr>
            <p:ph type="title"/>
          </p:nvPr>
        </p:nvSpPr>
        <p:spPr>
          <a:xfrm>
            <a:off x="1524000" y="1122362"/>
            <a:ext cx="9144000" cy="2840037"/>
          </a:xfrm>
        </p:spPr>
        <p:txBody>
          <a:bodyPr vert="horz" lIns="91440" tIns="45720" rIns="91440" bIns="45720" rtlCol="0" anchor="b">
            <a:normAutofit fontScale="90000"/>
          </a:bodyPr>
          <a:lstStyle/>
          <a:p>
            <a:pPr algn="ctr"/>
            <a:r>
              <a:rPr lang="en-US" sz="4100" kern="1200" dirty="0">
                <a:solidFill>
                  <a:schemeClr val="tx1"/>
                </a:solidFill>
                <a:latin typeface="+mj-lt"/>
                <a:ea typeface="+mj-ea"/>
                <a:cs typeface="+mj-cs"/>
              </a:rPr>
              <a:t>The TAC is always constrained not to exceed 50% of </a:t>
            </a:r>
            <a:r>
              <a:rPr lang="en-US" sz="4100" dirty="0"/>
              <a:t>estimated</a:t>
            </a:r>
            <a:r>
              <a:rPr lang="en-US" sz="4100" dirty="0">
                <a:solidFill>
                  <a:srgbClr val="FF0000"/>
                </a:solidFill>
              </a:rPr>
              <a:t> </a:t>
            </a:r>
            <a:r>
              <a:rPr lang="en-US" sz="4100" kern="1200" dirty="0">
                <a:solidFill>
                  <a:schemeClr val="tx1"/>
                </a:solidFill>
                <a:latin typeface="+mj-lt"/>
                <a:ea typeface="+mj-ea"/>
                <a:cs typeface="+mj-cs"/>
              </a:rPr>
              <a:t>Effective Legal Males (ELM)</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	</a:t>
            </a:r>
            <a:br>
              <a:rPr lang="en-US" sz="4100" kern="1200" dirty="0">
                <a:solidFill>
                  <a:schemeClr val="tx1"/>
                </a:solidFill>
                <a:latin typeface="+mj-lt"/>
                <a:ea typeface="+mj-ea"/>
                <a:cs typeface="+mj-cs"/>
              </a:rPr>
            </a:br>
            <a:endParaRPr lang="en-US" sz="4100" kern="1200" dirty="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79F58A6-A25E-4905-BFDF-3B631DD2A532}"/>
              </a:ext>
            </a:extLst>
          </p:cNvPr>
          <p:cNvSpPr txBox="1"/>
          <p:nvPr/>
        </p:nvSpPr>
        <p:spPr>
          <a:xfrm>
            <a:off x="2140085" y="4387174"/>
            <a:ext cx="7675124" cy="584775"/>
          </a:xfrm>
          <a:prstGeom prst="rect">
            <a:avLst/>
          </a:prstGeom>
          <a:noFill/>
        </p:spPr>
        <p:txBody>
          <a:bodyPr wrap="square" rtlCol="0">
            <a:spAutoFit/>
          </a:bodyPr>
          <a:lstStyle/>
          <a:p>
            <a:pPr algn="ctr"/>
            <a:r>
              <a:rPr lang="en-US" sz="3200" dirty="0"/>
              <a:t>ELM defined as Males &gt; 127mm</a:t>
            </a:r>
          </a:p>
        </p:txBody>
      </p:sp>
    </p:spTree>
    <p:extLst>
      <p:ext uri="{BB962C8B-B14F-4D97-AF65-F5344CB8AC3E}">
        <p14:creationId xmlns:p14="http://schemas.microsoft.com/office/powerpoint/2010/main" val="1642149218"/>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04A2A3C7-684D-4879-8942-C2E269F40B1C}"/>
              </a:ext>
            </a:extLst>
          </p:cNvPr>
          <p:cNvPicPr>
            <a:picLocks noGrp="1" noChangeAspect="1"/>
          </p:cNvPicPr>
          <p:nvPr>
            <p:ph idx="1"/>
          </p:nvPr>
        </p:nvPicPr>
        <p:blipFill>
          <a:blip r:embed="rId2"/>
          <a:stretch>
            <a:fillRect/>
          </a:stretch>
        </p:blipFill>
        <p:spPr>
          <a:xfrm>
            <a:off x="2442841" y="643467"/>
            <a:ext cx="7306317" cy="5571066"/>
          </a:xfrm>
          <a:prstGeom prst="rect">
            <a:avLst/>
          </a:prstGeom>
        </p:spPr>
      </p:pic>
    </p:spTree>
    <p:extLst>
      <p:ext uri="{BB962C8B-B14F-4D97-AF65-F5344CB8AC3E}">
        <p14:creationId xmlns:p14="http://schemas.microsoft.com/office/powerpoint/2010/main" val="2363890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a:extLst>
              <a:ext uri="{FF2B5EF4-FFF2-40B4-BE49-F238E27FC236}">
                <a16:creationId xmlns:a16="http://schemas.microsoft.com/office/drawing/2014/main" id="{91219E72-C6D0-4053-BBCA-30497F663F1C}"/>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231468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37E1F6D3-FBEF-4723-8E30-9F635E42CAC6}"/>
              </a:ext>
            </a:extLst>
          </p:cNvPr>
          <p:cNvPicPr>
            <a:picLocks noGrp="1" noChangeAspect="1"/>
          </p:cNvPicPr>
          <p:nvPr>
            <p:ph idx="1"/>
          </p:nvPr>
        </p:nvPicPr>
        <p:blipFill>
          <a:blip r:embed="rId2"/>
          <a:stretch>
            <a:fillRect/>
          </a:stretch>
        </p:blipFill>
        <p:spPr>
          <a:xfrm>
            <a:off x="2344440" y="643467"/>
            <a:ext cx="7503119" cy="5571066"/>
          </a:xfrm>
          <a:prstGeom prst="rect">
            <a:avLst/>
          </a:prstGeom>
        </p:spPr>
      </p:pic>
    </p:spTree>
    <p:extLst>
      <p:ext uri="{BB962C8B-B14F-4D97-AF65-F5344CB8AC3E}">
        <p14:creationId xmlns:p14="http://schemas.microsoft.com/office/powerpoint/2010/main" val="3404365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88B9A138-7BCC-4B50-80F3-C2E0AC5B03F8}"/>
              </a:ext>
            </a:extLst>
          </p:cNvPr>
          <p:cNvPicPr>
            <a:picLocks noGrp="1" noChangeAspect="1"/>
          </p:cNvPicPr>
          <p:nvPr>
            <p:ph idx="1"/>
          </p:nvPr>
        </p:nvPicPr>
        <p:blipFill>
          <a:blip r:embed="rId2"/>
          <a:stretch>
            <a:fillRect/>
          </a:stretch>
        </p:blipFill>
        <p:spPr>
          <a:xfrm>
            <a:off x="2357029" y="643467"/>
            <a:ext cx="7477941" cy="5571066"/>
          </a:xfrm>
          <a:prstGeom prst="rect">
            <a:avLst/>
          </a:prstGeom>
        </p:spPr>
      </p:pic>
    </p:spTree>
    <p:extLst>
      <p:ext uri="{BB962C8B-B14F-4D97-AF65-F5344CB8AC3E}">
        <p14:creationId xmlns:p14="http://schemas.microsoft.com/office/powerpoint/2010/main" val="460041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2AEF1171-99E2-4DD7-8F83-719306BE7629}"/>
              </a:ext>
            </a:extLst>
          </p:cNvPr>
          <p:cNvPicPr>
            <a:picLocks noGrp="1" noChangeAspect="1"/>
          </p:cNvPicPr>
          <p:nvPr>
            <p:ph idx="1"/>
          </p:nvPr>
        </p:nvPicPr>
        <p:blipFill>
          <a:blip r:embed="rId2"/>
          <a:stretch>
            <a:fillRect/>
          </a:stretch>
        </p:blipFill>
        <p:spPr>
          <a:xfrm>
            <a:off x="624011" y="1201146"/>
            <a:ext cx="10905066" cy="4689179"/>
          </a:xfrm>
          <a:prstGeom prst="rect">
            <a:avLst/>
          </a:prstGeom>
        </p:spPr>
      </p:pic>
    </p:spTree>
    <p:extLst>
      <p:ext uri="{BB962C8B-B14F-4D97-AF65-F5344CB8AC3E}">
        <p14:creationId xmlns:p14="http://schemas.microsoft.com/office/powerpoint/2010/main" val="560782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a:extLst>
              <a:ext uri="{FF2B5EF4-FFF2-40B4-BE49-F238E27FC236}">
                <a16:creationId xmlns:a16="http://schemas.microsoft.com/office/drawing/2014/main" id="{B5AF6200-F5E9-4FC3-9566-FFD810A069D8}"/>
              </a:ext>
            </a:extLst>
          </p:cNvPr>
          <p:cNvPicPr>
            <a:picLocks noGrp="1" noChangeAspect="1"/>
          </p:cNvPicPr>
          <p:nvPr>
            <p:ph idx="1"/>
          </p:nvPr>
        </p:nvPicPr>
        <p:blipFill>
          <a:blip r:embed="rId2"/>
          <a:stretch>
            <a:fillRect/>
          </a:stretch>
        </p:blipFill>
        <p:spPr>
          <a:xfrm>
            <a:off x="1414431" y="643467"/>
            <a:ext cx="9363138" cy="5571066"/>
          </a:xfrm>
          <a:prstGeom prst="rect">
            <a:avLst/>
          </a:prstGeom>
        </p:spPr>
      </p:pic>
    </p:spTree>
    <p:extLst>
      <p:ext uri="{BB962C8B-B14F-4D97-AF65-F5344CB8AC3E}">
        <p14:creationId xmlns:p14="http://schemas.microsoft.com/office/powerpoint/2010/main" val="2396808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CA507C-20AF-41CF-8BED-495C3880EC99}"/>
              </a:ext>
            </a:extLst>
          </p:cNvPr>
          <p:cNvPicPr>
            <a:picLocks noGrp="1" noChangeAspect="1"/>
          </p:cNvPicPr>
          <p:nvPr>
            <p:ph idx="1"/>
          </p:nvPr>
        </p:nvPicPr>
        <p:blipFill>
          <a:blip r:embed="rId3"/>
          <a:stretch>
            <a:fillRect/>
          </a:stretch>
        </p:blipFill>
        <p:spPr>
          <a:xfrm>
            <a:off x="1150720" y="31704"/>
            <a:ext cx="9890559" cy="6794591"/>
          </a:xfrm>
          <a:prstGeom prst="rect">
            <a:avLst/>
          </a:prstGeom>
        </p:spPr>
      </p:pic>
    </p:spTree>
    <p:extLst>
      <p:ext uri="{BB962C8B-B14F-4D97-AF65-F5344CB8AC3E}">
        <p14:creationId xmlns:p14="http://schemas.microsoft.com/office/powerpoint/2010/main" val="588786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E81ED7-E0A6-4CD2-8BFF-E3894501ED37}"/>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Schedule </a:t>
            </a:r>
          </a:p>
        </p:txBody>
      </p:sp>
      <p:graphicFrame>
        <p:nvGraphicFramePr>
          <p:cNvPr id="5" name="Content Placeholder 2">
            <a:extLst>
              <a:ext uri="{FF2B5EF4-FFF2-40B4-BE49-F238E27FC236}">
                <a16:creationId xmlns:a16="http://schemas.microsoft.com/office/drawing/2014/main" id="{4584EA0D-ABE9-4FF9-9370-62BAEB63208B}"/>
              </a:ext>
            </a:extLst>
          </p:cNvPr>
          <p:cNvGraphicFramePr>
            <a:graphicFrameLocks noGrp="1"/>
          </p:cNvGraphicFramePr>
          <p:nvPr>
            <p:ph idx="1"/>
            <p:extLst>
              <p:ext uri="{D42A27DB-BD31-4B8C-83A1-F6EECF244321}">
                <p14:modId xmlns:p14="http://schemas.microsoft.com/office/powerpoint/2010/main" val="985410713"/>
              </p:ext>
            </p:extLst>
          </p:nvPr>
        </p:nvGraphicFramePr>
        <p:xfrm>
          <a:off x="3455469" y="616017"/>
          <a:ext cx="8736531" cy="5765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176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sign&#10;&#10;Description generated with very high confidence">
            <a:extLst>
              <a:ext uri="{FF2B5EF4-FFF2-40B4-BE49-F238E27FC236}">
                <a16:creationId xmlns:a16="http://schemas.microsoft.com/office/drawing/2014/main" id="{00A4A948-B3F3-481F-A02F-827343833A0A}"/>
              </a:ext>
            </a:extLst>
          </p:cNvPr>
          <p:cNvPicPr>
            <a:picLocks noChangeAspect="1"/>
          </p:cNvPicPr>
          <p:nvPr/>
        </p:nvPicPr>
        <p:blipFill>
          <a:blip r:embed="rId3"/>
          <a:stretch>
            <a:fillRect/>
          </a:stretch>
        </p:blipFill>
        <p:spPr>
          <a:xfrm>
            <a:off x="1237684" y="346167"/>
            <a:ext cx="1588946" cy="1588946"/>
          </a:xfrm>
          <a:prstGeom prst="rect">
            <a:avLst/>
          </a:prstGeom>
        </p:spPr>
      </p:pic>
      <p:pic>
        <p:nvPicPr>
          <p:cNvPr id="11" name="Picture 10" descr="A picture containing clipart&#10;&#10;Description generated with very high confidence">
            <a:extLst>
              <a:ext uri="{FF2B5EF4-FFF2-40B4-BE49-F238E27FC236}">
                <a16:creationId xmlns:a16="http://schemas.microsoft.com/office/drawing/2014/main" id="{32D831D5-8408-4815-9363-6C4855543F5D}"/>
              </a:ext>
            </a:extLst>
          </p:cNvPr>
          <p:cNvPicPr>
            <a:picLocks noChangeAspect="1"/>
          </p:cNvPicPr>
          <p:nvPr/>
        </p:nvPicPr>
        <p:blipFill>
          <a:blip r:embed="rId4"/>
          <a:stretch>
            <a:fillRect/>
          </a:stretch>
        </p:blipFill>
        <p:spPr>
          <a:xfrm>
            <a:off x="4384208" y="510570"/>
            <a:ext cx="3251032" cy="1219137"/>
          </a:xfrm>
          <a:prstGeom prst="rect">
            <a:avLst/>
          </a:prstGeom>
        </p:spPr>
      </p:pic>
      <p:pic>
        <p:nvPicPr>
          <p:cNvPr id="8" name="Picture 7">
            <a:extLst>
              <a:ext uri="{FF2B5EF4-FFF2-40B4-BE49-F238E27FC236}">
                <a16:creationId xmlns:a16="http://schemas.microsoft.com/office/drawing/2014/main" id="{3766A308-02C2-4C4A-812C-B6346394E211}"/>
              </a:ext>
            </a:extLst>
          </p:cNvPr>
          <p:cNvPicPr>
            <a:picLocks noChangeAspect="1"/>
          </p:cNvPicPr>
          <p:nvPr/>
        </p:nvPicPr>
        <p:blipFill>
          <a:blip r:embed="rId5"/>
          <a:stretch>
            <a:fillRect/>
          </a:stretch>
        </p:blipFill>
        <p:spPr>
          <a:xfrm>
            <a:off x="8340636" y="504064"/>
            <a:ext cx="3520438" cy="1232153"/>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C38EC9B0-5F31-40A4-BC95-77A7E55EB2C3}"/>
              </a:ext>
            </a:extLst>
          </p:cNvPr>
          <p:cNvPicPr>
            <a:picLocks noChangeAspect="1"/>
          </p:cNvPicPr>
          <p:nvPr/>
        </p:nvPicPr>
        <p:blipFill>
          <a:blip r:embed="rId6"/>
          <a:stretch>
            <a:fillRect/>
          </a:stretch>
        </p:blipFill>
        <p:spPr>
          <a:xfrm>
            <a:off x="107897" y="2644762"/>
            <a:ext cx="1791637" cy="1494799"/>
          </a:xfrm>
          <a:prstGeom prst="rect">
            <a:avLst/>
          </a:prstGeom>
        </p:spPr>
      </p:pic>
      <p:pic>
        <p:nvPicPr>
          <p:cNvPr id="4" name="Picture 3" descr="A picture containing clipart&#10;&#10;Description generated with high confidence">
            <a:extLst>
              <a:ext uri="{FF2B5EF4-FFF2-40B4-BE49-F238E27FC236}">
                <a16:creationId xmlns:a16="http://schemas.microsoft.com/office/drawing/2014/main" id="{A09691CF-9D70-4000-878E-9FEF26819BD9}"/>
              </a:ext>
            </a:extLst>
          </p:cNvPr>
          <p:cNvPicPr>
            <a:picLocks noChangeAspect="1"/>
          </p:cNvPicPr>
          <p:nvPr/>
        </p:nvPicPr>
        <p:blipFill>
          <a:blip r:embed="rId7"/>
          <a:stretch>
            <a:fillRect/>
          </a:stretch>
        </p:blipFill>
        <p:spPr>
          <a:xfrm>
            <a:off x="891967" y="4930536"/>
            <a:ext cx="2277214" cy="1582664"/>
          </a:xfrm>
          <a:prstGeom prst="rect">
            <a:avLst/>
          </a:prstGeom>
        </p:spPr>
      </p:pic>
      <p:sp>
        <p:nvSpPr>
          <p:cNvPr id="16" name="Rectangle 15">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00C443-F70B-42CE-B3A1-46ED61DE4C15}"/>
              </a:ext>
            </a:extLst>
          </p:cNvPr>
          <p:cNvSpPr>
            <a:spLocks noGrp="1"/>
          </p:cNvSpPr>
          <p:nvPr>
            <p:ph type="title"/>
          </p:nvPr>
        </p:nvSpPr>
        <p:spPr>
          <a:xfrm>
            <a:off x="4657256" y="2916520"/>
            <a:ext cx="6465287" cy="2309364"/>
          </a:xfrm>
        </p:spPr>
        <p:txBody>
          <a:bodyPr vert="horz" lIns="91440" tIns="45720" rIns="91440" bIns="45720" rtlCol="0" anchor="b">
            <a:normAutofit/>
          </a:bodyPr>
          <a:lstStyle/>
          <a:p>
            <a:r>
              <a:rPr lang="en-US" sz="4800" kern="1200">
                <a:solidFill>
                  <a:srgbClr val="FFFFFF"/>
                </a:solidFill>
                <a:latin typeface="+mj-lt"/>
                <a:ea typeface="+mj-ea"/>
                <a:cs typeface="+mj-cs"/>
              </a:rPr>
              <a:t>Thank You! Questions and Comments? </a:t>
            </a:r>
          </a:p>
        </p:txBody>
      </p:sp>
      <p:cxnSp>
        <p:nvCxnSpPr>
          <p:cNvPr id="18" name="Straight Connector 17">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1026" name="Picture 2" descr="Related image">
            <a:extLst>
              <a:ext uri="{FF2B5EF4-FFF2-40B4-BE49-F238E27FC236}">
                <a16:creationId xmlns:a16="http://schemas.microsoft.com/office/drawing/2014/main" id="{F9B0472C-14FC-486C-AF07-78CE1CFF22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9436" y="2636436"/>
            <a:ext cx="1593609" cy="173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8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25C9209-CE00-4458-A450-930F50C7E1B3}"/>
              </a:ext>
            </a:extLst>
          </p:cNvPr>
          <p:cNvGraphicFramePr>
            <a:graphicFrameLocks/>
          </p:cNvGraphicFramePr>
          <p:nvPr>
            <p:extLst>
              <p:ext uri="{D42A27DB-BD31-4B8C-83A1-F6EECF244321}">
                <p14:modId xmlns:p14="http://schemas.microsoft.com/office/powerpoint/2010/main" val="2604059588"/>
              </p:ext>
            </p:extLst>
          </p:nvPr>
        </p:nvGraphicFramePr>
        <p:xfrm>
          <a:off x="713271" y="939338"/>
          <a:ext cx="11414997" cy="576903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90D20E0-8D15-4AC2-8972-2CDA367CFF95}"/>
              </a:ext>
            </a:extLst>
          </p:cNvPr>
          <p:cNvSpPr>
            <a:spLocks noGrp="1"/>
          </p:cNvSpPr>
          <p:nvPr>
            <p:ph type="title"/>
          </p:nvPr>
        </p:nvSpPr>
        <p:spPr>
          <a:xfrm>
            <a:off x="0" y="-151519"/>
            <a:ext cx="10515600" cy="1325563"/>
          </a:xfrm>
        </p:spPr>
        <p:txBody>
          <a:bodyPr/>
          <a:lstStyle/>
          <a:p>
            <a:r>
              <a:rPr lang="en-US" dirty="0"/>
              <a:t>East and West Total Allowable Catches (TACs)</a:t>
            </a:r>
          </a:p>
        </p:txBody>
      </p:sp>
      <p:pic>
        <p:nvPicPr>
          <p:cNvPr id="3" name="Picture 2">
            <a:extLst>
              <a:ext uri="{FF2B5EF4-FFF2-40B4-BE49-F238E27FC236}">
                <a16:creationId xmlns:a16="http://schemas.microsoft.com/office/drawing/2014/main" id="{2C133A69-BC71-471A-A33B-DF0E5B400FF2}"/>
              </a:ext>
            </a:extLst>
          </p:cNvPr>
          <p:cNvPicPr>
            <a:picLocks noChangeAspect="1"/>
          </p:cNvPicPr>
          <p:nvPr/>
        </p:nvPicPr>
        <p:blipFill>
          <a:blip r:embed="rId4"/>
          <a:stretch>
            <a:fillRect/>
          </a:stretch>
        </p:blipFill>
        <p:spPr>
          <a:xfrm>
            <a:off x="2310578" y="1756925"/>
            <a:ext cx="2867378" cy="2442215"/>
          </a:xfrm>
          <a:prstGeom prst="rect">
            <a:avLst/>
          </a:prstGeom>
        </p:spPr>
      </p:pic>
      <p:cxnSp>
        <p:nvCxnSpPr>
          <p:cNvPr id="7" name="Straight Arrow Connector 6">
            <a:extLst>
              <a:ext uri="{FF2B5EF4-FFF2-40B4-BE49-F238E27FC236}">
                <a16:creationId xmlns:a16="http://schemas.microsoft.com/office/drawing/2014/main" id="{E01EDFCC-0AB6-42FA-BC55-859EDD967F37}"/>
              </a:ext>
            </a:extLst>
          </p:cNvPr>
          <p:cNvCxnSpPr/>
          <p:nvPr/>
        </p:nvCxnSpPr>
        <p:spPr>
          <a:xfrm>
            <a:off x="9870800" y="3518747"/>
            <a:ext cx="0" cy="1840089"/>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2866D73-BBC8-4E2C-8644-0F0EEF6D95D4}"/>
              </a:ext>
            </a:extLst>
          </p:cNvPr>
          <p:cNvCxnSpPr>
            <a:cxnSpLocks/>
          </p:cNvCxnSpPr>
          <p:nvPr/>
        </p:nvCxnSpPr>
        <p:spPr>
          <a:xfrm>
            <a:off x="5599288" y="2457240"/>
            <a:ext cx="0" cy="1335827"/>
          </a:xfrm>
          <a:prstGeom prst="straightConnector1">
            <a:avLst/>
          </a:prstGeom>
          <a:ln w="139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3540E4-6C9B-4F3D-BE34-8070CFECA40E}"/>
              </a:ext>
            </a:extLst>
          </p:cNvPr>
          <p:cNvSpPr txBox="1"/>
          <p:nvPr/>
        </p:nvSpPr>
        <p:spPr>
          <a:xfrm rot="16200000">
            <a:off x="-321161" y="3164707"/>
            <a:ext cx="169953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Pounds</a:t>
            </a:r>
          </a:p>
        </p:txBody>
      </p:sp>
    </p:spTree>
    <p:extLst>
      <p:ext uri="{BB962C8B-B14F-4D97-AF65-F5344CB8AC3E}">
        <p14:creationId xmlns:p14="http://schemas.microsoft.com/office/powerpoint/2010/main" val="89239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DFB9C-13DB-46D0-B02A-8ADB9A2D2828}"/>
              </a:ext>
            </a:extLst>
          </p:cNvPr>
          <p:cNvSpPr>
            <a:spLocks noGrp="1"/>
          </p:cNvSpPr>
          <p:nvPr>
            <p:ph type="title"/>
          </p:nvPr>
        </p:nvSpPr>
        <p:spPr>
          <a:xfrm>
            <a:off x="0" y="0"/>
            <a:ext cx="10455349" cy="630865"/>
          </a:xfrm>
        </p:spPr>
        <p:txBody>
          <a:bodyPr>
            <a:normAutofit/>
          </a:bodyPr>
          <a:lstStyle/>
          <a:p>
            <a:r>
              <a:rPr lang="en-US" sz="3200" dirty="0"/>
              <a:t>Current Harvest Control Rule</a:t>
            </a:r>
          </a:p>
        </p:txBody>
      </p:sp>
      <p:pic>
        <p:nvPicPr>
          <p:cNvPr id="4" name="Content Placeholder 3">
            <a:extLst>
              <a:ext uri="{FF2B5EF4-FFF2-40B4-BE49-F238E27FC236}">
                <a16:creationId xmlns:a16="http://schemas.microsoft.com/office/drawing/2014/main" id="{46077E25-0D98-42C5-A582-B5D7A0BAF085}"/>
              </a:ext>
            </a:extLst>
          </p:cNvPr>
          <p:cNvPicPr>
            <a:picLocks noGrp="1" noChangeAspect="1"/>
          </p:cNvPicPr>
          <p:nvPr>
            <p:ph idx="1"/>
          </p:nvPr>
        </p:nvPicPr>
        <p:blipFill>
          <a:blip r:embed="rId3"/>
          <a:stretch>
            <a:fillRect/>
          </a:stretch>
        </p:blipFill>
        <p:spPr>
          <a:xfrm>
            <a:off x="2316286" y="630865"/>
            <a:ext cx="8231212" cy="6188824"/>
          </a:xfrm>
          <a:prstGeom prst="rect">
            <a:avLst/>
          </a:prstGeom>
        </p:spPr>
      </p:pic>
      <p:sp>
        <p:nvSpPr>
          <p:cNvPr id="5" name="TextBox 4">
            <a:extLst>
              <a:ext uri="{FF2B5EF4-FFF2-40B4-BE49-F238E27FC236}">
                <a16:creationId xmlns:a16="http://schemas.microsoft.com/office/drawing/2014/main" id="{FE7BA651-3146-4216-8AD6-55BC10B984EE}"/>
              </a:ext>
            </a:extLst>
          </p:cNvPr>
          <p:cNvSpPr txBox="1"/>
          <p:nvPr/>
        </p:nvSpPr>
        <p:spPr>
          <a:xfrm>
            <a:off x="333153" y="6273209"/>
            <a:ext cx="225410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Diagram Credit Ben Daly ADF&amp;G</a:t>
            </a:r>
          </a:p>
        </p:txBody>
      </p:sp>
    </p:spTree>
    <p:extLst>
      <p:ext uri="{BB962C8B-B14F-4D97-AF65-F5344CB8AC3E}">
        <p14:creationId xmlns:p14="http://schemas.microsoft.com/office/powerpoint/2010/main" val="43563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7051-7E7C-4E01-9013-07D1ED55E867}"/>
              </a:ext>
            </a:extLst>
          </p:cNvPr>
          <p:cNvSpPr>
            <a:spLocks noGrp="1"/>
          </p:cNvSpPr>
          <p:nvPr>
            <p:ph type="title"/>
          </p:nvPr>
        </p:nvSpPr>
        <p:spPr>
          <a:xfrm>
            <a:off x="0" y="-326431"/>
            <a:ext cx="10515600" cy="1325563"/>
          </a:xfrm>
        </p:spPr>
        <p:txBody>
          <a:bodyPr/>
          <a:lstStyle/>
          <a:p>
            <a:r>
              <a:rPr lang="en-US" dirty="0"/>
              <a:t>Harvest Control Rule Edits </a:t>
            </a:r>
          </a:p>
        </p:txBody>
      </p:sp>
      <p:pic>
        <p:nvPicPr>
          <p:cNvPr id="4" name="Picture 3">
            <a:extLst>
              <a:ext uri="{FF2B5EF4-FFF2-40B4-BE49-F238E27FC236}">
                <a16:creationId xmlns:a16="http://schemas.microsoft.com/office/drawing/2014/main" id="{1827CF7C-7194-4991-8C1C-65CA7A8136B1}"/>
              </a:ext>
            </a:extLst>
          </p:cNvPr>
          <p:cNvPicPr>
            <a:picLocks noChangeAspect="1"/>
          </p:cNvPicPr>
          <p:nvPr/>
        </p:nvPicPr>
        <p:blipFill rotWithShape="1">
          <a:blip r:embed="rId3"/>
          <a:srcRect t="13333"/>
          <a:stretch/>
        </p:blipFill>
        <p:spPr>
          <a:xfrm>
            <a:off x="799453" y="694663"/>
            <a:ext cx="10277004" cy="5796448"/>
          </a:xfrm>
          <a:prstGeom prst="rect">
            <a:avLst/>
          </a:prstGeom>
        </p:spPr>
      </p:pic>
      <p:pic>
        <p:nvPicPr>
          <p:cNvPr id="9" name="Picture 8" descr="A picture containing kitchenware&#10;&#10;Description automatically generated">
            <a:extLst>
              <a:ext uri="{FF2B5EF4-FFF2-40B4-BE49-F238E27FC236}">
                <a16:creationId xmlns:a16="http://schemas.microsoft.com/office/drawing/2014/main" id="{A2ACEBB5-80FE-4293-8C35-AF7C94E75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8718" y="3101226"/>
            <a:ext cx="798949" cy="327774"/>
          </a:xfrm>
          <a:prstGeom prst="rect">
            <a:avLst/>
          </a:prstGeom>
        </p:spPr>
      </p:pic>
      <p:pic>
        <p:nvPicPr>
          <p:cNvPr id="10" name="Picture 9" descr="A picture containing kitchenware&#10;&#10;Description automatically generated">
            <a:extLst>
              <a:ext uri="{FF2B5EF4-FFF2-40B4-BE49-F238E27FC236}">
                <a16:creationId xmlns:a16="http://schemas.microsoft.com/office/drawing/2014/main" id="{54DD6B12-D728-4894-AD90-E939DC63B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8719" y="3626697"/>
            <a:ext cx="798949" cy="327774"/>
          </a:xfrm>
          <a:prstGeom prst="rect">
            <a:avLst/>
          </a:prstGeom>
        </p:spPr>
      </p:pic>
      <p:pic>
        <p:nvPicPr>
          <p:cNvPr id="11" name="Picture 10" descr="A picture containing kitchenware&#10;&#10;Description automatically generated">
            <a:extLst>
              <a:ext uri="{FF2B5EF4-FFF2-40B4-BE49-F238E27FC236}">
                <a16:creationId xmlns:a16="http://schemas.microsoft.com/office/drawing/2014/main" id="{10C313C4-5C40-41BD-A879-D13ABBA0D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8717" y="1225033"/>
            <a:ext cx="798949" cy="327774"/>
          </a:xfrm>
          <a:prstGeom prst="rect">
            <a:avLst/>
          </a:prstGeom>
        </p:spPr>
      </p:pic>
      <p:pic>
        <p:nvPicPr>
          <p:cNvPr id="12" name="Picture 11" descr="A picture containing kitchenware&#10;&#10;Description automatically generated">
            <a:extLst>
              <a:ext uri="{FF2B5EF4-FFF2-40B4-BE49-F238E27FC236}">
                <a16:creationId xmlns:a16="http://schemas.microsoft.com/office/drawing/2014/main" id="{E708E637-29B7-466B-AF68-E00A203303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571" y="1468413"/>
            <a:ext cx="798949" cy="327774"/>
          </a:xfrm>
          <a:prstGeom prst="rect">
            <a:avLst/>
          </a:prstGeom>
        </p:spPr>
      </p:pic>
      <p:pic>
        <p:nvPicPr>
          <p:cNvPr id="13" name="Picture 12" descr="A picture containing kitchenware&#10;&#10;Description automatically generated">
            <a:extLst>
              <a:ext uri="{FF2B5EF4-FFF2-40B4-BE49-F238E27FC236}">
                <a16:creationId xmlns:a16="http://schemas.microsoft.com/office/drawing/2014/main" id="{2FAB05D5-E6DF-4D81-963A-6D54C879EE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310" y="1545895"/>
            <a:ext cx="798949" cy="327774"/>
          </a:xfrm>
          <a:prstGeom prst="rect">
            <a:avLst/>
          </a:prstGeom>
        </p:spPr>
      </p:pic>
      <p:pic>
        <p:nvPicPr>
          <p:cNvPr id="14" name="Picture 13">
            <a:extLst>
              <a:ext uri="{FF2B5EF4-FFF2-40B4-BE49-F238E27FC236}">
                <a16:creationId xmlns:a16="http://schemas.microsoft.com/office/drawing/2014/main" id="{4F1C2F21-0EAF-44D8-BDD7-9BF5EC88AD1D}"/>
              </a:ext>
            </a:extLst>
          </p:cNvPr>
          <p:cNvPicPr>
            <a:picLocks noChangeAspect="1"/>
          </p:cNvPicPr>
          <p:nvPr/>
        </p:nvPicPr>
        <p:blipFill>
          <a:blip r:embed="rId5"/>
          <a:stretch>
            <a:fillRect/>
          </a:stretch>
        </p:blipFill>
        <p:spPr>
          <a:xfrm>
            <a:off x="9096347" y="2265468"/>
            <a:ext cx="804742" cy="329213"/>
          </a:xfrm>
          <a:prstGeom prst="rect">
            <a:avLst/>
          </a:prstGeom>
        </p:spPr>
      </p:pic>
      <p:pic>
        <p:nvPicPr>
          <p:cNvPr id="15" name="Picture 14">
            <a:extLst>
              <a:ext uri="{FF2B5EF4-FFF2-40B4-BE49-F238E27FC236}">
                <a16:creationId xmlns:a16="http://schemas.microsoft.com/office/drawing/2014/main" id="{3D32EF9B-4383-4FB0-B3AE-7CE12CA13DB7}"/>
              </a:ext>
            </a:extLst>
          </p:cNvPr>
          <p:cNvPicPr>
            <a:picLocks noChangeAspect="1"/>
          </p:cNvPicPr>
          <p:nvPr/>
        </p:nvPicPr>
        <p:blipFill>
          <a:blip r:embed="rId5"/>
          <a:stretch>
            <a:fillRect/>
          </a:stretch>
        </p:blipFill>
        <p:spPr>
          <a:xfrm>
            <a:off x="8820651" y="4104369"/>
            <a:ext cx="804742" cy="329213"/>
          </a:xfrm>
          <a:prstGeom prst="rect">
            <a:avLst/>
          </a:prstGeom>
        </p:spPr>
      </p:pic>
      <p:pic>
        <p:nvPicPr>
          <p:cNvPr id="16" name="Picture 15" descr="A picture containing kitchenware&#10;&#10;Description automatically generated">
            <a:extLst>
              <a:ext uri="{FF2B5EF4-FFF2-40B4-BE49-F238E27FC236}">
                <a16:creationId xmlns:a16="http://schemas.microsoft.com/office/drawing/2014/main" id="{030EA0CC-572B-4E8A-8441-886993280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310" y="1304526"/>
            <a:ext cx="798949" cy="327774"/>
          </a:xfrm>
          <a:prstGeom prst="rect">
            <a:avLst/>
          </a:prstGeom>
        </p:spPr>
      </p:pic>
      <p:pic>
        <p:nvPicPr>
          <p:cNvPr id="20" name="Picture 19" descr="A picture containing kitchenware&#10;&#10;Description automatically generated">
            <a:extLst>
              <a:ext uri="{FF2B5EF4-FFF2-40B4-BE49-F238E27FC236}">
                <a16:creationId xmlns:a16="http://schemas.microsoft.com/office/drawing/2014/main" id="{C56C0882-1DFB-4047-AAE5-0FD65C602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93" y="5745422"/>
            <a:ext cx="798949" cy="327774"/>
          </a:xfrm>
          <a:prstGeom prst="rect">
            <a:avLst/>
          </a:prstGeom>
        </p:spPr>
      </p:pic>
      <p:sp>
        <p:nvSpPr>
          <p:cNvPr id="21" name="Rectangle 20">
            <a:extLst>
              <a:ext uri="{FF2B5EF4-FFF2-40B4-BE49-F238E27FC236}">
                <a16:creationId xmlns:a16="http://schemas.microsoft.com/office/drawing/2014/main" id="{54659248-FA18-419F-83C5-C24DC52F95A9}"/>
              </a:ext>
            </a:extLst>
          </p:cNvPr>
          <p:cNvSpPr/>
          <p:nvPr/>
        </p:nvSpPr>
        <p:spPr>
          <a:xfrm>
            <a:off x="1016000" y="1149030"/>
            <a:ext cx="9815690" cy="609893"/>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A7D5FE-2324-4654-808B-A0EB5C04E621}"/>
              </a:ext>
            </a:extLst>
          </p:cNvPr>
          <p:cNvSpPr/>
          <p:nvPr/>
        </p:nvSpPr>
        <p:spPr>
          <a:xfrm>
            <a:off x="361244" y="1859339"/>
            <a:ext cx="11830756" cy="1938992"/>
          </a:xfrm>
          <a:prstGeom prst="rect">
            <a:avLst/>
          </a:prstGeom>
          <a:noFill/>
        </p:spPr>
        <p:txBody>
          <a:bodyPr wrap="square" lIns="91440" tIns="45720" rIns="91440" bIns="45720">
            <a:spAutoFit/>
          </a:bodyPr>
          <a:lstStyle/>
          <a:p>
            <a:pPr algn="ctr"/>
            <a:r>
              <a:rPr lang="en-US" sz="6000" b="1" dirty="0">
                <a:ln w="22225">
                  <a:solidFill>
                    <a:schemeClr val="tx1"/>
                  </a:solidFill>
                  <a:prstDash val="solid"/>
                </a:ln>
                <a:solidFill>
                  <a:srgbClr val="FF0000"/>
                </a:solidFill>
              </a:rPr>
              <a:t>How appropriate is the inclusion of females in the Harvest Control Rule? </a:t>
            </a:r>
          </a:p>
        </p:txBody>
      </p:sp>
    </p:spTree>
    <p:extLst>
      <p:ext uri="{BB962C8B-B14F-4D97-AF65-F5344CB8AC3E}">
        <p14:creationId xmlns:p14="http://schemas.microsoft.com/office/powerpoint/2010/main" val="878270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20B6F1-1448-4E7D-AAE2-96204D03BC30}"/>
              </a:ext>
            </a:extLst>
          </p:cNvPr>
          <p:cNvSpPr/>
          <p:nvPr/>
        </p:nvSpPr>
        <p:spPr>
          <a:xfrm>
            <a:off x="124178" y="609600"/>
            <a:ext cx="11943644" cy="1938992"/>
          </a:xfrm>
          <a:prstGeom prst="rect">
            <a:avLst/>
          </a:prstGeom>
          <a:noFill/>
        </p:spPr>
        <p:txBody>
          <a:bodyPr wrap="square" lIns="91440" tIns="45720" rIns="91440" bIns="45720">
            <a:spAutoFit/>
          </a:bodyPr>
          <a:lstStyle/>
          <a:p>
            <a:pPr algn="ctr"/>
            <a:r>
              <a:rPr lang="en-US" sz="6000" b="1" dirty="0">
                <a:ln w="19050">
                  <a:solidFill>
                    <a:schemeClr val="tx1"/>
                  </a:solidFill>
                  <a:prstDash val="solid"/>
                </a:ln>
                <a:solidFill>
                  <a:srgbClr val="FF0000"/>
                </a:solidFill>
              </a:rPr>
              <a:t>How should the Tanner crab Harvest Strategy be Revised? </a:t>
            </a:r>
          </a:p>
        </p:txBody>
      </p:sp>
      <p:pic>
        <p:nvPicPr>
          <p:cNvPr id="5" name="Picture 4" descr="A picture containing kitchenware&#10;&#10;Description automatically generated">
            <a:extLst>
              <a:ext uri="{FF2B5EF4-FFF2-40B4-BE49-F238E27FC236}">
                <a16:creationId xmlns:a16="http://schemas.microsoft.com/office/drawing/2014/main" id="{2B1DDD96-CFA0-4418-87C2-1416B4FA0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379" y="3953261"/>
            <a:ext cx="3649239" cy="1497124"/>
          </a:xfrm>
          <a:prstGeom prst="rect">
            <a:avLst/>
          </a:prstGeom>
        </p:spPr>
      </p:pic>
      <p:sp>
        <p:nvSpPr>
          <p:cNvPr id="6" name="&quot;Not Allowed&quot; Symbol 5">
            <a:extLst>
              <a:ext uri="{FF2B5EF4-FFF2-40B4-BE49-F238E27FC236}">
                <a16:creationId xmlns:a16="http://schemas.microsoft.com/office/drawing/2014/main" id="{BA976139-D910-45AC-81D8-43DF22A589DC}"/>
              </a:ext>
            </a:extLst>
          </p:cNvPr>
          <p:cNvSpPr/>
          <p:nvPr/>
        </p:nvSpPr>
        <p:spPr>
          <a:xfrm>
            <a:off x="3341510" y="2816579"/>
            <a:ext cx="5508978" cy="3770488"/>
          </a:xfrm>
          <a:prstGeom prst="noSmoking">
            <a:avLst>
              <a:gd name="adj" fmla="val 763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68559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1439</TotalTime>
  <Words>1327</Words>
  <Application>Microsoft Office PowerPoint</Application>
  <PresentationFormat>Widescreen</PresentationFormat>
  <Paragraphs>220</Paragraphs>
  <Slides>41</Slides>
  <Notes>22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41</vt:i4>
      </vt:variant>
    </vt:vector>
  </HeadingPairs>
  <TitlesOfParts>
    <vt:vector size="48" baseType="lpstr">
      <vt:lpstr>Arial</vt:lpstr>
      <vt:lpstr>Calibri</vt:lpstr>
      <vt:lpstr>Calibri Light</vt:lpstr>
      <vt:lpstr>High Tower Text</vt:lpstr>
      <vt:lpstr>Office Theme</vt:lpstr>
      <vt:lpstr>1_Office Theme</vt:lpstr>
      <vt:lpstr>2_Office Theme</vt:lpstr>
      <vt:lpstr>Tanner Crab MSE Update </vt:lpstr>
      <vt:lpstr>Tanner Crab Stock Background </vt:lpstr>
      <vt:lpstr>Overview </vt:lpstr>
      <vt:lpstr>PowerPoint Presentation</vt:lpstr>
      <vt:lpstr>East and West Total Allowable Catches (TACs)</vt:lpstr>
      <vt:lpstr>Current Harvest Control Rule</vt:lpstr>
      <vt:lpstr>Harvest Control Rule Edits </vt:lpstr>
      <vt:lpstr>PowerPoint Presentation</vt:lpstr>
      <vt:lpstr>PowerPoint Presentation</vt:lpstr>
      <vt:lpstr>Objectives?</vt:lpstr>
      <vt:lpstr>What is Management Strategy Evaluation? </vt:lpstr>
      <vt:lpstr>PowerPoint Presentation</vt:lpstr>
      <vt:lpstr>PowerPoint Presentation</vt:lpstr>
      <vt:lpstr>Model Set Up</vt:lpstr>
      <vt:lpstr>Operating Model </vt:lpstr>
      <vt:lpstr>Estimation Model </vt:lpstr>
      <vt:lpstr>Each Harvest Control Rule </vt:lpstr>
      <vt:lpstr>Survey Data Simulation</vt:lpstr>
      <vt:lpstr>Simulation Walk Through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Metrics </vt:lpstr>
      <vt:lpstr>Biological Metrics </vt:lpstr>
      <vt:lpstr>Economic Metrics </vt:lpstr>
      <vt:lpstr>PowerPoint Presentation</vt:lpstr>
      <vt:lpstr>Economic Metrics </vt:lpstr>
      <vt:lpstr>PowerPoint Presentation</vt:lpstr>
      <vt:lpstr>The TAC is always constrained not to exceed 50% of estimated Effective Legal Males (ELM)   </vt:lpstr>
      <vt:lpstr>PowerPoint Presentation</vt:lpstr>
      <vt:lpstr>PowerPoint Presentation</vt:lpstr>
      <vt:lpstr>PowerPoint Presentation</vt:lpstr>
      <vt:lpstr>PowerPoint Presentation</vt:lpstr>
      <vt:lpstr>PowerPoint Presentation</vt:lpstr>
      <vt:lpstr>PowerPoint Presentation</vt:lpstr>
      <vt:lpstr>Schedule </vt:lpstr>
      <vt:lpstr>Thank You! Questions and Comments?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Tanner Crab MSE Update</dc:title>
  <dc:creator>Madison Shipley</dc:creator>
  <cp:lastModifiedBy>Madison Shipley</cp:lastModifiedBy>
  <cp:revision>12</cp:revision>
  <dcterms:created xsi:type="dcterms:W3CDTF">2019-01-17T21:22:27Z</dcterms:created>
  <dcterms:modified xsi:type="dcterms:W3CDTF">2019-01-18T21:22:14Z</dcterms:modified>
</cp:coreProperties>
</file>