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3" r:id="rId6"/>
    <p:sldId id="264" r:id="rId7"/>
    <p:sldId id="265" r:id="rId8"/>
    <p:sldId id="266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60" d="100"/>
          <a:sy n="60" d="100"/>
        </p:scale>
        <p:origin x="898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3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6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9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29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5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4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7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0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4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82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3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0CF16-53D2-483B-A6F6-4831F817484B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238E8-8E22-429C-8E90-780BFEA4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1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Pribilof Islands red king crab assessment </a:t>
            </a:r>
            <a:r>
              <a:rPr lang="en-US" dirty="0" smtClean="0"/>
              <a:t>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Cody </a:t>
            </a:r>
            <a:r>
              <a:rPr lang="en-US" dirty="0" err="1" smtClean="0"/>
              <a:t>Szuwalski</a:t>
            </a:r>
            <a:endParaRPr lang="en-US" dirty="0" smtClean="0"/>
          </a:p>
          <a:p>
            <a:r>
              <a:rPr lang="en-US" dirty="0" smtClean="0"/>
              <a:t>September 9,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8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 used the parameters directly from the SAFE document for the trawl selectivity.</a:t>
            </a:r>
          </a:p>
          <a:p>
            <a:r>
              <a:rPr lang="en-US" dirty="0" smtClean="0"/>
              <a:t>Apparently “trawl_L50” is not actually the length at 50% capture—there is some scaling occurring.</a:t>
            </a:r>
          </a:p>
          <a:p>
            <a:r>
              <a:rPr lang="en-US" dirty="0" smtClean="0"/>
              <a:t>I was not able to determine exactly what kind of scaling was occurring, but I was able to roughly match the selectivity curve by selecting appropriate parameters.</a:t>
            </a:r>
          </a:p>
          <a:p>
            <a:r>
              <a:rPr lang="en-US" dirty="0" smtClean="0"/>
              <a:t>I reran all models after changing the trawl selectivity.</a:t>
            </a:r>
          </a:p>
          <a:p>
            <a:r>
              <a:rPr lang="en-US" dirty="0" smtClean="0"/>
              <a:t>The outcome of the assessments scenarios changed slightly, but my preferred model remains 19.4.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34722" y="-3280801"/>
            <a:ext cx="17461443" cy="1341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55800" y="6436628"/>
            <a:ext cx="1225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Integrated assessment scenarios estimate higher biomasses than smoothing algorithms.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262" y="0"/>
            <a:ext cx="9481281" cy="680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9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79" y="177801"/>
            <a:ext cx="5367821" cy="6266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640" y="1"/>
            <a:ext cx="5075521" cy="6266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201" y="0"/>
            <a:ext cx="5663219" cy="733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7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8" y="0"/>
            <a:ext cx="11301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1" y="0"/>
            <a:ext cx="8813799" cy="65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0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58" y="-180395"/>
            <a:ext cx="10482842" cy="703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9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199" y="1027906"/>
            <a:ext cx="11674802" cy="47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08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91" y="987487"/>
            <a:ext cx="12212291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83400" y="2933700"/>
            <a:ext cx="558800" cy="901700"/>
          </a:xfrm>
          <a:prstGeom prst="rect">
            <a:avLst/>
          </a:prstGeom>
          <a:solidFill>
            <a:srgbClr val="FF0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0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111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Pribilof Islands red king crab assessment update</vt:lpstr>
      <vt:lpstr>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Pribilof Islands red king crab assessment brief</dc:title>
  <dc:creator>Cody</dc:creator>
  <cp:lastModifiedBy>Cody</cp:lastModifiedBy>
  <cp:revision>13</cp:revision>
  <dcterms:created xsi:type="dcterms:W3CDTF">2019-09-08T21:47:30Z</dcterms:created>
  <dcterms:modified xsi:type="dcterms:W3CDTF">2019-09-20T15:44:41Z</dcterms:modified>
</cp:coreProperties>
</file>