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64" d="100"/>
          <a:sy n="64" d="100"/>
        </p:scale>
        <p:origin x="48" y="5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2C924-6400-4625-A5E4-66027A559B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8B2034-FE4D-4107-8D0D-0CB2B1D572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6575FB-D97D-4C24-9C20-FE709AD62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1F24-31FC-469E-B410-B2F4A2F7ECFD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BC7AA9-98FC-477E-B0CA-E0F3D9670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9EA45F-7FC5-4EDF-A4C2-9D53A381B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93723-9951-4248-813A-7035B0AC5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049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0A3DC-47FB-43FC-9938-44AE47FA3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6BAC45-9AB4-4DAA-9C0D-8DE9318A41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F23B17-C187-4AAD-84AC-4FCD45948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1F24-31FC-469E-B410-B2F4A2F7ECFD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BA1205-AA65-45D9-8847-D4300638F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A0011C-CDBF-4715-BE43-F1F108B56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93723-9951-4248-813A-7035B0AC5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802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62FF405-0D2D-45B9-A371-7CE4743675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D306BB-4238-4165-9B2D-1970F4AF45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7DB385-A108-4491-926A-4C0BB26D4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1F24-31FC-469E-B410-B2F4A2F7ECFD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15A199-1F61-4719-BCBC-F8551B9F2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595BD8-EF78-4905-88F8-1FB248178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93723-9951-4248-813A-7035B0AC5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398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A19A5-EC58-402A-BB34-3C2407298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D6BEB2-CBDF-418C-985B-105397B184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5956E5-48E5-43C4-9565-662D093FC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1F24-31FC-469E-B410-B2F4A2F7ECFD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D2E286-B002-45AF-A98A-421A40CBA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2C16E0-D87E-4F93-9EB5-5205CD771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93723-9951-4248-813A-7035B0AC5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516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2AFC4-D31F-46EA-8554-D9A027D1F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11E92-9C46-47E8-8B0B-9DFBA40CE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3BA878-D4A6-4BC6-AEFB-5F12CBD79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1F24-31FC-469E-B410-B2F4A2F7ECFD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887688-CCF8-4075-AFE3-4C5CBAEAD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D76A8-0D86-4105-8C06-D12EB7473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93723-9951-4248-813A-7035B0AC5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722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D610C-95BF-4B3F-AC73-6E5627BA9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830902-D6DE-486C-B190-0D7CE08781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7F2AFD-11C8-4B51-8586-67FD1B4F29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0B1938-F13D-49FC-B9EE-C19BC9257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1F24-31FC-469E-B410-B2F4A2F7ECFD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8F7C92-7160-4A9A-894F-12A9237DE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B08849-290D-4DAF-9EDC-FFD8FB641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93723-9951-4248-813A-7035B0AC5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982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21EB2-B535-4DD3-83BD-B9A0A5517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61E62-B1F5-437A-B1A2-E8BEDE38B6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DFDF4C-EA6E-4F24-B76C-EAC77A7495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FED27B-378E-430E-9772-698E940E7B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146056-D384-4F18-8B76-72430A63FC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F50E56-D5FD-4E4B-8F6A-4BB3F910E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1F24-31FC-469E-B410-B2F4A2F7ECFD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D5CF7B-6C0E-419D-A6C6-CF9394FA3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734AEB-9EFE-4E55-90FA-7CC00EC2C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93723-9951-4248-813A-7035B0AC5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1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51E22-857F-405F-8AC3-6D4E1F8B5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54BF52-B35B-4E4E-AE93-36537B95D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1F24-31FC-469E-B410-B2F4A2F7ECFD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3A5D9-D3DD-4836-BE5D-22AA97FBE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758676-C633-424C-9B31-CB65E179F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93723-9951-4248-813A-7035B0AC5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176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BAC47D-F760-407D-BE89-416D7F18D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1F24-31FC-469E-B410-B2F4A2F7ECFD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955347-B69D-4941-AA38-5526D0D1A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C993A1-7F79-4897-B07A-A852CDF3C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93723-9951-4248-813A-7035B0AC5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993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9D24D-9DD4-4DCC-99A0-94CAB65AD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60267B-8C7B-4BE8-8C8B-494AC70A7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7A05B9-6136-45F3-9F83-A7CF647461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989EDC-1F06-4A17-8A3A-4B1E324FB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1F24-31FC-469E-B410-B2F4A2F7ECFD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818C1B-565E-44A3-8691-28C242E0E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BEEA94-C9A6-419B-A003-F63CFFE64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93723-9951-4248-813A-7035B0AC5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535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8E20A-D4B4-434C-A02A-C6C8A6023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A81D5B3-6D9C-44C4-AF28-FF82296D38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93801B-DC31-4AF4-A265-572C258D79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726A73-C32D-4E56-AD5D-E1EF602F5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A1F24-31FC-469E-B410-B2F4A2F7ECFD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C656D3-CA5E-402F-B119-E6DBB45C4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0B1579-6928-4DC6-91DD-15EB4FAF1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93723-9951-4248-813A-7035B0AC5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885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F00051-DBBC-4BEE-9729-CB209F027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E7644A-8EED-4BCD-9D08-E788D89AA0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33DFB5-64BE-4750-AF77-B6B8B8CD83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A1F24-31FC-469E-B410-B2F4A2F7ECFD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8D8FC5-F22C-489D-9DEE-5F4378E826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BCBEF6-5A25-4A48-9D7F-ABE6105BDF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93723-9951-4248-813A-7035B0AC5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952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611D9B-2785-472C-95EC-DB5FBDF0A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US">
                <a:solidFill>
                  <a:schemeClr val="accent1"/>
                </a:solidFill>
              </a:rPr>
              <a:t>Overarching questions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8DC69-FB9A-4472-9FBA-6B104E116B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pPr lvl="2"/>
            <a:r>
              <a:rPr lang="en-US" sz="2400"/>
              <a:t>Can we gain efficiencies within the current system?</a:t>
            </a:r>
          </a:p>
          <a:p>
            <a:pPr lvl="2"/>
            <a:r>
              <a:rPr lang="en-US" sz="2400"/>
              <a:t>What can be answered with the current design and are changes needed?</a:t>
            </a:r>
          </a:p>
          <a:p>
            <a:pPr lvl="2"/>
            <a:r>
              <a:rPr lang="en-US" sz="2400"/>
              <a:t>What resources (funding etc) can be leveraged to make changes? </a:t>
            </a:r>
          </a:p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42132149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Overarching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Overarching questions</dc:title>
  <dc:creator>Diana Stram</dc:creator>
  <cp:lastModifiedBy>Diana Stram</cp:lastModifiedBy>
  <cp:revision>1</cp:revision>
  <dcterms:created xsi:type="dcterms:W3CDTF">2019-04-15T14:32:22Z</dcterms:created>
  <dcterms:modified xsi:type="dcterms:W3CDTF">2019-04-15T14:32:48Z</dcterms:modified>
</cp:coreProperties>
</file>