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366" r:id="rId4"/>
    <p:sldId id="258" r:id="rId5"/>
    <p:sldId id="364" r:id="rId6"/>
    <p:sldId id="365" r:id="rId7"/>
    <p:sldId id="259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26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7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14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3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8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8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650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9467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70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54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9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7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8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8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85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8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9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4873767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9" y="4873765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658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3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206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598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7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43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1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1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00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77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0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7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45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1086411-C32C-4BB3-8927-0DAB48735D12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005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86834-7D6A-4FAE-AB9A-2E2E1C3AC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4146" y="3598934"/>
            <a:ext cx="6858000" cy="1641490"/>
          </a:xfrm>
        </p:spPr>
        <p:txBody>
          <a:bodyPr>
            <a:normAutofit/>
          </a:bodyPr>
          <a:lstStyle/>
          <a:p>
            <a:r>
              <a:rPr lang="en-US" sz="7200" dirty="0"/>
              <a:t>Halibut DMRs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03E83-1142-4719-9EDB-BB308048F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" y="4339836"/>
            <a:ext cx="9005047" cy="754025"/>
          </a:xfrm>
        </p:spPr>
        <p:txBody>
          <a:bodyPr>
            <a:normAutofit/>
          </a:bodyPr>
          <a:lstStyle/>
          <a:p>
            <a:r>
              <a:rPr lang="en-US" dirty="0"/>
              <a:t>For in-season management of non-target groundfish fisheries in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C63804-FEE3-4235-8D4F-8AAA79C2B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602931"/>
            <a:ext cx="4351773" cy="1075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DED2E8-E160-4177-A217-661FCE1EB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508" y="5602930"/>
            <a:ext cx="1071562" cy="10715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97A12D-9A61-4A0F-8604-234602ACD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150" y="5607223"/>
            <a:ext cx="1701411" cy="10715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3852C8-48FB-48C8-B344-99F04E0A4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8640" y="5602931"/>
            <a:ext cx="1143000" cy="107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20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02758-8693-428B-A44B-BDBE576A0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E9BD9-BF8B-493D-9800-3695D7D98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240742"/>
            <a:ext cx="6364941" cy="33976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Excluded: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Directed fishery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EM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Halibut deck-sorting EFP</a:t>
            </a:r>
          </a:p>
          <a:p>
            <a:pPr>
              <a:lnSpc>
                <a:spcPct val="150000"/>
              </a:lnSpc>
            </a:pPr>
            <a:r>
              <a:rPr lang="en-US" dirty="0"/>
              <a:t>Rockfish Program trips flagged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B49668-F11E-49F1-9711-6289C6131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574" y="748981"/>
            <a:ext cx="5787925" cy="302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36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02758-8693-428B-A44B-BDBE576A0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Fisheries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8270DD-E58A-47C1-AABC-22BA40E70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931" y="1631438"/>
            <a:ext cx="7722329" cy="49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8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6857D-6457-4D1E-AE6C-093ADA86E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F4051-A370-4458-A544-08EECC272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694" y="1350496"/>
            <a:ext cx="767535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DMR estimation is observer-based only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Viability protocol not established for EM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Release method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029AD4-88AB-449C-AE8A-7B2410005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025" y="2781174"/>
            <a:ext cx="4938014" cy="390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81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6857D-6457-4D1E-AE6C-093ADA86E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F4051-A370-4458-A544-08EECC272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/>
              <a:t>Survivability assessment of discarded Pacific halibut in excellent condition  (IPHC).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/>
              <a:t>Capture of hook release method by electronic monitoring (IPHC)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/>
              <a:t>Model-based discard mortality rates based on alternatives to halibut condition data (FMA)</a:t>
            </a:r>
          </a:p>
        </p:txBody>
      </p:sp>
    </p:spTree>
    <p:extLst>
      <p:ext uri="{BB962C8B-B14F-4D97-AF65-F5344CB8AC3E}">
        <p14:creationId xmlns:p14="http://schemas.microsoft.com/office/powerpoint/2010/main" val="139755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6857D-6457-4D1E-AE6C-093ADA86E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Recommendations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BCD7FD-B089-4D02-B4C1-AA13D05E6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42" y="1465570"/>
            <a:ext cx="8479262" cy="516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91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51D39C-121F-4570-90EB-8A8DD8CBC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47" y="1355943"/>
            <a:ext cx="7755942" cy="531628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098B9F4-FDF1-402C-BFF3-617C2C5BB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954145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822A7-F15E-4BD4-9A4F-31CD459CF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35" y="1825625"/>
            <a:ext cx="8440272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Maintain current methods?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2-year reference period (2017-2018)?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Extrapolation for missing values ?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Agree with WG recommendations?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3BBB41-1734-4722-8BC9-B5E5E9D8B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218380103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100</Words>
  <Application>Microsoft Office PowerPoint</Application>
  <PresentationFormat>On-screen Show (4:3)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Depth</vt:lpstr>
      <vt:lpstr>Halibut DMRs</vt:lpstr>
      <vt:lpstr>Methods</vt:lpstr>
      <vt:lpstr>Fisheries</vt:lpstr>
      <vt:lpstr>EM</vt:lpstr>
      <vt:lpstr>Research</vt:lpstr>
      <vt:lpstr>Recommendations</vt:lpstr>
      <vt:lpstr>Recommendations</vt:lpstr>
      <vt:lpstr>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Halibut DMRs</dc:title>
  <dc:creator>Jim Armstrong</dc:creator>
  <cp:lastModifiedBy>Jim Armstrong</cp:lastModifiedBy>
  <cp:revision>15</cp:revision>
  <dcterms:created xsi:type="dcterms:W3CDTF">2018-09-19T16:07:41Z</dcterms:created>
  <dcterms:modified xsi:type="dcterms:W3CDTF">2019-09-16T20:49:44Z</dcterms:modified>
</cp:coreProperties>
</file>