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66" r:id="rId4"/>
    <p:sldId id="258" r:id="rId5"/>
    <p:sldId id="364" r:id="rId6"/>
    <p:sldId id="365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46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0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834-7D6A-4FAE-AB9A-2E2E1C3AC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146" y="3598934"/>
            <a:ext cx="6858000" cy="1641490"/>
          </a:xfrm>
        </p:spPr>
        <p:txBody>
          <a:bodyPr>
            <a:normAutofit/>
          </a:bodyPr>
          <a:lstStyle/>
          <a:p>
            <a:r>
              <a:rPr lang="en-US" sz="7200" dirty="0"/>
              <a:t>Halibut DMRs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03E83-1142-4719-9EDB-BB308048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" y="4339836"/>
            <a:ext cx="9005047" cy="754025"/>
          </a:xfrm>
        </p:spPr>
        <p:txBody>
          <a:bodyPr>
            <a:normAutofit/>
          </a:bodyPr>
          <a:lstStyle/>
          <a:p>
            <a:r>
              <a:rPr lang="en-US" dirty="0"/>
              <a:t>For in-season management of non-target groundfish fisheries in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63804-FEE3-4235-8D4F-8AAA79C2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02931"/>
            <a:ext cx="4351773" cy="107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ED2E8-E160-4177-A217-661FCE1EB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08" y="5602930"/>
            <a:ext cx="1071562" cy="1071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7A12D-9A61-4A0F-8604-234602AC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50" y="5607223"/>
            <a:ext cx="1701411" cy="107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852C8-48FB-48C8-B344-99F04E0A4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640" y="5602931"/>
            <a:ext cx="1143000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2758-8693-428B-A44B-BDBE576A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9BD9-BF8B-493D-9800-3695D7D9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40742"/>
            <a:ext cx="6364941" cy="3397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Excluded: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Directed fishery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Halibut deck-sorting EFP</a:t>
            </a:r>
          </a:p>
          <a:p>
            <a:pPr>
              <a:lnSpc>
                <a:spcPct val="150000"/>
              </a:lnSpc>
            </a:pPr>
            <a:r>
              <a:rPr lang="en-US" dirty="0"/>
              <a:t>Rockfish Program trips flagged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49668-F11E-49F1-9711-6289C613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574" y="748981"/>
            <a:ext cx="5787925" cy="30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2758-8693-428B-A44B-BDBE576A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270DD-E58A-47C1-AABC-22BA40E7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31" y="1631438"/>
            <a:ext cx="7722329" cy="49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857D-6457-4D1E-AE6C-093ADA8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4051-A370-4458-A544-08EECC27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94" y="1350496"/>
            <a:ext cx="76753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DMR estimation is observer-based only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Viability protocol not established for EM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Release method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29AD4-88AB-449C-AE8A-7B241000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25" y="2781174"/>
            <a:ext cx="4938014" cy="39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857D-6457-4D1E-AE6C-093ADA8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4051-A370-4458-A544-08EECC27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Survivability assessment of discarded Pacific halibut in excellent condition  (IPHC).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Capture of hook release method by electronic monitoring (IPHC)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Model-based discard mortality rates based on alternatives to halibut condition data (FMA)</a:t>
            </a:r>
          </a:p>
        </p:txBody>
      </p:sp>
    </p:spTree>
    <p:extLst>
      <p:ext uri="{BB962C8B-B14F-4D97-AF65-F5344CB8AC3E}">
        <p14:creationId xmlns:p14="http://schemas.microsoft.com/office/powerpoint/2010/main" val="139755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857D-6457-4D1E-AE6C-093ADA8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CD7FD-B089-4D02-B4C1-AA13D05E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2" y="1465570"/>
            <a:ext cx="8479262" cy="51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1D39C-121F-4570-90EB-8A8DD8CB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1355943"/>
            <a:ext cx="7755942" cy="53162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98B9F4-FDF1-402C-BFF3-617C2C5B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95414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22A7-F15E-4BD4-9A4F-31CD459CF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1825625"/>
            <a:ext cx="844027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Maintain current methods?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2-year reference period (2017-2018)?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Extrapolation for missing values 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Agree with WG recommendations?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BBB41-1734-4722-8BC9-B5E5E9D8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1838010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100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Halibut DMRs</vt:lpstr>
      <vt:lpstr>Methods</vt:lpstr>
      <vt:lpstr>Fisheries</vt:lpstr>
      <vt:lpstr>EM</vt:lpstr>
      <vt:lpstr>Research</vt:lpstr>
      <vt:lpstr>Recommendations</vt:lpstr>
      <vt:lpstr>Recommendations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Halibut DMRs</dc:title>
  <dc:creator>Jim Armstrong</dc:creator>
  <cp:lastModifiedBy>Jim Armstrong</cp:lastModifiedBy>
  <cp:revision>15</cp:revision>
  <dcterms:created xsi:type="dcterms:W3CDTF">2018-09-19T16:07:41Z</dcterms:created>
  <dcterms:modified xsi:type="dcterms:W3CDTF">2019-09-16T20:49:44Z</dcterms:modified>
</cp:coreProperties>
</file>