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9685-A371-4413-B12C-5ED301E9C10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5DB7-287E-4FBD-A441-0278ED6A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4723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9685-A371-4413-B12C-5ED301E9C10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5DB7-287E-4FBD-A441-0278ED6A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27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9685-A371-4413-B12C-5ED301E9C10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5DB7-287E-4FBD-A441-0278ED6A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79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9685-A371-4413-B12C-5ED301E9C10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5DB7-287E-4FBD-A441-0278ED6A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994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9685-A371-4413-B12C-5ED301E9C10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5DB7-287E-4FBD-A441-0278ED6A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8528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9685-A371-4413-B12C-5ED301E9C10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5DB7-287E-4FBD-A441-0278ED6A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24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9685-A371-4413-B12C-5ED301E9C10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5DB7-287E-4FBD-A441-0278ED6A1B1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62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9685-A371-4413-B12C-5ED301E9C10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5DB7-287E-4FBD-A441-0278ED6A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20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9685-A371-4413-B12C-5ED301E9C10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5DB7-287E-4FBD-A441-0278ED6A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88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9685-A371-4413-B12C-5ED301E9C10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5DB7-287E-4FBD-A441-0278ED6A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738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DB19685-A371-4413-B12C-5ED301E9C10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5DB7-287E-4FBD-A441-0278ED6A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49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DB19685-A371-4413-B12C-5ED301E9C10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3AC5DB7-287E-4FBD-A441-0278ED6A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720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51AB-CB11-462B-A0BC-3A4051C6E0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Risk table updates and discussions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FA7D89-FD3C-43BB-8297-04D5B8A400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Jan 2022</a:t>
            </a:r>
          </a:p>
          <a:p>
            <a:r>
              <a:rPr lang="en-US" dirty="0"/>
              <a:t>K. Palof</a:t>
            </a:r>
          </a:p>
        </p:txBody>
      </p:sp>
    </p:spTree>
    <p:extLst>
      <p:ext uri="{BB962C8B-B14F-4D97-AF65-F5344CB8AC3E}">
        <p14:creationId xmlns:p14="http://schemas.microsoft.com/office/powerpoint/2010/main" val="3770261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21F94-04CF-4821-9EB6-44B9196B6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SePT</a:t>
            </a:r>
            <a:r>
              <a:rPr lang="en-US" dirty="0"/>
              <a:t> CPT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4571A-6C67-46FD-991F-89F339F50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 of identifying information external to the assessment and related to the biological status of the stock</a:t>
            </a:r>
          </a:p>
          <a:p>
            <a:r>
              <a:rPr lang="en-US" dirty="0"/>
              <a:t>Risk table process likely won’t change the current CPT process</a:t>
            </a:r>
          </a:p>
          <a:p>
            <a:pPr lvl="1"/>
            <a:r>
              <a:rPr lang="en-US" dirty="0"/>
              <a:t>Could clarify concerns over stock</a:t>
            </a:r>
          </a:p>
          <a:p>
            <a:pPr lvl="1"/>
            <a:r>
              <a:rPr lang="en-US" dirty="0"/>
              <a:t>Capture stock trends not in existing assessments</a:t>
            </a:r>
          </a:p>
          <a:p>
            <a:r>
              <a:rPr lang="en-US" dirty="0"/>
              <a:t>Risk tables would organize our existing process and may better inform the SSC, Council, public on our rationales</a:t>
            </a:r>
          </a:p>
          <a:p>
            <a:r>
              <a:rPr lang="en-US" dirty="0"/>
              <a:t>CPT would like to being exploring risk tables for full assessments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4DDAB-0D6B-402B-B47C-D3906408052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029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21F94-04CF-4821-9EB6-44B9196B6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Oct SSC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4571A-6C67-46FD-991F-89F339F50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changes to language to include positive trends – default is that conditions are positive or neutral therefore no reduction in ABC</a:t>
            </a:r>
          </a:p>
          <a:p>
            <a:r>
              <a:rPr lang="en-US" dirty="0"/>
              <a:t>Authors encouraged to provide a recommendations for ABC buffer, Plan Team and SSC would evaluate and modify if necessary</a:t>
            </a:r>
          </a:p>
          <a:p>
            <a:r>
              <a:rPr lang="en-US" dirty="0"/>
              <a:t>ABC buffer to be based on current years information</a:t>
            </a:r>
          </a:p>
          <a:p>
            <a:r>
              <a:rPr lang="en-US" dirty="0"/>
              <a:t>Risk tables NOT mandatory for Tiers 4-6, authors much include rationale for why a risk table would not be informative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4DDAB-0D6B-402B-B47C-D3906408052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967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978C3-93BF-47AD-9B59-48CE36994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 SSC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3368C-65A1-4E1E-9463-241D7798D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“risk” – risk of ABC exceeding the true (but unknown) OFL</a:t>
            </a:r>
          </a:p>
          <a:p>
            <a:r>
              <a:rPr lang="en-US" dirty="0"/>
              <a:t>Authors should evaluate this risk and whether a reduction from max ABC is warranted</a:t>
            </a:r>
          </a:p>
          <a:p>
            <a:endParaRPr lang="en-US" dirty="0"/>
          </a:p>
          <a:p>
            <a:r>
              <a:rPr lang="en-US" dirty="0"/>
              <a:t>Comment on natural mortality changes:</a:t>
            </a:r>
          </a:p>
          <a:p>
            <a:pPr lvl="1"/>
            <a:r>
              <a:rPr lang="en-US" dirty="0"/>
              <a:t>Authors provide discussion on whether period of evaluated M should be included in the calc of reference point or stock status</a:t>
            </a:r>
          </a:p>
          <a:p>
            <a:pPr lvl="1"/>
            <a:r>
              <a:rPr lang="en-US" dirty="0"/>
              <a:t>Are these anomalies or actual shifts in population dynamics</a:t>
            </a:r>
          </a:p>
          <a:p>
            <a:pPr lvl="1"/>
            <a:r>
              <a:rPr lang="en-US" dirty="0"/>
              <a:t>Consistency in approaches between assessments</a:t>
            </a:r>
          </a:p>
          <a:p>
            <a:pPr lvl="1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41D007-9028-4372-A620-3CF00DF84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693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21F94-04CF-4821-9EB6-44B9196B6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Crab specific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4571A-6C67-46FD-991F-89F339F50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Draft risk tables for historic stock assessments for May 2022 meeting</a:t>
            </a:r>
          </a:p>
          <a:p>
            <a:pPr lvl="1"/>
            <a:r>
              <a:rPr lang="en-US" dirty="0"/>
              <a:t>Snow crab and BBRKC </a:t>
            </a:r>
          </a:p>
          <a:p>
            <a:pPr lvl="1"/>
            <a:r>
              <a:rPr lang="en-US" dirty="0"/>
              <a:t>Provide a useful illustration of how Risk Tables could be used in relation to the current use of buffers in retrospect (last year’s decision)</a:t>
            </a:r>
          </a:p>
          <a:p>
            <a:r>
              <a:rPr lang="en-US" dirty="0"/>
              <a:t>Plan for risk tables for May?</a:t>
            </a:r>
          </a:p>
          <a:p>
            <a:pPr lvl="1"/>
            <a:r>
              <a:rPr lang="en-US" dirty="0"/>
              <a:t>BBRKC (Katie volunteers)</a:t>
            </a:r>
          </a:p>
          <a:p>
            <a:pPr lvl="1"/>
            <a:r>
              <a:rPr lang="en-US" dirty="0"/>
              <a:t>Others?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4DDAB-0D6B-402B-B47C-D3906408052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25061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260</TotalTime>
  <Words>289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Parcel</vt:lpstr>
      <vt:lpstr>Risk table updates and discussions</vt:lpstr>
      <vt:lpstr>SePT CPT Summary</vt:lpstr>
      <vt:lpstr>Oct SSC Summary</vt:lpstr>
      <vt:lpstr>Dec SSC Comments</vt:lpstr>
      <vt:lpstr>Crab specific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table updates and discussions</dc:title>
  <dc:creator>Palof, Katie J (DFG)</dc:creator>
  <cp:lastModifiedBy>Palof, Katie J (DFG)</cp:lastModifiedBy>
  <cp:revision>4</cp:revision>
  <dcterms:created xsi:type="dcterms:W3CDTF">2022-01-09T19:06:59Z</dcterms:created>
  <dcterms:modified xsi:type="dcterms:W3CDTF">2022-01-12T05:43:22Z</dcterms:modified>
</cp:coreProperties>
</file>