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2" r:id="rId1"/>
  </p:sldMasterIdLst>
  <p:notesMasterIdLst>
    <p:notesMasterId r:id="rId18"/>
  </p:notesMasterIdLst>
  <p:sldIdLst>
    <p:sldId id="260" r:id="rId2"/>
    <p:sldId id="275" r:id="rId3"/>
    <p:sldId id="294" r:id="rId4"/>
    <p:sldId id="270" r:id="rId5"/>
    <p:sldId id="287" r:id="rId6"/>
    <p:sldId id="279" r:id="rId7"/>
    <p:sldId id="296" r:id="rId8"/>
    <p:sldId id="297" r:id="rId9"/>
    <p:sldId id="298" r:id="rId10"/>
    <p:sldId id="300" r:id="rId11"/>
    <p:sldId id="302" r:id="rId12"/>
    <p:sldId id="301" r:id="rId13"/>
    <p:sldId id="305" r:id="rId14"/>
    <p:sldId id="303" r:id="rId15"/>
    <p:sldId id="304" r:id="rId16"/>
    <p:sldId id="306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404" autoAdjust="0"/>
  </p:normalViewPr>
  <p:slideViewPr>
    <p:cSldViewPr snapToGrid="0">
      <p:cViewPr varScale="1">
        <p:scale>
          <a:sx n="103" d="100"/>
          <a:sy n="103" d="100"/>
        </p:scale>
        <p:origin x="1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53E28B-01F0-454D-92CE-3EB66DC894C9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D442FD-2747-4852-9E01-33D0662A0FA4}">
      <dgm:prSet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Testimony best practices</a:t>
          </a:r>
        </a:p>
      </dgm:t>
    </dgm:pt>
    <dgm:pt modelId="{5EEB95BA-7CD2-4DC9-9C13-BDE7ECDBFEF9}" type="sibTrans" cxnId="{0DA0105E-F301-47AB-9BD4-0E8EF96C123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6F3D97-7CA8-4D66-9117-37319914BDA6}" type="parTrans" cxnId="{0DA0105E-F301-47AB-9BD4-0E8EF96C123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9058DF-88BB-430C-83C9-1A95F627E012}">
      <dgm:prSet custT="1"/>
      <dgm:spPr/>
      <dgm:t>
        <a:bodyPr/>
        <a:lstStyle/>
        <a:p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F2335B-1BA5-4347-8188-31F30CFD9B12}" type="sibTrans" cxnId="{F5F89BFE-7518-49C1-96E7-A1F584CDB6D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C8ECAD-5D76-467B-B130-F3F7017D755E}" type="parTrans" cxnId="{F5F89BFE-7518-49C1-96E7-A1F584CDB6D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20C9D7-EADF-4A0C-BAC1-8638E4D4EDDE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Keep your questions to the public concise; relevant to testimony provided; limit the use of acronyms / jargon </a:t>
          </a:r>
        </a:p>
      </dgm:t>
    </dgm:pt>
    <dgm:pt modelId="{E151443D-57CD-4C23-B276-C77C4AA38351}" type="sibTrans" cxnId="{9C1A1AEF-B8E9-4BF3-A0C8-7E51C5A9BDA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44C4FD-DBB9-4988-8B82-57D0DA143C91}" type="parTrans" cxnId="{9C1A1AEF-B8E9-4BF3-A0C8-7E51C5A9BDA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9F31DB-2E71-4005-822F-28CC3CD0593C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Respect that our testifiers come from diverse backgrounds and experiences, and may not be comfortable giving testimony</a:t>
          </a:r>
        </a:p>
      </dgm:t>
    </dgm:pt>
    <dgm:pt modelId="{44F1A17F-452D-4018-8B7F-8B95BE7A08E4}" type="sibTrans" cxnId="{DBC2C7A2-6249-4F61-B4CF-A99CA3E8C25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3B2127-F9AD-4BBC-BC46-CD1DAD521A4F}" type="parTrans" cxnId="{DBC2C7A2-6249-4F61-B4CF-A99CA3E8C25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BFACFA-8321-4CA5-A639-9E0D9DE13419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Avoid debating with testifiers</a:t>
          </a:r>
        </a:p>
      </dgm:t>
    </dgm:pt>
    <dgm:pt modelId="{10C91872-436A-41BB-ACB9-94A1725967AB}" type="sibTrans" cxnId="{D12452E4-8925-452F-BDB1-132ECFADB26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95F52D-7541-443E-974D-0602D625A0A0}" type="parTrans" cxnId="{D12452E4-8925-452F-BDB1-132ECFADB26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3E91FD-D341-47E9-8B5F-8500B2EEB5DB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Avoid softball questions</a:t>
          </a:r>
        </a:p>
      </dgm:t>
    </dgm:pt>
    <dgm:pt modelId="{CEFDB5A4-8605-4D97-B902-DD6C0AA0113F}" type="sibTrans" cxnId="{51442049-05DC-44E0-8119-B7B5800F1FAB}">
      <dgm:prSet/>
      <dgm:spPr/>
      <dgm:t>
        <a:bodyPr/>
        <a:lstStyle/>
        <a:p>
          <a:endParaRPr lang="en-US"/>
        </a:p>
      </dgm:t>
    </dgm:pt>
    <dgm:pt modelId="{C60CB799-7004-4171-953D-886D4879D5A3}" type="parTrans" cxnId="{51442049-05DC-44E0-8119-B7B5800F1FAB}">
      <dgm:prSet/>
      <dgm:spPr/>
      <dgm:t>
        <a:bodyPr/>
        <a:lstStyle/>
        <a:p>
          <a:endParaRPr lang="en-US"/>
        </a:p>
      </dgm:t>
    </dgm:pt>
    <dgm:pt modelId="{B6DCEB2F-CC39-4F02-9AD7-D06B6029BCF9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Two questions maximum per AP member per testifier</a:t>
          </a:r>
        </a:p>
      </dgm:t>
    </dgm:pt>
    <dgm:pt modelId="{E06E799B-4209-497F-BDB3-103B8E08FFC4}" type="parTrans" cxnId="{8F0E7A26-E249-43DF-849B-AF8C98948634}">
      <dgm:prSet/>
      <dgm:spPr/>
      <dgm:t>
        <a:bodyPr/>
        <a:lstStyle/>
        <a:p>
          <a:endParaRPr lang="en-US"/>
        </a:p>
      </dgm:t>
    </dgm:pt>
    <dgm:pt modelId="{E6A9D6C4-F466-43EB-B744-49491BE3BDE8}" type="sibTrans" cxnId="{8F0E7A26-E249-43DF-849B-AF8C98948634}">
      <dgm:prSet/>
      <dgm:spPr/>
      <dgm:t>
        <a:bodyPr/>
        <a:lstStyle/>
        <a:p>
          <a:endParaRPr lang="en-US"/>
        </a:p>
      </dgm:t>
    </dgm:pt>
    <dgm:pt modelId="{A9C7E1E6-D948-4373-A959-387248D3A609}" type="pres">
      <dgm:prSet presAssocID="{B053E28B-01F0-454D-92CE-3EB66DC894C9}" presName="linear" presStyleCnt="0">
        <dgm:presLayoutVars>
          <dgm:dir/>
          <dgm:animLvl val="lvl"/>
          <dgm:resizeHandles val="exact"/>
        </dgm:presLayoutVars>
      </dgm:prSet>
      <dgm:spPr/>
    </dgm:pt>
    <dgm:pt modelId="{2ECBE639-E1C1-497E-A1F9-63ECACE25B2E}" type="pres">
      <dgm:prSet presAssocID="{E9D442FD-2747-4852-9E01-33D0662A0FA4}" presName="parentLin" presStyleCnt="0"/>
      <dgm:spPr/>
    </dgm:pt>
    <dgm:pt modelId="{2FE64DD9-CF7E-4EDE-8AE3-CC4723F10F09}" type="pres">
      <dgm:prSet presAssocID="{E9D442FD-2747-4852-9E01-33D0662A0FA4}" presName="parentLeftMargin" presStyleLbl="node1" presStyleIdx="0" presStyleCnt="1"/>
      <dgm:spPr/>
    </dgm:pt>
    <dgm:pt modelId="{8977496F-4802-4A6F-98A0-A1BB30AD9470}" type="pres">
      <dgm:prSet presAssocID="{E9D442FD-2747-4852-9E01-33D0662A0FA4}" presName="parentText" presStyleLbl="node1" presStyleIdx="0" presStyleCnt="1" custScaleX="101171" custLinFactNeighborX="-36271" custLinFactNeighborY="-12775">
        <dgm:presLayoutVars>
          <dgm:chMax val="0"/>
          <dgm:bulletEnabled val="1"/>
        </dgm:presLayoutVars>
      </dgm:prSet>
      <dgm:spPr/>
    </dgm:pt>
    <dgm:pt modelId="{53A0BBA9-A74E-4F5F-B59C-86325AD4CA48}" type="pres">
      <dgm:prSet presAssocID="{E9D442FD-2747-4852-9E01-33D0662A0FA4}" presName="negativeSpace" presStyleCnt="0"/>
      <dgm:spPr/>
    </dgm:pt>
    <dgm:pt modelId="{F58674A4-2D9D-4AD4-BC19-CA7A5DCC03A6}" type="pres">
      <dgm:prSet presAssocID="{E9D442FD-2747-4852-9E01-33D0662A0FA4}" presName="childText" presStyleLbl="conFgAcc1" presStyleIdx="0" presStyleCnt="1" custLinFactNeighborX="0" custLinFactNeighborY="-54225">
        <dgm:presLayoutVars>
          <dgm:bulletEnabled val="1"/>
        </dgm:presLayoutVars>
      </dgm:prSet>
      <dgm:spPr/>
    </dgm:pt>
  </dgm:ptLst>
  <dgm:cxnLst>
    <dgm:cxn modelId="{CEFCF002-F7B3-4425-BA60-1AA92D4E271B}" type="presOf" srcId="{E9D442FD-2747-4852-9E01-33D0662A0FA4}" destId="{2FE64DD9-CF7E-4EDE-8AE3-CC4723F10F09}" srcOrd="0" destOrd="0" presId="urn:microsoft.com/office/officeart/2005/8/layout/list1"/>
    <dgm:cxn modelId="{81534708-1F02-40D1-8012-A9E34A5D5ED3}" type="presOf" srcId="{E9D442FD-2747-4852-9E01-33D0662A0FA4}" destId="{8977496F-4802-4A6F-98A0-A1BB30AD9470}" srcOrd="1" destOrd="0" presId="urn:microsoft.com/office/officeart/2005/8/layout/list1"/>
    <dgm:cxn modelId="{3FB06E14-1300-4912-A866-9573B1C48805}" type="presOf" srcId="{B053E28B-01F0-454D-92CE-3EB66DC894C9}" destId="{A9C7E1E6-D948-4373-A959-387248D3A609}" srcOrd="0" destOrd="0" presId="urn:microsoft.com/office/officeart/2005/8/layout/list1"/>
    <dgm:cxn modelId="{8F0E7A26-E249-43DF-849B-AF8C98948634}" srcId="{E9D442FD-2747-4852-9E01-33D0662A0FA4}" destId="{B6DCEB2F-CC39-4F02-9AD7-D06B6029BCF9}" srcOrd="1" destOrd="0" parTransId="{E06E799B-4209-497F-BDB3-103B8E08FFC4}" sibTransId="{E6A9D6C4-F466-43EB-B744-49491BE3BDE8}"/>
    <dgm:cxn modelId="{0DA0105E-F301-47AB-9BD4-0E8EF96C1239}" srcId="{B053E28B-01F0-454D-92CE-3EB66DC894C9}" destId="{E9D442FD-2747-4852-9E01-33D0662A0FA4}" srcOrd="0" destOrd="0" parTransId="{B16F3D97-7CA8-4D66-9117-37319914BDA6}" sibTransId="{5EEB95BA-7CD2-4DC9-9C13-BDE7ECDBFEF9}"/>
    <dgm:cxn modelId="{EA9A9268-F441-4C89-BE83-6469A10691B0}" type="presOf" srcId="{B6DCEB2F-CC39-4F02-9AD7-D06B6029BCF9}" destId="{F58674A4-2D9D-4AD4-BC19-CA7A5DCC03A6}" srcOrd="0" destOrd="1" presId="urn:microsoft.com/office/officeart/2005/8/layout/list1"/>
    <dgm:cxn modelId="{51442049-05DC-44E0-8119-B7B5800F1FAB}" srcId="{E9D442FD-2747-4852-9E01-33D0662A0FA4}" destId="{CD3E91FD-D341-47E9-8B5F-8500B2EEB5DB}" srcOrd="5" destOrd="0" parTransId="{C60CB799-7004-4171-953D-886D4879D5A3}" sibTransId="{CEFDB5A4-8605-4D97-B902-DD6C0AA0113F}"/>
    <dgm:cxn modelId="{EDD0347B-A63A-43A7-8CAE-50F1C0450AA9}" type="presOf" srcId="{EF9F31DB-2E71-4005-822F-28CC3CD0593C}" destId="{F58674A4-2D9D-4AD4-BC19-CA7A5DCC03A6}" srcOrd="0" destOrd="3" presId="urn:microsoft.com/office/officeart/2005/8/layout/list1"/>
    <dgm:cxn modelId="{81EEFD7C-20D8-41DA-85B6-FF05A6BB6295}" type="presOf" srcId="{A69058DF-88BB-430C-83C9-1A95F627E012}" destId="{F58674A4-2D9D-4AD4-BC19-CA7A5DCC03A6}" srcOrd="0" destOrd="0" presId="urn:microsoft.com/office/officeart/2005/8/layout/list1"/>
    <dgm:cxn modelId="{90A96D8E-7D51-43C2-960F-503BDE2A3C6D}" type="presOf" srcId="{1EBFACFA-8321-4CA5-A639-9E0D9DE13419}" destId="{F58674A4-2D9D-4AD4-BC19-CA7A5DCC03A6}" srcOrd="0" destOrd="4" presId="urn:microsoft.com/office/officeart/2005/8/layout/list1"/>
    <dgm:cxn modelId="{C0CBA895-C8C2-42E6-A4E6-EF132445A8D1}" type="presOf" srcId="{CD3E91FD-D341-47E9-8B5F-8500B2EEB5DB}" destId="{F58674A4-2D9D-4AD4-BC19-CA7A5DCC03A6}" srcOrd="0" destOrd="5" presId="urn:microsoft.com/office/officeart/2005/8/layout/list1"/>
    <dgm:cxn modelId="{DDD4D99A-5B6D-43F6-8DA3-5289F3474357}" type="presOf" srcId="{0720C9D7-EADF-4A0C-BAC1-8638E4D4EDDE}" destId="{F58674A4-2D9D-4AD4-BC19-CA7A5DCC03A6}" srcOrd="0" destOrd="2" presId="urn:microsoft.com/office/officeart/2005/8/layout/list1"/>
    <dgm:cxn modelId="{DBC2C7A2-6249-4F61-B4CF-A99CA3E8C25F}" srcId="{E9D442FD-2747-4852-9E01-33D0662A0FA4}" destId="{EF9F31DB-2E71-4005-822F-28CC3CD0593C}" srcOrd="3" destOrd="0" parTransId="{7F3B2127-F9AD-4BBC-BC46-CD1DAD521A4F}" sibTransId="{44F1A17F-452D-4018-8B7F-8B95BE7A08E4}"/>
    <dgm:cxn modelId="{D12452E4-8925-452F-BDB1-132ECFADB26A}" srcId="{E9D442FD-2747-4852-9E01-33D0662A0FA4}" destId="{1EBFACFA-8321-4CA5-A639-9E0D9DE13419}" srcOrd="4" destOrd="0" parTransId="{0495F52D-7541-443E-974D-0602D625A0A0}" sibTransId="{10C91872-436A-41BB-ACB9-94A1725967AB}"/>
    <dgm:cxn modelId="{9C1A1AEF-B8E9-4BF3-A0C8-7E51C5A9BDA8}" srcId="{E9D442FD-2747-4852-9E01-33D0662A0FA4}" destId="{0720C9D7-EADF-4A0C-BAC1-8638E4D4EDDE}" srcOrd="2" destOrd="0" parTransId="{2D44C4FD-DBB9-4988-8B82-57D0DA143C91}" sibTransId="{E151443D-57CD-4C23-B276-C77C4AA38351}"/>
    <dgm:cxn modelId="{F5F89BFE-7518-49C1-96E7-A1F584CDB6D5}" srcId="{E9D442FD-2747-4852-9E01-33D0662A0FA4}" destId="{A69058DF-88BB-430C-83C9-1A95F627E012}" srcOrd="0" destOrd="0" parTransId="{96C8ECAD-5D76-467B-B130-F3F7017D755E}" sibTransId="{F4F2335B-1BA5-4347-8188-31F30CFD9B12}"/>
    <dgm:cxn modelId="{638C1DC9-0CEF-497E-A498-F3C88CEE8D40}" type="presParOf" srcId="{A9C7E1E6-D948-4373-A959-387248D3A609}" destId="{2ECBE639-E1C1-497E-A1F9-63ECACE25B2E}" srcOrd="0" destOrd="0" presId="urn:microsoft.com/office/officeart/2005/8/layout/list1"/>
    <dgm:cxn modelId="{1FC1C5F5-71D9-4698-A9FA-C038217DAF26}" type="presParOf" srcId="{2ECBE639-E1C1-497E-A1F9-63ECACE25B2E}" destId="{2FE64DD9-CF7E-4EDE-8AE3-CC4723F10F09}" srcOrd="0" destOrd="0" presId="urn:microsoft.com/office/officeart/2005/8/layout/list1"/>
    <dgm:cxn modelId="{7A994C5D-5FC0-4FC4-82ED-584F1B83C183}" type="presParOf" srcId="{2ECBE639-E1C1-497E-A1F9-63ECACE25B2E}" destId="{8977496F-4802-4A6F-98A0-A1BB30AD9470}" srcOrd="1" destOrd="0" presId="urn:microsoft.com/office/officeart/2005/8/layout/list1"/>
    <dgm:cxn modelId="{B79D6BAA-D2CE-441D-B39D-537FE9CC4F0B}" type="presParOf" srcId="{A9C7E1E6-D948-4373-A959-387248D3A609}" destId="{53A0BBA9-A74E-4F5F-B59C-86325AD4CA48}" srcOrd="1" destOrd="0" presId="urn:microsoft.com/office/officeart/2005/8/layout/list1"/>
    <dgm:cxn modelId="{4E32040A-2E1D-4DC3-8B74-5A6ABA4AA632}" type="presParOf" srcId="{A9C7E1E6-D948-4373-A959-387248D3A609}" destId="{F58674A4-2D9D-4AD4-BC19-CA7A5DCC03A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53E28B-01F0-454D-92CE-3EB66DC894C9}" type="doc">
      <dgm:prSet loTypeId="urn:microsoft.com/office/officeart/2005/8/layout/list1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9D442FD-2747-4852-9E01-33D0662A0FA4}">
      <dgm:prSet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Staff presentation</a:t>
          </a:r>
        </a:p>
      </dgm:t>
    </dgm:pt>
    <dgm:pt modelId="{5EEB95BA-7CD2-4DC9-9C13-BDE7ECDBFEF9}" type="sibTrans" cxnId="{0DA0105E-F301-47AB-9BD4-0E8EF96C123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6F3D97-7CA8-4D66-9117-37319914BDA6}" type="parTrans" cxnId="{0DA0105E-F301-47AB-9BD4-0E8EF96C123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9058DF-88BB-430C-83C9-1A95F627E012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Can ask staff as many questions as you like during this portion of the meeting</a:t>
          </a:r>
        </a:p>
      </dgm:t>
    </dgm:pt>
    <dgm:pt modelId="{F4F2335B-1BA5-4347-8188-31F30CFD9B12}" type="sibTrans" cxnId="{F5F89BFE-7518-49C1-96E7-A1F584CDB6D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C8ECAD-5D76-467B-B130-F3F7017D755E}" type="parTrans" cxnId="{F5F89BFE-7518-49C1-96E7-A1F584CDB6D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C46055-68AD-48D5-87A8-62874DE9D348}">
      <dgm:prSet custT="1"/>
      <dgm:spPr/>
      <dgm:t>
        <a:bodyPr/>
        <a:lstStyle/>
        <a:p>
          <a:endParaRPr lang="en-US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D74C12-8DBD-4FF1-99A2-552F2B33ED27}" type="parTrans" cxnId="{FA1033E2-1F33-40E2-B086-9AAEA6319C48}">
      <dgm:prSet/>
      <dgm:spPr/>
      <dgm:t>
        <a:bodyPr/>
        <a:lstStyle/>
        <a:p>
          <a:endParaRPr lang="en-US"/>
        </a:p>
      </dgm:t>
    </dgm:pt>
    <dgm:pt modelId="{AB5A3299-66A6-4AEC-ADD1-C5201BA3E171}" type="sibTrans" cxnId="{FA1033E2-1F33-40E2-B086-9AAEA6319C48}">
      <dgm:prSet/>
      <dgm:spPr/>
      <dgm:t>
        <a:bodyPr/>
        <a:lstStyle/>
        <a:p>
          <a:endParaRPr lang="en-US"/>
        </a:p>
      </dgm:t>
    </dgm:pt>
    <dgm:pt modelId="{DF993C93-12EA-41EB-934E-58406A3C8003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Ask the presenter if jargon, acronyms, specialized terms are being used that you don’t understand</a:t>
          </a:r>
        </a:p>
      </dgm:t>
    </dgm:pt>
    <dgm:pt modelId="{048E2B5D-E059-468A-9263-A0CE74BE3C7B}" type="parTrans" cxnId="{792F5FB0-8760-4E04-ADDF-F10BE72432AC}">
      <dgm:prSet/>
      <dgm:spPr/>
      <dgm:t>
        <a:bodyPr/>
        <a:lstStyle/>
        <a:p>
          <a:endParaRPr lang="en-US"/>
        </a:p>
      </dgm:t>
    </dgm:pt>
    <dgm:pt modelId="{79E1A326-FBB8-4A04-B991-FDC8C550C2C9}" type="sibTrans" cxnId="{792F5FB0-8760-4E04-ADDF-F10BE72432AC}">
      <dgm:prSet/>
      <dgm:spPr/>
      <dgm:t>
        <a:bodyPr/>
        <a:lstStyle/>
        <a:p>
          <a:endParaRPr lang="en-US"/>
        </a:p>
      </dgm:t>
    </dgm:pt>
    <dgm:pt modelId="{9BB5565F-F8E5-4BEE-A299-EDE1ABBB6C7B}">
      <dgm:prSet custT="1"/>
      <dgm:spPr/>
      <dgm:t>
        <a:bodyPr/>
        <a:lstStyle/>
        <a:p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A3D6AD-5590-4B67-8FAC-BC15575EF63B}" type="parTrans" cxnId="{14D2EF44-7829-4E8D-9872-9C6A1F96A48B}">
      <dgm:prSet/>
      <dgm:spPr/>
      <dgm:t>
        <a:bodyPr/>
        <a:lstStyle/>
        <a:p>
          <a:endParaRPr lang="en-US"/>
        </a:p>
      </dgm:t>
    </dgm:pt>
    <dgm:pt modelId="{1F47F4FD-4DCB-4D9D-8BAB-18618CB7AD18}" type="sibTrans" cxnId="{14D2EF44-7829-4E8D-9872-9C6A1F96A48B}">
      <dgm:prSet/>
      <dgm:spPr/>
      <dgm:t>
        <a:bodyPr/>
        <a:lstStyle/>
        <a:p>
          <a:endParaRPr lang="en-US"/>
        </a:p>
      </dgm:t>
    </dgm:pt>
    <dgm:pt modelId="{C19C6D2D-0389-4188-AC77-856E6B9F2E0D}">
      <dgm:prSet/>
      <dgm:spPr/>
      <dgm:t>
        <a:bodyPr/>
        <a:lstStyle/>
        <a:p>
          <a:endParaRPr lang="en-US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2B50A6-F64C-4A3C-BD49-1E7F5F321329}" type="parTrans" cxnId="{3F483CB6-A3EA-49E4-9A5C-DBB640CBC8DF}">
      <dgm:prSet/>
      <dgm:spPr/>
      <dgm:t>
        <a:bodyPr/>
        <a:lstStyle/>
        <a:p>
          <a:endParaRPr lang="en-US"/>
        </a:p>
      </dgm:t>
    </dgm:pt>
    <dgm:pt modelId="{EEA1D764-CC90-4DF8-B4F3-872098948FCF}" type="sibTrans" cxnId="{3F483CB6-A3EA-49E4-9A5C-DBB640CBC8DF}">
      <dgm:prSet/>
      <dgm:spPr/>
      <dgm:t>
        <a:bodyPr/>
        <a:lstStyle/>
        <a:p>
          <a:endParaRPr lang="en-US"/>
        </a:p>
      </dgm:t>
    </dgm:pt>
    <dgm:pt modelId="{3601B844-BBAC-4B3E-B564-4D5623EA50E3}">
      <dgm:prSet/>
      <dgm:spPr/>
      <dgm:t>
        <a:bodyPr/>
        <a:lstStyle/>
        <a:p>
          <a:endParaRPr lang="en-US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0AB77D-C3E2-49FC-BDA8-5C80A144D725}" type="parTrans" cxnId="{40C189C1-0B58-49EB-ADE8-0FC005BF8600}">
      <dgm:prSet/>
      <dgm:spPr/>
      <dgm:t>
        <a:bodyPr/>
        <a:lstStyle/>
        <a:p>
          <a:endParaRPr lang="en-US"/>
        </a:p>
      </dgm:t>
    </dgm:pt>
    <dgm:pt modelId="{F79FF996-7575-4A0C-B870-3B13F51205F4}" type="sibTrans" cxnId="{40C189C1-0B58-49EB-ADE8-0FC005BF8600}">
      <dgm:prSet/>
      <dgm:spPr/>
      <dgm:t>
        <a:bodyPr/>
        <a:lstStyle/>
        <a:p>
          <a:endParaRPr lang="en-US"/>
        </a:p>
      </dgm:t>
    </dgm:pt>
    <dgm:pt modelId="{68BACE3C-E429-4755-B81D-6E29D4CEB03E}">
      <dgm:prSet custT="1"/>
      <dgm:spPr/>
      <dgm:t>
        <a:bodyPr/>
        <a:lstStyle/>
        <a:p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EB6799-A8DC-40AE-B319-C6696D386C55}" type="parTrans" cxnId="{2DB7526D-CCDA-4650-88B5-E690872C9603}">
      <dgm:prSet/>
      <dgm:spPr/>
      <dgm:t>
        <a:bodyPr/>
        <a:lstStyle/>
        <a:p>
          <a:endParaRPr lang="en-US"/>
        </a:p>
      </dgm:t>
    </dgm:pt>
    <dgm:pt modelId="{91558003-4F19-498D-8596-1F4037222A6A}" type="sibTrans" cxnId="{2DB7526D-CCDA-4650-88B5-E690872C9603}">
      <dgm:prSet/>
      <dgm:spPr/>
      <dgm:t>
        <a:bodyPr/>
        <a:lstStyle/>
        <a:p>
          <a:endParaRPr lang="en-US"/>
        </a:p>
      </dgm:t>
    </dgm:pt>
    <dgm:pt modelId="{A9C7E1E6-D948-4373-A959-387248D3A609}" type="pres">
      <dgm:prSet presAssocID="{B053E28B-01F0-454D-92CE-3EB66DC894C9}" presName="linear" presStyleCnt="0">
        <dgm:presLayoutVars>
          <dgm:dir/>
          <dgm:animLvl val="lvl"/>
          <dgm:resizeHandles val="exact"/>
        </dgm:presLayoutVars>
      </dgm:prSet>
      <dgm:spPr/>
    </dgm:pt>
    <dgm:pt modelId="{2ECBE639-E1C1-497E-A1F9-63ECACE25B2E}" type="pres">
      <dgm:prSet presAssocID="{E9D442FD-2747-4852-9E01-33D0662A0FA4}" presName="parentLin" presStyleCnt="0"/>
      <dgm:spPr/>
    </dgm:pt>
    <dgm:pt modelId="{2FE64DD9-CF7E-4EDE-8AE3-CC4723F10F09}" type="pres">
      <dgm:prSet presAssocID="{E9D442FD-2747-4852-9E01-33D0662A0FA4}" presName="parentLeftMargin" presStyleLbl="node1" presStyleIdx="0" presStyleCnt="1"/>
      <dgm:spPr/>
    </dgm:pt>
    <dgm:pt modelId="{8977496F-4802-4A6F-98A0-A1BB30AD9470}" type="pres">
      <dgm:prSet presAssocID="{E9D442FD-2747-4852-9E01-33D0662A0FA4}" presName="parentText" presStyleLbl="node1" presStyleIdx="0" presStyleCnt="1" custLinFactNeighborX="5621" custLinFactNeighborY="-16133">
        <dgm:presLayoutVars>
          <dgm:chMax val="0"/>
          <dgm:bulletEnabled val="1"/>
        </dgm:presLayoutVars>
      </dgm:prSet>
      <dgm:spPr/>
    </dgm:pt>
    <dgm:pt modelId="{53A0BBA9-A74E-4F5F-B59C-86325AD4CA48}" type="pres">
      <dgm:prSet presAssocID="{E9D442FD-2747-4852-9E01-33D0662A0FA4}" presName="negativeSpace" presStyleCnt="0"/>
      <dgm:spPr/>
    </dgm:pt>
    <dgm:pt modelId="{F58674A4-2D9D-4AD4-BC19-CA7A5DCC03A6}" type="pres">
      <dgm:prSet presAssocID="{E9D442FD-2747-4852-9E01-33D0662A0FA4}" presName="childText" presStyleLbl="conFgAcc1" presStyleIdx="0" presStyleCnt="1" custLinFactNeighborX="3" custLinFactNeighborY="-6548">
        <dgm:presLayoutVars>
          <dgm:bulletEnabled val="1"/>
        </dgm:presLayoutVars>
      </dgm:prSet>
      <dgm:spPr/>
    </dgm:pt>
  </dgm:ptLst>
  <dgm:cxnLst>
    <dgm:cxn modelId="{CEFCF002-F7B3-4425-BA60-1AA92D4E271B}" type="presOf" srcId="{E9D442FD-2747-4852-9E01-33D0662A0FA4}" destId="{2FE64DD9-CF7E-4EDE-8AE3-CC4723F10F09}" srcOrd="0" destOrd="0" presId="urn:microsoft.com/office/officeart/2005/8/layout/list1"/>
    <dgm:cxn modelId="{81534708-1F02-40D1-8012-A9E34A5D5ED3}" type="presOf" srcId="{E9D442FD-2747-4852-9E01-33D0662A0FA4}" destId="{8977496F-4802-4A6F-98A0-A1BB30AD9470}" srcOrd="1" destOrd="0" presId="urn:microsoft.com/office/officeart/2005/8/layout/list1"/>
    <dgm:cxn modelId="{3FB06E14-1300-4912-A866-9573B1C48805}" type="presOf" srcId="{B053E28B-01F0-454D-92CE-3EB66DC894C9}" destId="{A9C7E1E6-D948-4373-A959-387248D3A609}" srcOrd="0" destOrd="0" presId="urn:microsoft.com/office/officeart/2005/8/layout/list1"/>
    <dgm:cxn modelId="{F333B619-1A22-4BC3-97CA-3946C0D2ABC8}" type="presOf" srcId="{DF993C93-12EA-41EB-934E-58406A3C8003}" destId="{F58674A4-2D9D-4AD4-BC19-CA7A5DCC03A6}" srcOrd="0" destOrd="3" presId="urn:microsoft.com/office/officeart/2005/8/layout/list1"/>
    <dgm:cxn modelId="{6846ED2E-ED3E-4027-B4C1-6207B25B58C9}" type="presOf" srcId="{3601B844-BBAC-4B3E-B564-4D5623EA50E3}" destId="{F58674A4-2D9D-4AD4-BC19-CA7A5DCC03A6}" srcOrd="0" destOrd="6" presId="urn:microsoft.com/office/officeart/2005/8/layout/list1"/>
    <dgm:cxn modelId="{0B355030-978A-4516-9038-2B6B12659B34}" type="presOf" srcId="{9BB5565F-F8E5-4BEE-A299-EDE1ABBB6C7B}" destId="{F58674A4-2D9D-4AD4-BC19-CA7A5DCC03A6}" srcOrd="0" destOrd="1" presId="urn:microsoft.com/office/officeart/2005/8/layout/list1"/>
    <dgm:cxn modelId="{5264A934-67ED-4B3F-8C1D-BFDE91B5C565}" type="presOf" srcId="{D7C46055-68AD-48D5-87A8-62874DE9D348}" destId="{F58674A4-2D9D-4AD4-BC19-CA7A5DCC03A6}" srcOrd="0" destOrd="4" presId="urn:microsoft.com/office/officeart/2005/8/layout/list1"/>
    <dgm:cxn modelId="{0DA0105E-F301-47AB-9BD4-0E8EF96C1239}" srcId="{B053E28B-01F0-454D-92CE-3EB66DC894C9}" destId="{E9D442FD-2747-4852-9E01-33D0662A0FA4}" srcOrd="0" destOrd="0" parTransId="{B16F3D97-7CA8-4D66-9117-37319914BDA6}" sibTransId="{5EEB95BA-7CD2-4DC9-9C13-BDE7ECDBFEF9}"/>
    <dgm:cxn modelId="{14D2EF44-7829-4E8D-9872-9C6A1F96A48B}" srcId="{E9D442FD-2747-4852-9E01-33D0662A0FA4}" destId="{9BB5565F-F8E5-4BEE-A299-EDE1ABBB6C7B}" srcOrd="1" destOrd="0" parTransId="{76A3D6AD-5590-4B67-8FAC-BC15575EF63B}" sibTransId="{1F47F4FD-4DCB-4D9D-8BAB-18618CB7AD18}"/>
    <dgm:cxn modelId="{2DB7526D-CCDA-4650-88B5-E690872C9603}" srcId="{E9D442FD-2747-4852-9E01-33D0662A0FA4}" destId="{68BACE3C-E429-4755-B81D-6E29D4CEB03E}" srcOrd="2" destOrd="0" parTransId="{F9EB6799-A8DC-40AE-B319-C6696D386C55}" sibTransId="{91558003-4F19-498D-8596-1F4037222A6A}"/>
    <dgm:cxn modelId="{81EEFD7C-20D8-41DA-85B6-FF05A6BB6295}" type="presOf" srcId="{A69058DF-88BB-430C-83C9-1A95F627E012}" destId="{F58674A4-2D9D-4AD4-BC19-CA7A5DCC03A6}" srcOrd="0" destOrd="0" presId="urn:microsoft.com/office/officeart/2005/8/layout/list1"/>
    <dgm:cxn modelId="{792F5FB0-8760-4E04-ADDF-F10BE72432AC}" srcId="{E9D442FD-2747-4852-9E01-33D0662A0FA4}" destId="{DF993C93-12EA-41EB-934E-58406A3C8003}" srcOrd="3" destOrd="0" parTransId="{048E2B5D-E059-468A-9263-A0CE74BE3C7B}" sibTransId="{79E1A326-FBB8-4A04-B991-FDC8C550C2C9}"/>
    <dgm:cxn modelId="{3F483CB6-A3EA-49E4-9A5C-DBB640CBC8DF}" srcId="{E9D442FD-2747-4852-9E01-33D0662A0FA4}" destId="{C19C6D2D-0389-4188-AC77-856E6B9F2E0D}" srcOrd="5" destOrd="0" parTransId="{A32B50A6-F64C-4A3C-BD49-1E7F5F321329}" sibTransId="{EEA1D764-CC90-4DF8-B4F3-872098948FCF}"/>
    <dgm:cxn modelId="{3D13AFBF-2AB8-4B3B-9EC7-AF1D5A20C851}" type="presOf" srcId="{68BACE3C-E429-4755-B81D-6E29D4CEB03E}" destId="{F58674A4-2D9D-4AD4-BC19-CA7A5DCC03A6}" srcOrd="0" destOrd="2" presId="urn:microsoft.com/office/officeart/2005/8/layout/list1"/>
    <dgm:cxn modelId="{40C189C1-0B58-49EB-ADE8-0FC005BF8600}" srcId="{E9D442FD-2747-4852-9E01-33D0662A0FA4}" destId="{3601B844-BBAC-4B3E-B564-4D5623EA50E3}" srcOrd="6" destOrd="0" parTransId="{9F0AB77D-C3E2-49FC-BDA8-5C80A144D725}" sibTransId="{F79FF996-7575-4A0C-B870-3B13F51205F4}"/>
    <dgm:cxn modelId="{4AB33BCF-E2F7-4F4A-AC13-414FB065270F}" type="presOf" srcId="{C19C6D2D-0389-4188-AC77-856E6B9F2E0D}" destId="{F58674A4-2D9D-4AD4-BC19-CA7A5DCC03A6}" srcOrd="0" destOrd="5" presId="urn:microsoft.com/office/officeart/2005/8/layout/list1"/>
    <dgm:cxn modelId="{FA1033E2-1F33-40E2-B086-9AAEA6319C48}" srcId="{E9D442FD-2747-4852-9E01-33D0662A0FA4}" destId="{D7C46055-68AD-48D5-87A8-62874DE9D348}" srcOrd="4" destOrd="0" parTransId="{0ED74C12-8DBD-4FF1-99A2-552F2B33ED27}" sibTransId="{AB5A3299-66A6-4AEC-ADD1-C5201BA3E171}"/>
    <dgm:cxn modelId="{F5F89BFE-7518-49C1-96E7-A1F584CDB6D5}" srcId="{E9D442FD-2747-4852-9E01-33D0662A0FA4}" destId="{A69058DF-88BB-430C-83C9-1A95F627E012}" srcOrd="0" destOrd="0" parTransId="{96C8ECAD-5D76-467B-B130-F3F7017D755E}" sibTransId="{F4F2335B-1BA5-4347-8188-31F30CFD9B12}"/>
    <dgm:cxn modelId="{638C1DC9-0CEF-497E-A498-F3C88CEE8D40}" type="presParOf" srcId="{A9C7E1E6-D948-4373-A959-387248D3A609}" destId="{2ECBE639-E1C1-497E-A1F9-63ECACE25B2E}" srcOrd="0" destOrd="0" presId="urn:microsoft.com/office/officeart/2005/8/layout/list1"/>
    <dgm:cxn modelId="{1FC1C5F5-71D9-4698-A9FA-C038217DAF26}" type="presParOf" srcId="{2ECBE639-E1C1-497E-A1F9-63ECACE25B2E}" destId="{2FE64DD9-CF7E-4EDE-8AE3-CC4723F10F09}" srcOrd="0" destOrd="0" presId="urn:microsoft.com/office/officeart/2005/8/layout/list1"/>
    <dgm:cxn modelId="{7A994C5D-5FC0-4FC4-82ED-584F1B83C183}" type="presParOf" srcId="{2ECBE639-E1C1-497E-A1F9-63ECACE25B2E}" destId="{8977496F-4802-4A6F-98A0-A1BB30AD9470}" srcOrd="1" destOrd="0" presId="urn:microsoft.com/office/officeart/2005/8/layout/list1"/>
    <dgm:cxn modelId="{B79D6BAA-D2CE-441D-B39D-537FE9CC4F0B}" type="presParOf" srcId="{A9C7E1E6-D948-4373-A959-387248D3A609}" destId="{53A0BBA9-A74E-4F5F-B59C-86325AD4CA48}" srcOrd="1" destOrd="0" presId="urn:microsoft.com/office/officeart/2005/8/layout/list1"/>
    <dgm:cxn modelId="{4E32040A-2E1D-4DC3-8B74-5A6ABA4AA632}" type="presParOf" srcId="{A9C7E1E6-D948-4373-A959-387248D3A609}" destId="{F58674A4-2D9D-4AD4-BC19-CA7A5DCC03A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D57D52-4BBD-41F2-B1E1-FCA89957DE5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AA364AD-487B-4883-B4A0-B2B3B3DD33B7}">
      <dgm:prSet phldrT="[Text]" phldr="0" custT="1"/>
      <dgm:spPr/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CLOSE CALL MOTIONS</a:t>
          </a:r>
        </a:p>
      </dgm:t>
    </dgm:pt>
    <dgm:pt modelId="{C5E05B96-B048-4C94-992A-D64625068351}" type="parTrans" cxnId="{405AD21A-C5AD-4177-8E18-4738F40C204C}">
      <dgm:prSet/>
      <dgm:spPr/>
      <dgm:t>
        <a:bodyPr/>
        <a:lstStyle/>
        <a:p>
          <a:endParaRPr lang="en-US"/>
        </a:p>
      </dgm:t>
    </dgm:pt>
    <dgm:pt modelId="{C1D122B4-A09D-43D2-9C08-C2787EEB8A6A}" type="sibTrans" cxnId="{405AD21A-C5AD-4177-8E18-4738F40C204C}">
      <dgm:prSet/>
      <dgm:spPr/>
      <dgm:t>
        <a:bodyPr/>
        <a:lstStyle/>
        <a:p>
          <a:endParaRPr lang="en-US"/>
        </a:p>
      </dgm:t>
    </dgm:pt>
    <dgm:pt modelId="{4B42A433-AEA5-475B-94AC-09BC4A965912}">
      <dgm:prSet phldrT="[Text]" phldr="0" custT="1"/>
      <dgm:spPr/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SUCCESSFUL MOTIONS</a:t>
          </a:r>
        </a:p>
      </dgm:t>
    </dgm:pt>
    <dgm:pt modelId="{81B8AA8A-7302-41EF-9F01-E5C822DEE780}" type="parTrans" cxnId="{66C56A7E-69F0-490A-B9AE-7DE5480E51DF}">
      <dgm:prSet/>
      <dgm:spPr/>
      <dgm:t>
        <a:bodyPr/>
        <a:lstStyle/>
        <a:p>
          <a:endParaRPr lang="en-US"/>
        </a:p>
      </dgm:t>
    </dgm:pt>
    <dgm:pt modelId="{AE7BE0D2-B07B-47A8-AB7B-DC398C3B03BB}" type="sibTrans" cxnId="{66C56A7E-69F0-490A-B9AE-7DE5480E51DF}">
      <dgm:prSet/>
      <dgm:spPr/>
      <dgm:t>
        <a:bodyPr/>
        <a:lstStyle/>
        <a:p>
          <a:endParaRPr lang="en-US"/>
        </a:p>
      </dgm:t>
    </dgm:pt>
    <dgm:pt modelId="{3281133D-1E02-4814-A453-A5CAD7588855}">
      <dgm:prSet phldrT="[Text]" phldr="0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Final text for a motion that passes by majority vote</a:t>
          </a:r>
        </a:p>
      </dgm:t>
    </dgm:pt>
    <dgm:pt modelId="{EDF984B3-1FDA-4310-8502-7828B12FDE33}" type="parTrans" cxnId="{E4E948FE-9440-474C-9572-F4D81AB0B87A}">
      <dgm:prSet/>
      <dgm:spPr/>
      <dgm:t>
        <a:bodyPr/>
        <a:lstStyle/>
        <a:p>
          <a:endParaRPr lang="en-US"/>
        </a:p>
      </dgm:t>
    </dgm:pt>
    <dgm:pt modelId="{EE7BC0C1-D5AF-4089-95D4-42F4A7140E0C}" type="sibTrans" cxnId="{E4E948FE-9440-474C-9572-F4D81AB0B87A}">
      <dgm:prSet/>
      <dgm:spPr/>
      <dgm:t>
        <a:bodyPr/>
        <a:lstStyle/>
        <a:p>
          <a:endParaRPr lang="en-US"/>
        </a:p>
      </dgm:t>
    </dgm:pt>
    <dgm:pt modelId="{64346AB5-8E4A-49A2-95FD-47C4750625A8}">
      <dgm:prSet phldrT="[Text]" phldr="0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Final text for a motion that fails by 3 votes or fewer</a:t>
          </a:r>
        </a:p>
      </dgm:t>
    </dgm:pt>
    <dgm:pt modelId="{F551E5B7-84C9-4C87-8959-54F9F3D37664}" type="parTrans" cxnId="{ECAF094E-061D-4F35-9D52-7E990B1CFDF8}">
      <dgm:prSet/>
      <dgm:spPr/>
      <dgm:t>
        <a:bodyPr/>
        <a:lstStyle/>
        <a:p>
          <a:endParaRPr lang="en-US"/>
        </a:p>
      </dgm:t>
    </dgm:pt>
    <dgm:pt modelId="{8D83755E-1AD6-4261-B990-97DD8F17548A}" type="sibTrans" cxnId="{ECAF094E-061D-4F35-9D52-7E990B1CFDF8}">
      <dgm:prSet/>
      <dgm:spPr/>
      <dgm:t>
        <a:bodyPr/>
        <a:lstStyle/>
        <a:p>
          <a:endParaRPr lang="en-US"/>
        </a:p>
      </dgm:t>
    </dgm:pt>
    <dgm:pt modelId="{24C74421-1BD2-40ED-88A9-54E3523C979F}">
      <dgm:prSet phldrT="[Text]" phldr="0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All amendments (pass or fail) associated with that motion, including the original motion language if a substitute motion prevails</a:t>
          </a:r>
        </a:p>
      </dgm:t>
    </dgm:pt>
    <dgm:pt modelId="{61744B3F-E29C-4C89-98C0-88C418B1E155}" type="parTrans" cxnId="{72AFCBB0-CFB4-43A5-B8DB-F294F58FAD78}">
      <dgm:prSet/>
      <dgm:spPr/>
      <dgm:t>
        <a:bodyPr/>
        <a:lstStyle/>
        <a:p>
          <a:endParaRPr lang="en-US"/>
        </a:p>
      </dgm:t>
    </dgm:pt>
    <dgm:pt modelId="{BBD2EAD3-1E99-4248-93D8-D9FE415FA759}" type="sibTrans" cxnId="{72AFCBB0-CFB4-43A5-B8DB-F294F58FAD78}">
      <dgm:prSet/>
      <dgm:spPr/>
      <dgm:t>
        <a:bodyPr/>
        <a:lstStyle/>
        <a:p>
          <a:endParaRPr lang="en-US"/>
        </a:p>
      </dgm:t>
    </dgm:pt>
    <dgm:pt modelId="{5622D56B-FFED-4E9B-812E-CB94E0F24A22}">
      <dgm:prSet phldrT="[Text]" phldr="0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Rationale points for / against</a:t>
          </a:r>
        </a:p>
      </dgm:t>
    </dgm:pt>
    <dgm:pt modelId="{CED2F499-20AC-48BF-8B61-AC4ABB8F1514}" type="parTrans" cxnId="{0DA54DF7-B244-4E47-BDBD-07201F6F62F4}">
      <dgm:prSet/>
      <dgm:spPr/>
      <dgm:t>
        <a:bodyPr/>
        <a:lstStyle/>
        <a:p>
          <a:endParaRPr lang="en-US"/>
        </a:p>
      </dgm:t>
    </dgm:pt>
    <dgm:pt modelId="{351068EA-53C9-41CF-9EB3-D4966F94DDD1}" type="sibTrans" cxnId="{0DA54DF7-B244-4E47-BDBD-07201F6F62F4}">
      <dgm:prSet/>
      <dgm:spPr/>
      <dgm:t>
        <a:bodyPr/>
        <a:lstStyle/>
        <a:p>
          <a:endParaRPr lang="en-US"/>
        </a:p>
      </dgm:t>
    </dgm:pt>
    <dgm:pt modelId="{4380ABEB-3675-4AD9-8D81-CAD709157F6D}">
      <dgm:prSet phldrT="[Text]" phldr="0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All amendments (pass or fail) associated with that motion, including substitute motions</a:t>
          </a:r>
        </a:p>
      </dgm:t>
    </dgm:pt>
    <dgm:pt modelId="{B35B0EE1-89E1-40F1-BEE0-73E0D50CFAD4}" type="parTrans" cxnId="{6AEAD388-86F5-4F37-A605-CC52E0A7F665}">
      <dgm:prSet/>
      <dgm:spPr/>
      <dgm:t>
        <a:bodyPr/>
        <a:lstStyle/>
        <a:p>
          <a:endParaRPr lang="en-US"/>
        </a:p>
      </dgm:t>
    </dgm:pt>
    <dgm:pt modelId="{C0B47648-5184-4ED2-8461-E2AC775345EB}" type="sibTrans" cxnId="{6AEAD388-86F5-4F37-A605-CC52E0A7F665}">
      <dgm:prSet/>
      <dgm:spPr/>
      <dgm:t>
        <a:bodyPr/>
        <a:lstStyle/>
        <a:p>
          <a:endParaRPr lang="en-US"/>
        </a:p>
      </dgm:t>
    </dgm:pt>
    <dgm:pt modelId="{37C2540A-4D06-4585-B22E-CE7C860516D1}">
      <dgm:prSet phldrT="[Text]" phldr="0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Rationale points for / against</a:t>
          </a:r>
        </a:p>
      </dgm:t>
    </dgm:pt>
    <dgm:pt modelId="{C23178FA-F525-433C-86A5-963DA702E516}" type="parTrans" cxnId="{5C3C96DE-F044-4BD2-818A-FF107486E3D0}">
      <dgm:prSet/>
      <dgm:spPr/>
      <dgm:t>
        <a:bodyPr/>
        <a:lstStyle/>
        <a:p>
          <a:endParaRPr lang="en-US"/>
        </a:p>
      </dgm:t>
    </dgm:pt>
    <dgm:pt modelId="{5DB7A3BB-E836-490A-B77A-0D8414510697}" type="sibTrans" cxnId="{5C3C96DE-F044-4BD2-818A-FF107486E3D0}">
      <dgm:prSet/>
      <dgm:spPr/>
      <dgm:t>
        <a:bodyPr/>
        <a:lstStyle/>
        <a:p>
          <a:endParaRPr lang="en-US"/>
        </a:p>
      </dgm:t>
    </dgm:pt>
    <dgm:pt modelId="{1FA22BAB-2D86-4437-B568-4B224AF33BAE}">
      <dgm:prSet phldrT="[Text]" phldr="0" custT="1"/>
      <dgm:spPr/>
      <dgm:t>
        <a:bodyPr/>
        <a:lstStyle/>
        <a:p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C3C963-488C-48F0-9A63-7EB99280F7D2}" type="parTrans" cxnId="{D7F56152-2E84-418B-BF1B-D4C88FD8261A}">
      <dgm:prSet/>
      <dgm:spPr/>
      <dgm:t>
        <a:bodyPr/>
        <a:lstStyle/>
        <a:p>
          <a:endParaRPr lang="en-US"/>
        </a:p>
      </dgm:t>
    </dgm:pt>
    <dgm:pt modelId="{93C73C8B-B341-4833-A5B8-810085983431}" type="sibTrans" cxnId="{D7F56152-2E84-418B-BF1B-D4C88FD8261A}">
      <dgm:prSet/>
      <dgm:spPr/>
      <dgm:t>
        <a:bodyPr/>
        <a:lstStyle/>
        <a:p>
          <a:endParaRPr lang="en-US"/>
        </a:p>
      </dgm:t>
    </dgm:pt>
    <dgm:pt modelId="{4DBEE683-E1DB-4DA7-A2CA-0CA758204438}">
      <dgm:prSet phldrT="[Text]" phldr="0" custT="1"/>
      <dgm:spPr/>
      <dgm:t>
        <a:bodyPr/>
        <a:lstStyle/>
        <a:p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6BE3EE-F0EF-4468-BDAB-784E1BE140C4}" type="parTrans" cxnId="{D981DC3C-6578-4543-B5C0-0FE1FB17F4DC}">
      <dgm:prSet/>
      <dgm:spPr/>
      <dgm:t>
        <a:bodyPr/>
        <a:lstStyle/>
        <a:p>
          <a:endParaRPr lang="en-US"/>
        </a:p>
      </dgm:t>
    </dgm:pt>
    <dgm:pt modelId="{24A4C9C9-2394-4A20-B026-4BF3827EEDA0}" type="sibTrans" cxnId="{D981DC3C-6578-4543-B5C0-0FE1FB17F4DC}">
      <dgm:prSet/>
      <dgm:spPr/>
      <dgm:t>
        <a:bodyPr/>
        <a:lstStyle/>
        <a:p>
          <a:endParaRPr lang="en-US"/>
        </a:p>
      </dgm:t>
    </dgm:pt>
    <dgm:pt modelId="{92B430DB-837B-4D30-8461-54238735E627}">
      <dgm:prSet phldrT="[Text]" phldr="0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Voting tally for main motion and all amendments</a:t>
          </a:r>
        </a:p>
      </dgm:t>
    </dgm:pt>
    <dgm:pt modelId="{407B5C8F-C2EA-4354-B5EF-B55FC3D44A7F}" type="parTrans" cxnId="{A592C6E3-9FDD-4F54-AD82-3BC98679CB16}">
      <dgm:prSet/>
      <dgm:spPr/>
      <dgm:t>
        <a:bodyPr/>
        <a:lstStyle/>
        <a:p>
          <a:endParaRPr lang="en-US"/>
        </a:p>
      </dgm:t>
    </dgm:pt>
    <dgm:pt modelId="{89FBD317-F5F4-4323-90DF-D2B7F01D46D4}" type="sibTrans" cxnId="{A592C6E3-9FDD-4F54-AD82-3BC98679CB16}">
      <dgm:prSet/>
      <dgm:spPr/>
      <dgm:t>
        <a:bodyPr/>
        <a:lstStyle/>
        <a:p>
          <a:endParaRPr lang="en-US"/>
        </a:p>
      </dgm:t>
    </dgm:pt>
    <dgm:pt modelId="{E0D1D9A2-9555-4481-AD07-7C2C0BF3BEBB}">
      <dgm:prSet phldrT="[Text]" phldr="0" custT="1"/>
      <dgm:spPr/>
      <dgm:t>
        <a:bodyPr/>
        <a:lstStyle/>
        <a:p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FDEB9-F976-4102-B48F-A82E0A475DD8}" type="parTrans" cxnId="{F60C0DFF-506E-41F0-82B1-290C31E00E73}">
      <dgm:prSet/>
      <dgm:spPr/>
      <dgm:t>
        <a:bodyPr/>
        <a:lstStyle/>
        <a:p>
          <a:endParaRPr lang="en-US"/>
        </a:p>
      </dgm:t>
    </dgm:pt>
    <dgm:pt modelId="{DF2A7973-0BA5-40CA-BCD5-299A1970A223}" type="sibTrans" cxnId="{F60C0DFF-506E-41F0-82B1-290C31E00E73}">
      <dgm:prSet/>
      <dgm:spPr/>
      <dgm:t>
        <a:bodyPr/>
        <a:lstStyle/>
        <a:p>
          <a:endParaRPr lang="en-US"/>
        </a:p>
      </dgm:t>
    </dgm:pt>
    <dgm:pt modelId="{2CB21603-E96E-4D53-A06A-A2BE3162A497}">
      <dgm:prSet phldrT="[Text]" phldr="0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Voting tally for main motion and all amendments</a:t>
          </a:r>
        </a:p>
      </dgm:t>
    </dgm:pt>
    <dgm:pt modelId="{E57DFD7E-B54C-41B0-AD4C-FCC222C41C2A}" type="parTrans" cxnId="{34B25AED-3669-4CE7-88A3-F2B90C4D974A}">
      <dgm:prSet/>
      <dgm:spPr/>
      <dgm:t>
        <a:bodyPr/>
        <a:lstStyle/>
        <a:p>
          <a:endParaRPr lang="en-US"/>
        </a:p>
      </dgm:t>
    </dgm:pt>
    <dgm:pt modelId="{E1465C18-F3AE-4EFD-B3B4-BCFDC753E4A5}" type="sibTrans" cxnId="{34B25AED-3669-4CE7-88A3-F2B90C4D974A}">
      <dgm:prSet/>
      <dgm:spPr/>
      <dgm:t>
        <a:bodyPr/>
        <a:lstStyle/>
        <a:p>
          <a:endParaRPr lang="en-US"/>
        </a:p>
      </dgm:t>
    </dgm:pt>
    <dgm:pt modelId="{70DC0156-61B8-4EC8-B0CB-6DAB6849DF75}">
      <dgm:prSet phldrT="[Text]" phldr="0" custT="1"/>
      <dgm:spPr/>
      <dgm:t>
        <a:bodyPr/>
        <a:lstStyle/>
        <a:p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19540B-AF82-42B9-A544-86AC47402D53}" type="parTrans" cxnId="{5D1E71A2-74A6-4E5D-AAE3-6F2BD2513E11}">
      <dgm:prSet/>
      <dgm:spPr/>
      <dgm:t>
        <a:bodyPr/>
        <a:lstStyle/>
        <a:p>
          <a:endParaRPr lang="en-US"/>
        </a:p>
      </dgm:t>
    </dgm:pt>
    <dgm:pt modelId="{4054965B-E1AE-45DA-AEA6-1EDB860DE7AA}" type="sibTrans" cxnId="{5D1E71A2-74A6-4E5D-AAE3-6F2BD2513E11}">
      <dgm:prSet/>
      <dgm:spPr/>
      <dgm:t>
        <a:bodyPr/>
        <a:lstStyle/>
        <a:p>
          <a:endParaRPr lang="en-US"/>
        </a:p>
      </dgm:t>
    </dgm:pt>
    <dgm:pt modelId="{63A08EC5-9F4B-4312-AA86-18DF6A3F454C}" type="pres">
      <dgm:prSet presAssocID="{77D57D52-4BBD-41F2-B1E1-FCA89957DE52}" presName="linear" presStyleCnt="0">
        <dgm:presLayoutVars>
          <dgm:animLvl val="lvl"/>
          <dgm:resizeHandles val="exact"/>
        </dgm:presLayoutVars>
      </dgm:prSet>
      <dgm:spPr/>
    </dgm:pt>
    <dgm:pt modelId="{418380FE-1D6E-4B14-8694-1BBB6DEB73E8}" type="pres">
      <dgm:prSet presAssocID="{4B42A433-AEA5-475B-94AC-09BC4A96591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D757728-3A55-42BB-A5E3-362A18892ECA}" type="pres">
      <dgm:prSet presAssocID="{4B42A433-AEA5-475B-94AC-09BC4A965912}" presName="childText" presStyleLbl="revTx" presStyleIdx="0" presStyleCnt="2">
        <dgm:presLayoutVars>
          <dgm:bulletEnabled val="1"/>
        </dgm:presLayoutVars>
      </dgm:prSet>
      <dgm:spPr/>
    </dgm:pt>
    <dgm:pt modelId="{95800B7A-0C16-4937-A4AE-BFE1C354D722}" type="pres">
      <dgm:prSet presAssocID="{DAA364AD-487B-4883-B4A0-B2B3B3DD33B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0A9833F-8CE8-4207-A49B-2C8C18F0C592}" type="pres">
      <dgm:prSet presAssocID="{DAA364AD-487B-4883-B4A0-B2B3B3DD33B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C359D08-5A44-4A98-8239-19515BC472FE}" type="presOf" srcId="{4DBEE683-E1DB-4DA7-A2CA-0CA758204438}" destId="{7D757728-3A55-42BB-A5E3-362A18892ECA}" srcOrd="0" destOrd="6" presId="urn:microsoft.com/office/officeart/2005/8/layout/vList2"/>
    <dgm:cxn modelId="{040CF80F-ABD7-491C-B9A8-B8F4103A89C0}" type="presOf" srcId="{E0D1D9A2-9555-4481-AD07-7C2C0BF3BEBB}" destId="{7D757728-3A55-42BB-A5E3-362A18892ECA}" srcOrd="0" destOrd="5" presId="urn:microsoft.com/office/officeart/2005/8/layout/vList2"/>
    <dgm:cxn modelId="{405AD21A-C5AD-4177-8E18-4738F40C204C}" srcId="{77D57D52-4BBD-41F2-B1E1-FCA89957DE52}" destId="{DAA364AD-487B-4883-B4A0-B2B3B3DD33B7}" srcOrd="1" destOrd="0" parTransId="{C5E05B96-B048-4C94-992A-D64625068351}" sibTransId="{C1D122B4-A09D-43D2-9C08-C2787EEB8A6A}"/>
    <dgm:cxn modelId="{AF880528-03C3-4DF1-9253-F3EA6D947BE2}" type="presOf" srcId="{5622D56B-FFED-4E9B-812E-CB94E0F24A22}" destId="{7D757728-3A55-42BB-A5E3-362A18892ECA}" srcOrd="0" destOrd="3" presId="urn:microsoft.com/office/officeart/2005/8/layout/vList2"/>
    <dgm:cxn modelId="{D981DC3C-6578-4543-B5C0-0FE1FB17F4DC}" srcId="{4B42A433-AEA5-475B-94AC-09BC4A965912}" destId="{4DBEE683-E1DB-4DA7-A2CA-0CA758204438}" srcOrd="6" destOrd="0" parTransId="{B66BE3EE-F0EF-4468-BDAB-784E1BE140C4}" sibTransId="{24A4C9C9-2394-4A20-B026-4BF3827EEDA0}"/>
    <dgm:cxn modelId="{ECAF094E-061D-4F35-9D52-7E990B1CFDF8}" srcId="{DAA364AD-487B-4883-B4A0-B2B3B3DD33B7}" destId="{64346AB5-8E4A-49A2-95FD-47C4750625A8}" srcOrd="0" destOrd="0" parTransId="{F551E5B7-84C9-4C87-8959-54F9F3D37664}" sibTransId="{8D83755E-1AD6-4261-B990-97DD8F17548A}"/>
    <dgm:cxn modelId="{D7F56152-2E84-418B-BF1B-D4C88FD8261A}" srcId="{4B42A433-AEA5-475B-94AC-09BC4A965912}" destId="{1FA22BAB-2D86-4437-B568-4B224AF33BAE}" srcOrd="7" destOrd="0" parTransId="{83C3C963-488C-48F0-9A63-7EB99280F7D2}" sibTransId="{93C73C8B-B341-4833-A5B8-810085983431}"/>
    <dgm:cxn modelId="{C86D4B55-B105-4EFF-B508-DA657D842A9E}" type="presOf" srcId="{70DC0156-61B8-4EC8-B0CB-6DAB6849DF75}" destId="{7D757728-3A55-42BB-A5E3-362A18892ECA}" srcOrd="0" destOrd="4" presId="urn:microsoft.com/office/officeart/2005/8/layout/vList2"/>
    <dgm:cxn modelId="{5CEFCD7D-73B7-44CA-910D-B42B066E90F3}" type="presOf" srcId="{64346AB5-8E4A-49A2-95FD-47C4750625A8}" destId="{D0A9833F-8CE8-4207-A49B-2C8C18F0C592}" srcOrd="0" destOrd="0" presId="urn:microsoft.com/office/officeart/2005/8/layout/vList2"/>
    <dgm:cxn modelId="{66C56A7E-69F0-490A-B9AE-7DE5480E51DF}" srcId="{77D57D52-4BBD-41F2-B1E1-FCA89957DE52}" destId="{4B42A433-AEA5-475B-94AC-09BC4A965912}" srcOrd="0" destOrd="0" parTransId="{81B8AA8A-7302-41EF-9F01-E5C822DEE780}" sibTransId="{AE7BE0D2-B07B-47A8-AB7B-DC398C3B03BB}"/>
    <dgm:cxn modelId="{A3C27881-CADA-4DE9-BFCE-90B89250E0A1}" type="presOf" srcId="{3281133D-1E02-4814-A453-A5CAD7588855}" destId="{7D757728-3A55-42BB-A5E3-362A18892ECA}" srcOrd="0" destOrd="0" presId="urn:microsoft.com/office/officeart/2005/8/layout/vList2"/>
    <dgm:cxn modelId="{6AEAD388-86F5-4F37-A605-CC52E0A7F665}" srcId="{DAA364AD-487B-4883-B4A0-B2B3B3DD33B7}" destId="{4380ABEB-3675-4AD9-8D81-CAD709157F6D}" srcOrd="1" destOrd="0" parTransId="{B35B0EE1-89E1-40F1-BEE0-73E0D50CFAD4}" sibTransId="{C0B47648-5184-4ED2-8461-E2AC775345EB}"/>
    <dgm:cxn modelId="{F99BAF8F-8C39-4BE1-ACF9-97A97210B3C3}" type="presOf" srcId="{1FA22BAB-2D86-4437-B568-4B224AF33BAE}" destId="{7D757728-3A55-42BB-A5E3-362A18892ECA}" srcOrd="0" destOrd="7" presId="urn:microsoft.com/office/officeart/2005/8/layout/vList2"/>
    <dgm:cxn modelId="{5D1E71A2-74A6-4E5D-AAE3-6F2BD2513E11}" srcId="{4B42A433-AEA5-475B-94AC-09BC4A965912}" destId="{70DC0156-61B8-4EC8-B0CB-6DAB6849DF75}" srcOrd="4" destOrd="0" parTransId="{7C19540B-AF82-42B9-A544-86AC47402D53}" sibTransId="{4054965B-E1AE-45DA-AEA6-1EDB860DE7AA}"/>
    <dgm:cxn modelId="{2B5C61A5-69C4-4588-8BB0-EBB1B9196164}" type="presOf" srcId="{24C74421-1BD2-40ED-88A9-54E3523C979F}" destId="{7D757728-3A55-42BB-A5E3-362A18892ECA}" srcOrd="0" destOrd="1" presId="urn:microsoft.com/office/officeart/2005/8/layout/vList2"/>
    <dgm:cxn modelId="{19E8FDAC-BA2F-435B-9DB3-C1E3BFB1FCFA}" type="presOf" srcId="{37C2540A-4D06-4585-B22E-CE7C860516D1}" destId="{D0A9833F-8CE8-4207-A49B-2C8C18F0C592}" srcOrd="0" destOrd="3" presId="urn:microsoft.com/office/officeart/2005/8/layout/vList2"/>
    <dgm:cxn modelId="{72AFCBB0-CFB4-43A5-B8DB-F294F58FAD78}" srcId="{4B42A433-AEA5-475B-94AC-09BC4A965912}" destId="{24C74421-1BD2-40ED-88A9-54E3523C979F}" srcOrd="1" destOrd="0" parTransId="{61744B3F-E29C-4C89-98C0-88C418B1E155}" sibTransId="{BBD2EAD3-1E99-4248-93D8-D9FE415FA759}"/>
    <dgm:cxn modelId="{A2B592B3-C664-49E4-A919-9D906A711690}" type="presOf" srcId="{2CB21603-E96E-4D53-A06A-A2BE3162A497}" destId="{D0A9833F-8CE8-4207-A49B-2C8C18F0C592}" srcOrd="0" destOrd="2" presId="urn:microsoft.com/office/officeart/2005/8/layout/vList2"/>
    <dgm:cxn modelId="{840F8DBC-CC3C-455F-89E8-39D6878EAC93}" type="presOf" srcId="{DAA364AD-487B-4883-B4A0-B2B3B3DD33B7}" destId="{95800B7A-0C16-4937-A4AE-BFE1C354D722}" srcOrd="0" destOrd="0" presId="urn:microsoft.com/office/officeart/2005/8/layout/vList2"/>
    <dgm:cxn modelId="{5F58A0C4-C18A-4919-B988-9C7542D7C12E}" type="presOf" srcId="{77D57D52-4BBD-41F2-B1E1-FCA89957DE52}" destId="{63A08EC5-9F4B-4312-AA86-18DF6A3F454C}" srcOrd="0" destOrd="0" presId="urn:microsoft.com/office/officeart/2005/8/layout/vList2"/>
    <dgm:cxn modelId="{87ED0CC8-40A7-4B7B-8D3C-AE6177C217AA}" type="presOf" srcId="{92B430DB-837B-4D30-8461-54238735E627}" destId="{7D757728-3A55-42BB-A5E3-362A18892ECA}" srcOrd="0" destOrd="2" presId="urn:microsoft.com/office/officeart/2005/8/layout/vList2"/>
    <dgm:cxn modelId="{5C3C96DE-F044-4BD2-818A-FF107486E3D0}" srcId="{DAA364AD-487B-4883-B4A0-B2B3B3DD33B7}" destId="{37C2540A-4D06-4585-B22E-CE7C860516D1}" srcOrd="3" destOrd="0" parTransId="{C23178FA-F525-433C-86A5-963DA702E516}" sibTransId="{5DB7A3BB-E836-490A-B77A-0D8414510697}"/>
    <dgm:cxn modelId="{A592C6E3-9FDD-4F54-AD82-3BC98679CB16}" srcId="{4B42A433-AEA5-475B-94AC-09BC4A965912}" destId="{92B430DB-837B-4D30-8461-54238735E627}" srcOrd="2" destOrd="0" parTransId="{407B5C8F-C2EA-4354-B5EF-B55FC3D44A7F}" sibTransId="{89FBD317-F5F4-4323-90DF-D2B7F01D46D4}"/>
    <dgm:cxn modelId="{34B25AED-3669-4CE7-88A3-F2B90C4D974A}" srcId="{DAA364AD-487B-4883-B4A0-B2B3B3DD33B7}" destId="{2CB21603-E96E-4D53-A06A-A2BE3162A497}" srcOrd="2" destOrd="0" parTransId="{E57DFD7E-B54C-41B0-AD4C-FCC222C41C2A}" sibTransId="{E1465C18-F3AE-4EFD-B3B4-BCFDC753E4A5}"/>
    <dgm:cxn modelId="{708EA5F1-E393-415D-9CCF-87E53154CC39}" type="presOf" srcId="{4B42A433-AEA5-475B-94AC-09BC4A965912}" destId="{418380FE-1D6E-4B14-8694-1BBB6DEB73E8}" srcOrd="0" destOrd="0" presId="urn:microsoft.com/office/officeart/2005/8/layout/vList2"/>
    <dgm:cxn modelId="{0DA54DF7-B244-4E47-BDBD-07201F6F62F4}" srcId="{4B42A433-AEA5-475B-94AC-09BC4A965912}" destId="{5622D56B-FFED-4E9B-812E-CB94E0F24A22}" srcOrd="3" destOrd="0" parTransId="{CED2F499-20AC-48BF-8B61-AC4ABB8F1514}" sibTransId="{351068EA-53C9-41CF-9EB3-D4966F94DDD1}"/>
    <dgm:cxn modelId="{E4E948FE-9440-474C-9572-F4D81AB0B87A}" srcId="{4B42A433-AEA5-475B-94AC-09BC4A965912}" destId="{3281133D-1E02-4814-A453-A5CAD7588855}" srcOrd="0" destOrd="0" parTransId="{EDF984B3-1FDA-4310-8502-7828B12FDE33}" sibTransId="{EE7BC0C1-D5AF-4089-95D4-42F4A7140E0C}"/>
    <dgm:cxn modelId="{F60C0DFF-506E-41F0-82B1-290C31E00E73}" srcId="{4B42A433-AEA5-475B-94AC-09BC4A965912}" destId="{E0D1D9A2-9555-4481-AD07-7C2C0BF3BEBB}" srcOrd="5" destOrd="0" parTransId="{19AFDEB9-F976-4102-B48F-A82E0A475DD8}" sibTransId="{DF2A7973-0BA5-40CA-BCD5-299A1970A223}"/>
    <dgm:cxn modelId="{EF846EFF-D5BF-467A-96BE-1D6DAE554874}" type="presOf" srcId="{4380ABEB-3675-4AD9-8D81-CAD709157F6D}" destId="{D0A9833F-8CE8-4207-A49B-2C8C18F0C592}" srcOrd="0" destOrd="1" presId="urn:microsoft.com/office/officeart/2005/8/layout/vList2"/>
    <dgm:cxn modelId="{0D4F533E-B1AF-4335-9F06-B22C4F012BCB}" type="presParOf" srcId="{63A08EC5-9F4B-4312-AA86-18DF6A3F454C}" destId="{418380FE-1D6E-4B14-8694-1BBB6DEB73E8}" srcOrd="0" destOrd="0" presId="urn:microsoft.com/office/officeart/2005/8/layout/vList2"/>
    <dgm:cxn modelId="{05A83F4E-5E1D-4C3A-8065-E32025C74CBD}" type="presParOf" srcId="{63A08EC5-9F4B-4312-AA86-18DF6A3F454C}" destId="{7D757728-3A55-42BB-A5E3-362A18892ECA}" srcOrd="1" destOrd="0" presId="urn:microsoft.com/office/officeart/2005/8/layout/vList2"/>
    <dgm:cxn modelId="{9DC87DB0-9740-4518-89AA-2AF847141A20}" type="presParOf" srcId="{63A08EC5-9F4B-4312-AA86-18DF6A3F454C}" destId="{95800B7A-0C16-4937-A4AE-BFE1C354D722}" srcOrd="2" destOrd="0" presId="urn:microsoft.com/office/officeart/2005/8/layout/vList2"/>
    <dgm:cxn modelId="{A2CF7D23-6DE4-4486-BBAE-D6F75E1E4483}" type="presParOf" srcId="{63A08EC5-9F4B-4312-AA86-18DF6A3F454C}" destId="{D0A9833F-8CE8-4207-A49B-2C8C18F0C59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1CBC89-0C09-4E44-AF5F-5BD973001C4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72E16A9-9E1A-41FE-B688-4F4976BFB0E6}">
      <dgm:prSet phldrT="[Text]" custT="1"/>
      <dgm:spPr/>
      <dgm:t>
        <a:bodyPr/>
        <a:lstStyle/>
        <a:p>
          <a:pPr>
            <a:buNone/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AP ORAL REPORT</a:t>
          </a:r>
        </a:p>
      </dgm:t>
    </dgm:pt>
    <dgm:pt modelId="{B6FE6B9A-A68F-4FFB-83D8-EA381692234D}" type="parTrans" cxnId="{2A1C633E-E915-4BF5-BDC7-7FD13A458101}">
      <dgm:prSet/>
      <dgm:spPr/>
      <dgm:t>
        <a:bodyPr/>
        <a:lstStyle/>
        <a:p>
          <a:endParaRPr lang="en-US"/>
        </a:p>
      </dgm:t>
    </dgm:pt>
    <dgm:pt modelId="{F1AF8B53-8AF1-4CE5-9A81-43150E1B77F4}" type="sibTrans" cxnId="{2A1C633E-E915-4BF5-BDC7-7FD13A458101}">
      <dgm:prSet/>
      <dgm:spPr/>
      <dgm:t>
        <a:bodyPr/>
        <a:lstStyle/>
        <a:p>
          <a:endParaRPr lang="en-US"/>
        </a:p>
      </dgm:t>
    </dgm:pt>
    <dgm:pt modelId="{DA63470A-AF9F-4C14-9AC2-54C092AC54FE}">
      <dgm:prSet phldrT="[Text]" custT="1"/>
      <dgm:spPr/>
      <dgm:t>
        <a:bodyPr/>
        <a:lstStyle/>
        <a:p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736A3F-8C59-49B0-BCDB-486592D88678}" type="parTrans" cxnId="{E53B83D3-9B35-4071-B35F-B1A5E9935FD9}">
      <dgm:prSet/>
      <dgm:spPr/>
      <dgm:t>
        <a:bodyPr/>
        <a:lstStyle/>
        <a:p>
          <a:endParaRPr lang="en-US"/>
        </a:p>
      </dgm:t>
    </dgm:pt>
    <dgm:pt modelId="{6B64A9C0-DC36-4C9B-BEC1-05FAED66C083}" type="sibTrans" cxnId="{E53B83D3-9B35-4071-B35F-B1A5E9935FD9}">
      <dgm:prSet/>
      <dgm:spPr/>
      <dgm:t>
        <a:bodyPr/>
        <a:lstStyle/>
        <a:p>
          <a:endParaRPr lang="en-US"/>
        </a:p>
      </dgm:t>
    </dgm:pt>
    <dgm:pt modelId="{635D442F-DF62-41C1-9CD7-2DA7D397FB16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Amendments and rationale points are included in the written report, but not read into the Council record</a:t>
          </a:r>
        </a:p>
      </dgm:t>
    </dgm:pt>
    <dgm:pt modelId="{8B1CE604-4985-4127-B125-8306CB710E14}" type="parTrans" cxnId="{0F729B98-04EB-40E0-812E-15E7FAECA338}">
      <dgm:prSet/>
      <dgm:spPr/>
      <dgm:t>
        <a:bodyPr/>
        <a:lstStyle/>
        <a:p>
          <a:endParaRPr lang="en-US"/>
        </a:p>
      </dgm:t>
    </dgm:pt>
    <dgm:pt modelId="{C571BBAB-FF4F-49C6-B829-995809EF72BE}" type="sibTrans" cxnId="{0F729B98-04EB-40E0-812E-15E7FAECA338}">
      <dgm:prSet/>
      <dgm:spPr/>
      <dgm:t>
        <a:bodyPr/>
        <a:lstStyle/>
        <a:p>
          <a:endParaRPr lang="en-US"/>
        </a:p>
      </dgm:t>
    </dgm:pt>
    <dgm:pt modelId="{F75E2D47-480E-4D67-94B6-0819CC8EBE9E}">
      <dgm:prSet custT="1"/>
      <dgm:spPr/>
      <dgm:t>
        <a:bodyPr/>
        <a:lstStyle/>
        <a:p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D00377-CE4B-4CC9-8A67-E09090E9863D}" type="parTrans" cxnId="{9C657E5A-5EF3-4F63-A9DA-E8B0906A6121}">
      <dgm:prSet/>
      <dgm:spPr/>
      <dgm:t>
        <a:bodyPr/>
        <a:lstStyle/>
        <a:p>
          <a:endParaRPr lang="en-US"/>
        </a:p>
      </dgm:t>
    </dgm:pt>
    <dgm:pt modelId="{F95C32E8-F74B-427C-A2B5-E5F56E6561A3}" type="sibTrans" cxnId="{9C657E5A-5EF3-4F63-A9DA-E8B0906A6121}">
      <dgm:prSet/>
      <dgm:spPr/>
      <dgm:t>
        <a:bodyPr/>
        <a:lstStyle/>
        <a:p>
          <a:endParaRPr lang="en-US"/>
        </a:p>
      </dgm:t>
    </dgm:pt>
    <dgm:pt modelId="{FC28C32A-3D6B-48A5-AC21-A0A9333A0FA3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Only the final text of a passed motion is read out loud in the AP report to the Council, along with the final vote tally</a:t>
          </a:r>
        </a:p>
      </dgm:t>
    </dgm:pt>
    <dgm:pt modelId="{664F72A2-610A-41DE-87DB-7E5ABDB69D01}" type="parTrans" cxnId="{34C52760-0F29-4CF4-A924-F82366B15B69}">
      <dgm:prSet/>
      <dgm:spPr/>
      <dgm:t>
        <a:bodyPr/>
        <a:lstStyle/>
        <a:p>
          <a:endParaRPr lang="en-US"/>
        </a:p>
      </dgm:t>
    </dgm:pt>
    <dgm:pt modelId="{DA4502D2-DAB5-4F57-BA11-11B3AC4BD41B}" type="sibTrans" cxnId="{34C52760-0F29-4CF4-A924-F82366B15B69}">
      <dgm:prSet/>
      <dgm:spPr/>
      <dgm:t>
        <a:bodyPr/>
        <a:lstStyle/>
        <a:p>
          <a:endParaRPr lang="en-US"/>
        </a:p>
      </dgm:t>
    </dgm:pt>
    <dgm:pt modelId="{93E78E3E-2CF8-48D4-AADF-FF07A7F6AEE8}">
      <dgm:prSet custT="1"/>
      <dgm:spPr/>
      <dgm:t>
        <a:bodyPr/>
        <a:lstStyle/>
        <a:p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782ECC-65E4-4DE4-9587-FB28B828CC6B}" type="parTrans" cxnId="{ADF695B0-DE99-40C5-AAA7-E5BCDBA3B21B}">
      <dgm:prSet/>
      <dgm:spPr/>
      <dgm:t>
        <a:bodyPr/>
        <a:lstStyle/>
        <a:p>
          <a:endParaRPr lang="en-US"/>
        </a:p>
      </dgm:t>
    </dgm:pt>
    <dgm:pt modelId="{BF97C4DE-CEB2-4961-9B09-B335890BADCE}" type="sibTrans" cxnId="{ADF695B0-DE99-40C5-AAA7-E5BCDBA3B21B}">
      <dgm:prSet/>
      <dgm:spPr/>
      <dgm:t>
        <a:bodyPr/>
        <a:lstStyle/>
        <a:p>
          <a:endParaRPr lang="en-US"/>
        </a:p>
      </dgm:t>
    </dgm:pt>
    <dgm:pt modelId="{43499FE5-CC6A-4CB9-BC64-50B8CCE95BFC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Council members may ask questions on any portion of the written or oral report</a:t>
          </a:r>
        </a:p>
      </dgm:t>
    </dgm:pt>
    <dgm:pt modelId="{95F8D6A4-E280-49AE-BD7E-6F68CA72002E}" type="parTrans" cxnId="{5FC39AF8-A56F-4894-9836-0301892F4902}">
      <dgm:prSet/>
      <dgm:spPr/>
      <dgm:t>
        <a:bodyPr/>
        <a:lstStyle/>
        <a:p>
          <a:endParaRPr lang="en-US"/>
        </a:p>
      </dgm:t>
    </dgm:pt>
    <dgm:pt modelId="{02F0C56D-830D-4824-A9AC-939E1DD39A80}" type="sibTrans" cxnId="{5FC39AF8-A56F-4894-9836-0301892F4902}">
      <dgm:prSet/>
      <dgm:spPr/>
      <dgm:t>
        <a:bodyPr/>
        <a:lstStyle/>
        <a:p>
          <a:endParaRPr lang="en-US"/>
        </a:p>
      </dgm:t>
    </dgm:pt>
    <dgm:pt modelId="{09CF9423-C311-4239-989B-37B87E4504E1}" type="pres">
      <dgm:prSet presAssocID="{721CBC89-0C09-4E44-AF5F-5BD973001C43}" presName="linear" presStyleCnt="0">
        <dgm:presLayoutVars>
          <dgm:animLvl val="lvl"/>
          <dgm:resizeHandles val="exact"/>
        </dgm:presLayoutVars>
      </dgm:prSet>
      <dgm:spPr/>
    </dgm:pt>
    <dgm:pt modelId="{F319A43F-AE67-44D3-992B-9E663F0B40AC}" type="pres">
      <dgm:prSet presAssocID="{572E16A9-9E1A-41FE-B688-4F4976BFB0E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C2965AC-2408-4E6E-BB2E-01AE7B12419A}" type="pres">
      <dgm:prSet presAssocID="{572E16A9-9E1A-41FE-B688-4F4976BFB0E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472FE00-9590-476F-9260-8425924C2378}" type="presOf" srcId="{93E78E3E-2CF8-48D4-AADF-FF07A7F6AEE8}" destId="{AC2965AC-2408-4E6E-BB2E-01AE7B12419A}" srcOrd="0" destOrd="5" presId="urn:microsoft.com/office/officeart/2005/8/layout/vList2"/>
    <dgm:cxn modelId="{D5EF8615-F96E-4759-8229-9B0F9A542A6F}" type="presOf" srcId="{DA63470A-AF9F-4C14-9AC2-54C092AC54FE}" destId="{AC2965AC-2408-4E6E-BB2E-01AE7B12419A}" srcOrd="0" destOrd="0" presId="urn:microsoft.com/office/officeart/2005/8/layout/vList2"/>
    <dgm:cxn modelId="{C35AE12A-D59E-4417-8717-3A3745DD9272}" type="presOf" srcId="{572E16A9-9E1A-41FE-B688-4F4976BFB0E6}" destId="{F319A43F-AE67-44D3-992B-9E663F0B40AC}" srcOrd="0" destOrd="0" presId="urn:microsoft.com/office/officeart/2005/8/layout/vList2"/>
    <dgm:cxn modelId="{2A1C633E-E915-4BF5-BDC7-7FD13A458101}" srcId="{721CBC89-0C09-4E44-AF5F-5BD973001C43}" destId="{572E16A9-9E1A-41FE-B688-4F4976BFB0E6}" srcOrd="0" destOrd="0" parTransId="{B6FE6B9A-A68F-4FFB-83D8-EA381692234D}" sibTransId="{F1AF8B53-8AF1-4CE5-9A81-43150E1B77F4}"/>
    <dgm:cxn modelId="{AD0F695E-9A34-47CF-A209-AB43F16B18D4}" type="presOf" srcId="{F75E2D47-480E-4D67-94B6-0819CC8EBE9E}" destId="{AC2965AC-2408-4E6E-BB2E-01AE7B12419A}" srcOrd="0" destOrd="3" presId="urn:microsoft.com/office/officeart/2005/8/layout/vList2"/>
    <dgm:cxn modelId="{34C52760-0F29-4CF4-A924-F82366B15B69}" srcId="{572E16A9-9E1A-41FE-B688-4F4976BFB0E6}" destId="{FC28C32A-3D6B-48A5-AC21-A0A9333A0FA3}" srcOrd="1" destOrd="0" parTransId="{664F72A2-610A-41DE-87DB-7E5ABDB69D01}" sibTransId="{DA4502D2-DAB5-4F57-BA11-11B3AC4BD41B}"/>
    <dgm:cxn modelId="{BC16BD65-7151-4731-8CE8-34EA4F6948FD}" type="presOf" srcId="{FC28C32A-3D6B-48A5-AC21-A0A9333A0FA3}" destId="{AC2965AC-2408-4E6E-BB2E-01AE7B12419A}" srcOrd="0" destOrd="1" presId="urn:microsoft.com/office/officeart/2005/8/layout/vList2"/>
    <dgm:cxn modelId="{9C657E5A-5EF3-4F63-A9DA-E8B0906A6121}" srcId="{572E16A9-9E1A-41FE-B688-4F4976BFB0E6}" destId="{F75E2D47-480E-4D67-94B6-0819CC8EBE9E}" srcOrd="2" destOrd="0" parTransId="{CCD00377-CE4B-4CC9-8A67-E09090E9863D}" sibTransId="{F95C32E8-F74B-427C-A2B5-E5F56E6561A3}"/>
    <dgm:cxn modelId="{66DAD38A-E540-4A87-9869-04360D8FA92B}" type="presOf" srcId="{43499FE5-CC6A-4CB9-BC64-50B8CCE95BFC}" destId="{AC2965AC-2408-4E6E-BB2E-01AE7B12419A}" srcOrd="0" destOrd="4" presId="urn:microsoft.com/office/officeart/2005/8/layout/vList2"/>
    <dgm:cxn modelId="{0F729B98-04EB-40E0-812E-15E7FAECA338}" srcId="{FC28C32A-3D6B-48A5-AC21-A0A9333A0FA3}" destId="{635D442F-DF62-41C1-9CD7-2DA7D397FB16}" srcOrd="0" destOrd="0" parTransId="{8B1CE604-4985-4127-B125-8306CB710E14}" sibTransId="{C571BBAB-FF4F-49C6-B829-995809EF72BE}"/>
    <dgm:cxn modelId="{97CDDAA7-70FC-4608-A57A-DEEE7EFCB17B}" type="presOf" srcId="{721CBC89-0C09-4E44-AF5F-5BD973001C43}" destId="{09CF9423-C311-4239-989B-37B87E4504E1}" srcOrd="0" destOrd="0" presId="urn:microsoft.com/office/officeart/2005/8/layout/vList2"/>
    <dgm:cxn modelId="{ADF695B0-DE99-40C5-AAA7-E5BCDBA3B21B}" srcId="{572E16A9-9E1A-41FE-B688-4F4976BFB0E6}" destId="{93E78E3E-2CF8-48D4-AADF-FF07A7F6AEE8}" srcOrd="4" destOrd="0" parTransId="{39782ECC-65E4-4DE4-9587-FB28B828CC6B}" sibTransId="{BF97C4DE-CEB2-4961-9B09-B335890BADCE}"/>
    <dgm:cxn modelId="{E53B83D3-9B35-4071-B35F-B1A5E9935FD9}" srcId="{572E16A9-9E1A-41FE-B688-4F4976BFB0E6}" destId="{DA63470A-AF9F-4C14-9AC2-54C092AC54FE}" srcOrd="0" destOrd="0" parTransId="{BE736A3F-8C59-49B0-BCDB-486592D88678}" sibTransId="{6B64A9C0-DC36-4C9B-BEC1-05FAED66C083}"/>
    <dgm:cxn modelId="{F81242E1-6DDB-4DCE-AC10-22BE02423F8E}" type="presOf" srcId="{635D442F-DF62-41C1-9CD7-2DA7D397FB16}" destId="{AC2965AC-2408-4E6E-BB2E-01AE7B12419A}" srcOrd="0" destOrd="2" presId="urn:microsoft.com/office/officeart/2005/8/layout/vList2"/>
    <dgm:cxn modelId="{5FC39AF8-A56F-4894-9836-0301892F4902}" srcId="{572E16A9-9E1A-41FE-B688-4F4976BFB0E6}" destId="{43499FE5-CC6A-4CB9-BC64-50B8CCE95BFC}" srcOrd="3" destOrd="0" parTransId="{95F8D6A4-E280-49AE-BD7E-6F68CA72002E}" sibTransId="{02F0C56D-830D-4824-A9AC-939E1DD39A80}"/>
    <dgm:cxn modelId="{95A057B3-01A5-4B40-9884-1CD4D289E723}" type="presParOf" srcId="{09CF9423-C311-4239-989B-37B87E4504E1}" destId="{F319A43F-AE67-44D3-992B-9E663F0B40AC}" srcOrd="0" destOrd="0" presId="urn:microsoft.com/office/officeart/2005/8/layout/vList2"/>
    <dgm:cxn modelId="{C6D04BE6-A2AF-499A-B253-E5466BAAC414}" type="presParOf" srcId="{09CF9423-C311-4239-989B-37B87E4504E1}" destId="{AC2965AC-2408-4E6E-BB2E-01AE7B12419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674A4-2D9D-4AD4-BC19-CA7A5DCC03A6}">
      <dsp:nvSpPr>
        <dsp:cNvPr id="0" name=""/>
        <dsp:cNvSpPr/>
      </dsp:nvSpPr>
      <dsp:spPr>
        <a:xfrm>
          <a:off x="0" y="293928"/>
          <a:ext cx="5422900" cy="3809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877" tIns="853948" rIns="42087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Two questions maximum per AP member per testifier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Keep your questions to the public concise; relevant to testimony provided; limit the use of acronyms / jargon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Respect that our testifiers come from diverse backgrounds and experiences, and may not be comfortable giving testimony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Avoid debating with testifiers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Avoid softball questions</a:t>
          </a:r>
        </a:p>
      </dsp:txBody>
      <dsp:txXfrm>
        <a:off x="0" y="293928"/>
        <a:ext cx="5422900" cy="3809925"/>
      </dsp:txXfrm>
    </dsp:sp>
    <dsp:sp modelId="{8977496F-4802-4A6F-98A0-A1BB30AD9470}">
      <dsp:nvSpPr>
        <dsp:cNvPr id="0" name=""/>
        <dsp:cNvSpPr/>
      </dsp:nvSpPr>
      <dsp:spPr>
        <a:xfrm>
          <a:off x="172797" y="0"/>
          <a:ext cx="3840481" cy="1210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481" tIns="0" rIns="14348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Testimony best practices</a:t>
          </a:r>
        </a:p>
      </dsp:txBody>
      <dsp:txXfrm>
        <a:off x="231880" y="59083"/>
        <a:ext cx="3722315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674A4-2D9D-4AD4-BC19-CA7A5DCC03A6}">
      <dsp:nvSpPr>
        <dsp:cNvPr id="0" name=""/>
        <dsp:cNvSpPr/>
      </dsp:nvSpPr>
      <dsp:spPr>
        <a:xfrm>
          <a:off x="0" y="557528"/>
          <a:ext cx="5422900" cy="352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877" tIns="833120" rIns="42087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Can ask staff as many questions as you like during this portion of the meeting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Ask the presenter if jargon, acronyms, specialized terms are being used that you don’t understand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5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57528"/>
        <a:ext cx="5422900" cy="3528000"/>
      </dsp:txXfrm>
    </dsp:sp>
    <dsp:sp modelId="{8977496F-4802-4A6F-98A0-A1BB30AD9470}">
      <dsp:nvSpPr>
        <dsp:cNvPr id="0" name=""/>
        <dsp:cNvSpPr/>
      </dsp:nvSpPr>
      <dsp:spPr>
        <a:xfrm>
          <a:off x="286386" y="0"/>
          <a:ext cx="3796030" cy="11808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6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481" tIns="0" rIns="14348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Staff presentation</a:t>
          </a:r>
        </a:p>
      </dsp:txBody>
      <dsp:txXfrm>
        <a:off x="344028" y="57642"/>
        <a:ext cx="3680746" cy="10655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380FE-1D6E-4B14-8694-1BBB6DEB73E8}">
      <dsp:nvSpPr>
        <dsp:cNvPr id="0" name=""/>
        <dsp:cNvSpPr/>
      </dsp:nvSpPr>
      <dsp:spPr>
        <a:xfrm>
          <a:off x="0" y="4100"/>
          <a:ext cx="5800559" cy="3807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SUCCESSFUL MOTIONS</a:t>
          </a:r>
        </a:p>
      </dsp:txBody>
      <dsp:txXfrm>
        <a:off x="18589" y="22689"/>
        <a:ext cx="5763381" cy="343613"/>
      </dsp:txXfrm>
    </dsp:sp>
    <dsp:sp modelId="{7D757728-3A55-42BB-A5E3-362A18892ECA}">
      <dsp:nvSpPr>
        <dsp:cNvPr id="0" name=""/>
        <dsp:cNvSpPr/>
      </dsp:nvSpPr>
      <dsp:spPr>
        <a:xfrm>
          <a:off x="0" y="384892"/>
          <a:ext cx="5800559" cy="1908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6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Final text for a motion that passes by majority vote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All amendments (pass or fail) associated with that motion, including the original motion language if a substitute motion prevails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Voting tally for main motion and all amendments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Rationale points for / against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84892"/>
        <a:ext cx="5800559" cy="1908841"/>
      </dsp:txXfrm>
    </dsp:sp>
    <dsp:sp modelId="{95800B7A-0C16-4937-A4AE-BFE1C354D722}">
      <dsp:nvSpPr>
        <dsp:cNvPr id="0" name=""/>
        <dsp:cNvSpPr/>
      </dsp:nvSpPr>
      <dsp:spPr>
        <a:xfrm>
          <a:off x="0" y="2293733"/>
          <a:ext cx="5800559" cy="380791"/>
        </a:xfrm>
        <a:prstGeom prst="roundRect">
          <a:avLst/>
        </a:prstGeom>
        <a:solidFill>
          <a:schemeClr val="accent2">
            <a:hueOff val="-611709"/>
            <a:satOff val="32535"/>
            <a:lumOff val="941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CLOSE CALL MOTIONS</a:t>
          </a:r>
        </a:p>
      </dsp:txBody>
      <dsp:txXfrm>
        <a:off x="18589" y="2312322"/>
        <a:ext cx="5763381" cy="343613"/>
      </dsp:txXfrm>
    </dsp:sp>
    <dsp:sp modelId="{D0A9833F-8CE8-4207-A49B-2C8C18F0C592}">
      <dsp:nvSpPr>
        <dsp:cNvPr id="0" name=""/>
        <dsp:cNvSpPr/>
      </dsp:nvSpPr>
      <dsp:spPr>
        <a:xfrm>
          <a:off x="0" y="2674525"/>
          <a:ext cx="5800559" cy="954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6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Final text for a motion that fails by 3 votes or fewer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All amendments (pass or fail) associated with that motion, including substitute motions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Voting tally for main motion and all amendments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Rationale points for / against</a:t>
          </a:r>
        </a:p>
      </dsp:txBody>
      <dsp:txXfrm>
        <a:off x="0" y="2674525"/>
        <a:ext cx="5800559" cy="9544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9A43F-AE67-44D3-992B-9E663F0B40AC}">
      <dsp:nvSpPr>
        <dsp:cNvPr id="0" name=""/>
        <dsp:cNvSpPr/>
      </dsp:nvSpPr>
      <dsp:spPr>
        <a:xfrm>
          <a:off x="0" y="5206"/>
          <a:ext cx="4733926" cy="8611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AP ORAL REPORT</a:t>
          </a:r>
        </a:p>
      </dsp:txBody>
      <dsp:txXfrm>
        <a:off x="42036" y="47242"/>
        <a:ext cx="4649854" cy="777048"/>
      </dsp:txXfrm>
    </dsp:sp>
    <dsp:sp modelId="{AC2965AC-2408-4E6E-BB2E-01AE7B12419A}">
      <dsp:nvSpPr>
        <dsp:cNvPr id="0" name=""/>
        <dsp:cNvSpPr/>
      </dsp:nvSpPr>
      <dsp:spPr>
        <a:xfrm>
          <a:off x="0" y="866327"/>
          <a:ext cx="4733926" cy="285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30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Only the final text of a passed motion is read out loud in the AP report to the Council, along with the final vote tally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Amendments and rationale points are included in the written report, but not read into the Council record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Council members may ask questions on any portion of the written or oral report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66327"/>
        <a:ext cx="4733926" cy="2856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900B49-6513-467C-A7E7-530B07C77D98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F5BA21-56C6-4AB7-83CC-2F1385E1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6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5BA21-56C6-4AB7-83CC-2F1385E1A7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4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5BA21-56C6-4AB7-83CC-2F1385E1A7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87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CEE24-22EB-4091-CF75-EC0C28F51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9658B9-AF61-C2E8-06E5-B5A57D776A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A75CD8-30AA-4BD5-5C45-1F597787B5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DB66D-8EE0-78D2-A7EE-2205874FC7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5BA21-56C6-4AB7-83CC-2F1385E1A7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84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5BA21-56C6-4AB7-83CC-2F1385E1A7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00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5BA21-56C6-4AB7-83CC-2F1385E1A7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54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none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8CEE78F-E66B-4407-8E81-BBF2C1FACCE0}" type="datetime9">
              <a:rPr lang="en-US" smtClean="0"/>
              <a:t>1/31/2026 1:07:27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25371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E78F-E66B-4407-8E81-BBF2C1FACCE0}" type="datetime9">
              <a:rPr lang="en-US" smtClean="0"/>
              <a:t>1/31/2026 1:07:27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092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8CEE78F-E66B-4407-8E81-BBF2C1FACCE0}" type="datetime9">
              <a:rPr lang="en-US" smtClean="0"/>
              <a:t>1/31/2026 1:07:27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0446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7455" y="3085765"/>
            <a:ext cx="10986811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923" y="990600"/>
            <a:ext cx="10653003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923" y="2495445"/>
            <a:ext cx="10653003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16F73BB-3B44-4D96-968A-B4BF25D0EF58}" type="datetime9">
              <a:rPr lang="en-US" smtClean="0"/>
              <a:t>1/31/2026 1:07:26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60462B74-C9F4-401F-B8E1-FBD4792E56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4901" y="5681499"/>
            <a:ext cx="101643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1795422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603529" y="5565058"/>
            <a:ext cx="10984943" cy="8357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925" y="3036573"/>
            <a:ext cx="1065300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925" y="4541417"/>
            <a:ext cx="1065300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CEBB57C-3EE2-49B6-A8B0-CDF72F807241}" type="datetime9">
              <a:rPr lang="en-US" smtClean="0"/>
              <a:t>1/31/2026 1:07:27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18C50BD2-D693-4B76-839B-C2E20D3C1D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4901" y="5681499"/>
            <a:ext cx="101643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267472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A7E0-6034-4DF7-835A-414B0F674D3A}" type="datetime9">
              <a:rPr lang="en-US" smtClean="0"/>
              <a:t>1/31/2026 1:07:27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78F32D63-4028-48AE-9C6D-CFE0636D89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4901" y="5681499"/>
            <a:ext cx="101643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A5B7A0-A98C-4DF5-B8D3-01AD938FA37E}"/>
              </a:ext>
            </a:extLst>
          </p:cNvPr>
          <p:cNvSpPr>
            <a:spLocks noChangeAspect="1"/>
          </p:cNvSpPr>
          <p:nvPr userDrawn="1"/>
        </p:nvSpPr>
        <p:spPr>
          <a:xfrm>
            <a:off x="597457" y="599726"/>
            <a:ext cx="10991499" cy="8357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FDDBEB-657F-41D9-AAD9-C0B4F145F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23" y="687475"/>
            <a:ext cx="10106109" cy="6300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4721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603529" y="5141973"/>
            <a:ext cx="10984943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137" y="5262296"/>
            <a:ext cx="4715500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99" y="601200"/>
            <a:ext cx="10987200" cy="42048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687103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B1AC1B4-70C1-45A7-ACCE-EF91F48BB3DE}" type="datetime9">
              <a:rPr lang="en-US" smtClean="0"/>
              <a:t>1/31/2026 1:07:27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1FAC6BA-7464-4C75-A91B-CE998EA139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4901" y="5681499"/>
            <a:ext cx="101643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2513318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923" y="4693389"/>
            <a:ext cx="10653003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7458" y="599725"/>
            <a:ext cx="10984941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4923" y="5260127"/>
            <a:ext cx="10653003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B4F-5E80-4779-AB4E-5A81A3C3F447}" type="datetime9">
              <a:rPr lang="en-US" smtClean="0"/>
              <a:t>1/31/2026 1:07:27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9B07230-655A-460D-B205-2888BE05A8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4901" y="5681499"/>
            <a:ext cx="101643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4162519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67E-12D6-45C7-87B8-00426FCA6F49}" type="datetime9">
              <a:rPr lang="en-US" smtClean="0"/>
              <a:t>1/31/2026 1:07:27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BC280C83-0990-4DBA-9150-E5E4C5A3D4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4901" y="5681499"/>
            <a:ext cx="101643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DB7A51-2938-4A7B-A5C7-3F00ABC704F2}"/>
              </a:ext>
            </a:extLst>
          </p:cNvPr>
          <p:cNvSpPr>
            <a:spLocks noChangeAspect="1"/>
          </p:cNvSpPr>
          <p:nvPr userDrawn="1"/>
        </p:nvSpPr>
        <p:spPr>
          <a:xfrm>
            <a:off x="597457" y="599726"/>
            <a:ext cx="10991499" cy="8357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B96872D-199B-4969-8936-9714E4BE6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23" y="687475"/>
            <a:ext cx="10106109" cy="6300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7376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7431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263563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008BDB1-8207-438C-B05F-73622B91E51A}" type="datetime9">
              <a:rPr lang="en-US" smtClean="0"/>
              <a:t>1/31/2026 1:07:27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D354B163-6C4F-45DB-A034-51A5B30DD42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4901" y="5681499"/>
            <a:ext cx="101643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1492188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8" y="5141976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3043912"/>
            <a:ext cx="11029615" cy="1497507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F67B5E-2315-4740-ACC4-5F0FD51292D4}" type="datetime9">
              <a:rPr lang="en-US" smtClean="0"/>
              <a:t>1/31/2026 1:07:27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60ECD88C-B2CE-4747-BF15-020C37E38D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4901" y="5681499"/>
            <a:ext cx="102728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745BCAC-898A-4739-BD0E-5F07CEE60A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32453" y="5900199"/>
            <a:ext cx="504203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E78F-E66B-4407-8E81-BBF2C1FACCE0}" type="datetime9">
              <a:rPr lang="en-US" smtClean="0"/>
              <a:t>1/31/2026 1:07:27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5220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002A-CF14-41E0-9D3A-B227D22D5DC1}" type="datetime9">
              <a:rPr lang="en-US" smtClean="0"/>
              <a:t>1/31/2026 1:07:27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6E537A51-93E5-4A33-A30C-A1ABDBE184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4901" y="5681499"/>
            <a:ext cx="102728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6C967C7-6CE4-46B2-804B-B59D271138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32453" y="5900199"/>
            <a:ext cx="504203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D1FA29-4768-4E60-A6D7-D432703E8E04}"/>
              </a:ext>
            </a:extLst>
          </p:cNvPr>
          <p:cNvSpPr>
            <a:spLocks noChangeAspect="1"/>
          </p:cNvSpPr>
          <p:nvPr userDrawn="1"/>
        </p:nvSpPr>
        <p:spPr>
          <a:xfrm>
            <a:off x="597457" y="599726"/>
            <a:ext cx="10991499" cy="8357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0ECD76F-89E0-4FB1-A1F5-F9C9E494E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23" y="687475"/>
            <a:ext cx="10106109" cy="6300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15A1-9E26-4EA6-9D8B-B4D818EA55AD}" type="datetime9">
              <a:rPr lang="en-US" smtClean="0"/>
              <a:t>1/31/2026 1:07:27 PM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0D165EC4-2C00-48CD-B2A1-12555C9EA0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4901" y="5681499"/>
            <a:ext cx="102728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BCE72FD7-7235-43F1-835C-35F26640CB3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32453" y="5900199"/>
            <a:ext cx="504203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4" y="5262298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6959D04-DB06-449D-88EF-22FDF65F61A3}" type="datetime9">
              <a:rPr lang="en-US" smtClean="0"/>
              <a:t>1/31/2026 1:07:27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A4FFB8C-88C5-469B-BBE5-2F9578EB3B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4901" y="5681499"/>
            <a:ext cx="102728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B06A6D8-59B6-48EF-97A3-580C263862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32453" y="5900199"/>
            <a:ext cx="504203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3" y="5260129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40E4-7B10-490B-A735-DEBF7B8C22B1}" type="datetime9">
              <a:rPr lang="en-US" smtClean="0"/>
              <a:t>1/31/2026 1:07:27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27769484-71D0-4024-B237-5839431955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4901" y="5681499"/>
            <a:ext cx="102728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C9C32F3-1DF0-4FA3-BD8A-B66513D842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32453" y="5900199"/>
            <a:ext cx="504203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1523259"/>
            <a:ext cx="10653003" cy="4335538"/>
          </a:xfrm>
        </p:spPr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B77E-0D65-4F0D-A448-22274F2EF76F}" type="datetime9">
              <a:rPr lang="en-US" smtClean="0"/>
              <a:t>1/31/2026 1:07:27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82CC4F0-86ED-48D1-9558-7307A0C81B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4901" y="5681499"/>
            <a:ext cx="102728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8E3E1CD5-CFCA-42EE-9113-0B154D972C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32453" y="5900199"/>
            <a:ext cx="504203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E8F43A-E827-4977-A0E1-A59D07237096}"/>
              </a:ext>
            </a:extLst>
          </p:cNvPr>
          <p:cNvSpPr>
            <a:spLocks noChangeAspect="1"/>
          </p:cNvSpPr>
          <p:nvPr userDrawn="1"/>
        </p:nvSpPr>
        <p:spPr>
          <a:xfrm>
            <a:off x="597457" y="599726"/>
            <a:ext cx="10991499" cy="8357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4554E60-40A6-46E8-BD15-27BDC40B0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23" y="687475"/>
            <a:ext cx="10106109" cy="6300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2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675728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5" y="675728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4" y="5956139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3B61589-5FEA-4BD5-9E88-03FA9D5565E5}" type="datetime9">
              <a:rPr lang="en-US" smtClean="0"/>
              <a:t>1/31/2026 1:07:27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5" y="5951813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6" y="5956139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B48ED5C0-EC13-437C-B526-EF7919E97C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4901" y="5681499"/>
            <a:ext cx="1013733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91A95823-A39A-4BD7-9037-1A11F07304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03904" y="5900199"/>
            <a:ext cx="504203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3" y="606556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2228004"/>
            <a:ext cx="5422391" cy="3633047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3" y="5956139"/>
            <a:ext cx="2844799" cy="365125"/>
          </a:xfrm>
          <a:prstGeom prst="rect">
            <a:avLst/>
          </a:prstGeom>
        </p:spPr>
        <p:txBody>
          <a:bodyPr/>
          <a:lstStyle/>
          <a:p>
            <a:fld id="{6D24425D-5413-4BFA-884A-BC316C652384}" type="datetime9">
              <a:rPr lang="en-US" smtClean="0"/>
              <a:t>1/31/2026 1:07:27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1" y="5956139"/>
            <a:ext cx="1478529" cy="365125"/>
          </a:xfrm>
        </p:spPr>
        <p:txBody>
          <a:bodyPr/>
          <a:lstStyle>
            <a:lvl1pPr>
              <a:defRPr sz="1200"/>
            </a:lvl1pPr>
          </a:lstStyle>
          <a:p>
            <a:fld id="{C37BCD15-EC06-4EE8-83F1-7F2667C668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89410B1D-D901-4167-9B27-2F6378372B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1191" y="5671142"/>
            <a:ext cx="914400" cy="914400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148443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8CEE78F-E66B-4407-8E81-BBF2C1FACCE0}" type="datetime9">
              <a:rPr lang="en-US" smtClean="0"/>
              <a:t>1/31/2026 1:07:27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0040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E78F-E66B-4407-8E81-BBF2C1FACCE0}" type="datetime9">
              <a:rPr lang="en-US" smtClean="0"/>
              <a:t>1/31/2026 1:07:27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8717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E78F-E66B-4407-8E81-BBF2C1FACCE0}" type="datetime9">
              <a:rPr lang="en-US" smtClean="0"/>
              <a:t>1/31/2026 1:07:27 PM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23977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E78F-E66B-4407-8E81-BBF2C1FACCE0}" type="datetime9">
              <a:rPr lang="en-US" smtClean="0"/>
              <a:t>1/31/2026 1:07:27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663238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E78F-E66B-4407-8E81-BBF2C1FACCE0}" type="datetime9">
              <a:rPr lang="en-US" smtClean="0"/>
              <a:t>1/31/2026 1:07:27 PM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31148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8CEE78F-E66B-4407-8E81-BBF2C1FACCE0}" type="datetime9">
              <a:rPr lang="en-US" smtClean="0"/>
              <a:t>1/31/2026 1:07:27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58269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E78F-E66B-4407-8E81-BBF2C1FACCE0}" type="datetime9">
              <a:rPr lang="en-US" smtClean="0"/>
              <a:t>1/31/2026 1:07:27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9522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8CEE78F-E66B-4407-8E81-BBF2C1FACCE0}" type="datetime9">
              <a:rPr lang="en-US" smtClean="0"/>
              <a:t>1/31/2026 1:07:26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5F19CD-FC24-EB7B-7CA6-1B384F82A767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131" y="5960314"/>
            <a:ext cx="461820" cy="34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7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3" r:id="rId13"/>
    <p:sldLayoutId id="2147483666" r:id="rId14"/>
    <p:sldLayoutId id="2147483668" r:id="rId15"/>
    <p:sldLayoutId id="2147483669" r:id="rId16"/>
    <p:sldLayoutId id="2147483670" r:id="rId17"/>
    <p:sldLayoutId id="2147483671" r:id="rId18"/>
    <p:sldLayoutId id="2147483651" r:id="rId19"/>
    <p:sldLayoutId id="2147483654" r:id="rId20"/>
    <p:sldLayoutId id="2147483655" r:id="rId21"/>
    <p:sldLayoutId id="2147483656" r:id="rId22"/>
    <p:sldLayoutId id="2147483657" r:id="rId23"/>
    <p:sldLayoutId id="2147483658" r:id="rId24"/>
    <p:sldLayoutId id="2147483659" r:id="rId25"/>
    <p:sldLayoutId id="2147483685" r:id="rId2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none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support@npfmc.or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nschmidt@npfmc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pfmc.org/wp-content/PDFdocuments/membership/Council/NPFMC_SOPP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mailto:support@npfmc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C5C-F7DD-4A71-9EF6-384815637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392" y="782782"/>
            <a:ext cx="7179124" cy="1352412"/>
          </a:xfrm>
        </p:spPr>
        <p:txBody>
          <a:bodyPr>
            <a:normAutofit/>
          </a:bodyPr>
          <a:lstStyle/>
          <a:p>
            <a:r>
              <a:rPr lang="en-US" dirty="0"/>
              <a:t>ADVISORY PANEL</a:t>
            </a:r>
            <a:br>
              <a:rPr lang="en-US" dirty="0"/>
            </a:br>
            <a:r>
              <a:rPr lang="en-US" dirty="0"/>
              <a:t>ADMINISTRATIVE ISSUES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4DFB2E-1767-4FBF-9891-C31940A8A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132" y="782782"/>
            <a:ext cx="2119476" cy="1785069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8101036-94CC-43E4-9D77-854CE2BA6BF1}"/>
              </a:ext>
            </a:extLst>
          </p:cNvPr>
          <p:cNvSpPr txBox="1">
            <a:spLocks/>
          </p:cNvSpPr>
          <p:nvPr/>
        </p:nvSpPr>
        <p:spPr>
          <a:xfrm>
            <a:off x="680190" y="2484427"/>
            <a:ext cx="7989752" cy="590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ANNA HENRY, FEBRUARY 2026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DEE0A19-D7E2-E727-46F6-89D9EB5DA0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2256" b="2256"/>
          <a:stretch/>
        </p:blipFill>
        <p:spPr>
          <a:xfrm>
            <a:off x="252413" y="5716588"/>
            <a:ext cx="790575" cy="91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051E99-183D-D801-4235-6F2F1FCA337B}"/>
              </a:ext>
            </a:extLst>
          </p:cNvPr>
          <p:cNvSpPr txBox="1"/>
          <p:nvPr/>
        </p:nvSpPr>
        <p:spPr>
          <a:xfrm>
            <a:off x="1864427" y="4108862"/>
            <a:ext cx="3527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protocols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reports highlights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AP meeting agenda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 training</a:t>
            </a:r>
          </a:p>
        </p:txBody>
      </p:sp>
    </p:spTree>
    <p:extLst>
      <p:ext uri="{BB962C8B-B14F-4D97-AF65-F5344CB8AC3E}">
        <p14:creationId xmlns:p14="http://schemas.microsoft.com/office/powerpoint/2010/main" val="3388156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74A672-0F59-750B-802C-FB0D67359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 MEMBER QUESTIONS FOR STAFF OR PUBLIC (PAGE 10)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1FE4C-E062-542D-D64A-5A81572A7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7DC84F8E-9F70-8669-CC9A-A2D11CA153C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08107342"/>
              </p:ext>
            </p:extLst>
          </p:nvPr>
        </p:nvGraphicFramePr>
        <p:xfrm>
          <a:off x="6096000" y="1998367"/>
          <a:ext cx="5422900" cy="4448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90AD0456-5500-8730-457A-3992DDAB25D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16098162"/>
              </p:ext>
            </p:extLst>
          </p:nvPr>
        </p:nvGraphicFramePr>
        <p:xfrm>
          <a:off x="581025" y="1998367"/>
          <a:ext cx="5422900" cy="412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87794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34D73-B193-A13C-BFAD-1CE2A6A83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673D5F-1C6D-6B34-F7B5-4CBD79176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 DELIBERATIONS (PAGES 11-12)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415AD3-AB37-28C6-4484-D20370816D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Motions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used to organize discussion</a:t>
            </a:r>
          </a:p>
          <a:p>
            <a:pPr marL="685800" lvl="2" indent="-40005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Which side wins/loses vote is not important to Council</a:t>
            </a:r>
          </a:p>
          <a:p>
            <a:pPr marL="685800" lvl="2" indent="-40005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Purpose is to understand the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rationale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pro/con among the alternatives/options, or for aspects that are contentious</a:t>
            </a:r>
          </a:p>
          <a:p>
            <a:pPr marL="685800" lvl="2" indent="-40005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Recommendations with unanimous AP support are also informative for Council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AAF2D5-3D5F-B322-EEC5-E3EF0D0560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AP recommendations should be deliberated in public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Chair may take short standdowns during deliberations, to allow members to focus their thoughts into appropriate language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speaking in support of or against the motion, try not to repeat points other people have already made unless you have something new to add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42C60-F709-5708-F055-F037DD51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18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2E815F1-6394-5B9A-49D9-4B892504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MOTION (PAGE 12)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198BCDB-12C6-D638-8B97-DB2EBB367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2228004"/>
            <a:ext cx="7686507" cy="3820372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 Chair know at the beginning of the meeting, or as soon as you know, if you intend to offer a motion on an agenda item – helps with planning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Especially if it’s a new issue under staff tasking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more than one person wants to make a motion on the same issue, the informal practice is to allow the member representing the regulated fishery to go first. The Chair can help facilitate advance discussion among members.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Send the motion or amendment in writing to </a:t>
            </a:r>
            <a:r>
              <a:rPr lang="en-US" sz="24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support@npfmc.org</a:t>
            </a:r>
            <a:r>
              <a:rPr lang="en-US" sz="24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 staff can post it on the screen for everyone to see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Admin will put the motion in a google doc to which all members have access, so you can see the whole text regardless of which component is live onscreen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8EB308D1-C0FF-C271-2F72-B28F29A1E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44232" y="2228003"/>
            <a:ext cx="3066577" cy="3633047"/>
          </a:xfrm>
          <a:solidFill>
            <a:srgbClr val="FFFFCC"/>
          </a:solidFill>
          <a:ln>
            <a:solidFill>
              <a:srgbClr val="C00000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en-US" sz="2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US" sz="2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tip for the public: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always go to the AP YouTube recording to scroll back and see the full text of the motion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DBE90-9E3C-2649-C703-943696C0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6" name="Graphic 25" descr="Lightbulb and gear outline">
            <a:extLst>
              <a:ext uri="{FF2B5EF4-FFF2-40B4-BE49-F238E27FC236}">
                <a16:creationId xmlns:a16="http://schemas.microsoft.com/office/drawing/2014/main" id="{515895DE-489E-BA7B-3A00-097B0F048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891" y="2459702"/>
            <a:ext cx="867151" cy="9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87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9316C-8AE8-F8B3-8659-9A7D4AF00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D1989FD-B28E-99BA-CB6C-14ADE2BD45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45602" r="31277" b="22507"/>
          <a:stretch>
            <a:fillRect/>
          </a:stretch>
        </p:blipFill>
        <p:spPr>
          <a:xfrm>
            <a:off x="6798667" y="2795828"/>
            <a:ext cx="4902571" cy="3033471"/>
          </a:xfrm>
          <a:ln>
            <a:solidFill>
              <a:schemeClr val="accent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F0FFE969-416B-4497-10FF-82D29CE18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AMENDMENTS (PAGE 11)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DEEF9E-C39A-DBD2-8DD5-11DCDBE40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2228004"/>
            <a:ext cx="6048207" cy="4268046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Only 2 levels of amendment “on the table” at a time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the AP can vote on an amendment to the amendment, and then go back and do more amendments to the amendment individually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Offering a substitute motion counts as an amendment (at NPFMC)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Replaces the text of the original motion in its entirety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 substitute passes, that dispenses with the original motion (can’t go back to it)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Robert’s Rules discourages AP members from revisiting a topic that was already settled by a motion in the same meeting, to avoid redundancy.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Chair makes the final decision about whether the new motion is substantively different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0871C-D1A6-D4D5-3438-02B257A2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E18207-75CB-441B-9DBC-43160127243B}"/>
              </a:ext>
            </a:extLst>
          </p:cNvPr>
          <p:cNvSpPr txBox="1"/>
          <p:nvPr/>
        </p:nvSpPr>
        <p:spPr>
          <a:xfrm>
            <a:off x="8343178" y="2312874"/>
            <a:ext cx="1806328" cy="369332"/>
          </a:xfrm>
          <a:prstGeom prst="rect">
            <a:avLst/>
          </a:prstGeom>
          <a:solidFill>
            <a:srgbClr val="005696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MAIN MOTION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085D34-AE76-D796-810F-483E8E74B753}"/>
              </a:ext>
            </a:extLst>
          </p:cNvPr>
          <p:cNvSpPr/>
          <p:nvPr/>
        </p:nvSpPr>
        <p:spPr>
          <a:xfrm>
            <a:off x="7038975" y="5076825"/>
            <a:ext cx="2628900" cy="21907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361A47-A950-37A1-56CF-3F56B7B48DC8}"/>
              </a:ext>
            </a:extLst>
          </p:cNvPr>
          <p:cNvSpPr/>
          <p:nvPr/>
        </p:nvSpPr>
        <p:spPr>
          <a:xfrm>
            <a:off x="7038974" y="3789438"/>
            <a:ext cx="3343275" cy="2095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65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71DF-6FFD-3D07-D3C8-A2F1444BF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GETS INCLUDED IN THE AP REPORT? (PAGE 15)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59137-ABC7-FDF5-25F9-35AFEE086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EB82750-9417-D6B4-DA80-D29A302E1F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5520036"/>
              </p:ext>
            </p:extLst>
          </p:nvPr>
        </p:nvGraphicFramePr>
        <p:xfrm>
          <a:off x="581190" y="2228003"/>
          <a:ext cx="5800559" cy="3633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9177C33-861A-6DC3-1A39-21ABEB79C1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0004318"/>
              </p:ext>
            </p:extLst>
          </p:nvPr>
        </p:nvGraphicFramePr>
        <p:xfrm>
          <a:off x="6877049" y="2228003"/>
          <a:ext cx="4733926" cy="3728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74858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EEA3E-EC1B-485D-AD61-1F7287BA0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TRAVEL REIMBURSEMENTS (PAGES 17-19)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CE84A-DA66-495B-A2DB-4DAF7C8DD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11029616" cy="3633047"/>
          </a:xfrm>
        </p:spPr>
        <p:txBody>
          <a:bodyPr>
            <a:normAutofit lnSpcReduction="10000"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Hotel: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Please book a) before the deadline, b) under the Council room block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Council will reimburse for the dates required to attend the scheduled meeting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Council may not reimburse costs of late bookings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Airfare: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must be booked in coach class, from your home airport; best economic value (NO Saver fares, NO green credit offsets, NO travel insurance)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Send all airfare receipts to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nschmidt@npfmc.org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including Atmos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EasyBiz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Book early; costs associated with last-minute bookings may be denied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Send reimbursement claims and questions to: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nschmidt@npfmc.org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61BED-1CC7-4C43-95D5-506C1450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37BCD15-EC06-4EE8-83F1-7F2667C66809}" type="slidenum">
              <a:rPr lang="en-US">
                <a:solidFill>
                  <a:srgbClr val="4590B8"/>
                </a:solidFill>
              </a:rPr>
              <a:pPr defTabSz="457200"/>
              <a:t>15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41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24752-8471-C547-7FD0-52F3BDD2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3D7E79-CDD7-A148-1889-77244D94D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" y="0"/>
            <a:ext cx="12187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0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558C-8A46-9CEE-3937-9DC2B8D0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OF CONDUCT FOR NPFMC MEETINGS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960A97-7BB3-FBBC-BB1C-5EEF12484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00054"/>
            <a:ext cx="11029615" cy="4536374"/>
          </a:xfrm>
        </p:spPr>
        <p:txBody>
          <a:bodyPr>
            <a:normAutofit/>
          </a:bodyPr>
          <a:lstStyle/>
          <a:p>
            <a:pPr marL="0" indent="0" rtl="0">
              <a:spcAft>
                <a:spcPts val="100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Participants in the Council process are expected to participate in a manner that is professional and respectful of Council members, staff, advisors, committee members, and the public. Harassment will not be tolerated.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</a:rPr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All Council participants are responsible for holding each other accountable to the following ground rules: </a:t>
            </a:r>
            <a:endParaRPr lang="en-US" dirty="0">
              <a:effectLst/>
            </a:endParaRPr>
          </a:p>
          <a:p>
            <a:pPr lvl="1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Treat everyone with respect.</a:t>
            </a:r>
          </a:p>
          <a:p>
            <a:pPr lvl="1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Listen and seek to understand differing views or opinions.</a:t>
            </a:r>
          </a:p>
          <a:p>
            <a:pPr lvl="1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Represent information honestly and openly.</a:t>
            </a:r>
          </a:p>
          <a:p>
            <a:pPr lvl="1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Refrain from using offensive, disrespectful, or derogatory language. </a:t>
            </a:r>
          </a:p>
          <a:p>
            <a:pPr lvl="1" fontAlgn="base">
              <a:spcAft>
                <a:spcPts val="10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Personal or organizational attacks or insults will not be tolerated.</a:t>
            </a:r>
          </a:p>
          <a:p>
            <a:pPr marL="0" indent="0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Reports of inappropriate behavior will be taken seriously and followed through to resolution per the Council’s </a:t>
            </a:r>
            <a:r>
              <a:rPr lang="en-US" sz="1800" b="0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Statement of Organization, Practices, and Procedures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, which also includes the NPFMC policy on addressing allegations of harassment.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57A4C8-1A0C-F7B7-6A87-8F13856A2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9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5A07855-FDEC-A55C-69D4-CE08B5A99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415" y="1931695"/>
            <a:ext cx="2851297" cy="1803493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38AF8A-9164-DE21-EF04-C0A8FD2E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 FOR PUBLIC TESTIMONY, </a:t>
            </a:r>
            <a:br>
              <a:rPr lang="en-US" dirty="0"/>
            </a:br>
            <a:r>
              <a:rPr lang="en-US" dirty="0"/>
              <a:t>TEXT ALERTS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169515-D3F6-F91B-8F95-4D521BB48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2014253"/>
            <a:ext cx="5614355" cy="4297439"/>
          </a:xfrm>
        </p:spPr>
        <p:txBody>
          <a:bodyPr>
            <a:normAutofit fontScale="77500" lnSpcReduction="20000"/>
          </a:bodyPr>
          <a:lstStyle/>
          <a:p>
            <a:r>
              <a:rPr lang="en-US" sz="2100" dirty="0"/>
              <a:t>Testimony by topic, under each agenda item</a:t>
            </a:r>
          </a:p>
          <a:p>
            <a:r>
              <a:rPr lang="en-US" sz="2100" dirty="0"/>
              <a:t>Onscreen timer for oral testimony</a:t>
            </a:r>
          </a:p>
          <a:p>
            <a:pPr lvl="1"/>
            <a:r>
              <a:rPr lang="en-US" sz="1900" dirty="0"/>
              <a:t>3 min – individuals and companies</a:t>
            </a:r>
          </a:p>
          <a:p>
            <a:pPr lvl="1"/>
            <a:r>
              <a:rPr lang="en-US" sz="1900" dirty="0"/>
              <a:t>6 min – organizations and associations</a:t>
            </a:r>
          </a:p>
          <a:p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100" dirty="0"/>
              <a:t>Sign up through the </a:t>
            </a:r>
            <a:r>
              <a:rPr lang="en-US" sz="2100" dirty="0" err="1"/>
              <a:t>eAgenda</a:t>
            </a:r>
            <a:r>
              <a:rPr lang="en-US" sz="2100" dirty="0"/>
              <a:t>, next to the agenda item you want to testify 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100" dirty="0"/>
              <a:t>Fill out the form with your personal details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100" dirty="0"/>
              <a:t>Attach handouts or ppts if desired. (Contact staff if you want to project a handout.)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100" dirty="0"/>
              <a:t>Indicate whether in-person or remote.</a:t>
            </a:r>
          </a:p>
          <a:p>
            <a:pPr lvl="2"/>
            <a:r>
              <a:rPr lang="en-US" sz="1800" dirty="0"/>
              <a:t>If remote, please ensure a strong internet connection and be in a quiet area. </a:t>
            </a:r>
          </a:p>
          <a:p>
            <a:pPr lvl="2"/>
            <a:r>
              <a:rPr lang="en-US" sz="1800" dirty="0"/>
              <a:t>If calling from a phone, use that number on the signup form so we can unmute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F8F85-A927-92BC-6A83-F7752FF7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D5769C-C1D9-FF39-F999-3BC0FCC9C4B2}"/>
              </a:ext>
            </a:extLst>
          </p:cNvPr>
          <p:cNvCxnSpPr/>
          <p:nvPr/>
        </p:nvCxnSpPr>
        <p:spPr>
          <a:xfrm>
            <a:off x="785446" y="3453687"/>
            <a:ext cx="49119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9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D035E64B-9577-4290-A582-A8CF2BE806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071779" y="175944"/>
            <a:ext cx="2973042" cy="22297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E9E390-EB55-8E28-5F66-06BDDC9BF176}"/>
              </a:ext>
            </a:extLst>
          </p:cNvPr>
          <p:cNvSpPr txBox="1"/>
          <p:nvPr/>
        </p:nvSpPr>
        <p:spPr>
          <a:xfrm>
            <a:off x="5547346" y="4893122"/>
            <a:ext cx="1656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is being recorded!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07EE89-3466-DA81-4A98-485A9219F467}"/>
              </a:ext>
            </a:extLst>
          </p:cNvPr>
          <p:cNvSpPr txBox="1"/>
          <p:nvPr/>
        </p:nvSpPr>
        <p:spPr>
          <a:xfrm>
            <a:off x="404253" y="6434937"/>
            <a:ext cx="819968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Need help?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Use Q&amp;A feature in zoom program, or email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support@npfmc.org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263E41-5347-6706-AF93-C12D2410D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2326" y="2758235"/>
            <a:ext cx="4947434" cy="358848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3D964C-44DC-F467-1742-BFC159A4D4EA}"/>
              </a:ext>
            </a:extLst>
          </p:cNvPr>
          <p:cNvCxnSpPr>
            <a:cxnSpLocks/>
          </p:cNvCxnSpPr>
          <p:nvPr/>
        </p:nvCxnSpPr>
        <p:spPr>
          <a:xfrm flipH="1" flipV="1">
            <a:off x="6555484" y="3609975"/>
            <a:ext cx="997841" cy="796556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98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12AD780-BFE8-4044-4596-CC529D80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FROM B REPORTS (1/2)</a:t>
            </a:r>
            <a:endParaRPr lang="en-US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74A3B6-4560-32F6-0790-A9A3968F7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8446" y="2228003"/>
            <a:ext cx="5422390" cy="4303426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B1 Executive Director’s Report</a:t>
            </a:r>
          </a:p>
          <a:p>
            <a:pPr>
              <a:lnSpc>
                <a:spcPct val="120000"/>
              </a:lnSpc>
            </a:pPr>
            <a:r>
              <a:rPr lang="en-US" dirty="0"/>
              <a:t>NMFS HQ VIP visitor – Sam Rauch, Deputy Asst Administrator for Regulatory Programs here on Thursday</a:t>
            </a:r>
          </a:p>
          <a:p>
            <a:pPr>
              <a:lnSpc>
                <a:spcPct val="120000"/>
              </a:lnSpc>
            </a:pPr>
            <a:r>
              <a:rPr lang="en-US" dirty="0"/>
              <a:t>Council has opportunity to review EO 14276 comments submitted to NMFS</a:t>
            </a:r>
          </a:p>
          <a:p>
            <a:pPr>
              <a:lnSpc>
                <a:spcPct val="120000"/>
              </a:lnSpc>
            </a:pPr>
            <a:r>
              <a:rPr lang="en-US" dirty="0"/>
              <a:t>NPFMC attendees invited to a CDQ-hosted gathering on Weds Feb 4</a:t>
            </a:r>
            <a:r>
              <a:rPr lang="en-US" baseline="30000" dirty="0"/>
              <a:t>th</a:t>
            </a:r>
            <a:r>
              <a:rPr lang="en-US" dirty="0"/>
              <a:t> – see B1 flyer</a:t>
            </a:r>
          </a:p>
          <a:p>
            <a:pPr>
              <a:lnSpc>
                <a:spcPct val="120000"/>
              </a:lnSpc>
            </a:pPr>
            <a:r>
              <a:rPr lang="en-US" dirty="0"/>
              <a:t>Due to a Zoombombing incident, NPFMC may need to institute additional security for Committee and Plan Team meetings (you may need to register with an email)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2DB44-F46D-E1C9-1C48-4E1882888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3C26DA-FD1E-3E42-659A-A4AE6AD12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674189"/>
            <a:ext cx="5422392" cy="3186861"/>
          </a:xfrm>
        </p:spPr>
        <p:txBody>
          <a:bodyPr anchor="t">
            <a:normAutofit lnSpcReduction="10000"/>
          </a:bodyPr>
          <a:lstStyle/>
          <a:p>
            <a:r>
              <a:rPr lang="en-US" dirty="0"/>
              <a:t>Annual IFQ Report to the Fleet is posted </a:t>
            </a:r>
          </a:p>
          <a:p>
            <a:r>
              <a:rPr lang="en-US" dirty="0"/>
              <a:t>A bycatch report presentation is posted</a:t>
            </a:r>
          </a:p>
          <a:p>
            <a:r>
              <a:rPr lang="en-US" dirty="0"/>
              <a:t>Special presentation from BBSRI on </a:t>
            </a:r>
            <a:r>
              <a:rPr lang="en-US" dirty="0" err="1"/>
              <a:t>inseason</a:t>
            </a:r>
            <a:r>
              <a:rPr lang="en-US" dirty="0"/>
              <a:t> genetics</a:t>
            </a:r>
          </a:p>
          <a:p>
            <a:r>
              <a:rPr lang="en-US" dirty="0"/>
              <a:t>Short primer on </a:t>
            </a:r>
            <a:r>
              <a:rPr lang="en-US" dirty="0" err="1"/>
              <a:t>eAgenda</a:t>
            </a:r>
            <a:r>
              <a:rPr lang="en-US" dirty="0"/>
              <a:t> comment search feature </a:t>
            </a:r>
          </a:p>
        </p:txBody>
      </p:sp>
    </p:spTree>
    <p:extLst>
      <p:ext uri="{BB962C8B-B14F-4D97-AF65-F5344CB8AC3E}">
        <p14:creationId xmlns:p14="http://schemas.microsoft.com/office/powerpoint/2010/main" val="21578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85E62-2A55-0EE1-A6B5-A0B53C5CF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DE73C97-3BA0-8DEE-11DB-8BC06FE89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FROM B REPORTS (2/2)</a:t>
            </a:r>
            <a:endParaRPr lang="en-US" b="1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E824F7-9AC7-FAF2-7953-0A8EC6A48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409325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1" dirty="0"/>
              <a:t>B2 NMFS Management Report</a:t>
            </a:r>
          </a:p>
          <a:p>
            <a:r>
              <a:rPr lang="en-US" dirty="0"/>
              <a:t>Final 2026 Annual Deployment Plan </a:t>
            </a:r>
          </a:p>
          <a:p>
            <a:r>
              <a:rPr lang="en-US" dirty="0"/>
              <a:t>Year-end </a:t>
            </a:r>
            <a:r>
              <a:rPr lang="en-US" dirty="0" err="1"/>
              <a:t>inseason</a:t>
            </a:r>
            <a:r>
              <a:rPr lang="en-US" dirty="0"/>
              <a:t> management reports for BSAI and GOA</a:t>
            </a:r>
          </a:p>
          <a:p>
            <a:r>
              <a:rPr lang="en-US" dirty="0"/>
              <a:t>Discussion on NMFS regional office prioritization of fishery management Projects </a:t>
            </a:r>
          </a:p>
          <a:p>
            <a:r>
              <a:rPr lang="en-US" dirty="0"/>
              <a:t>EDR requirements in place for 2026 (removal will not be effective until 2027)</a:t>
            </a:r>
          </a:p>
          <a:p>
            <a:r>
              <a:rPr lang="en-US" dirty="0"/>
              <a:t>Cost recovery updates</a:t>
            </a:r>
          </a:p>
          <a:p>
            <a:r>
              <a:rPr lang="en-US" dirty="0"/>
              <a:t>AFA Vessel Replacement Report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86262B-E1A8-10FC-4757-507BE37E2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595266" cy="4279675"/>
          </a:xfrm>
        </p:spPr>
        <p:txBody>
          <a:bodyPr anchor="t">
            <a:normAutofit/>
          </a:bodyPr>
          <a:lstStyle/>
          <a:p>
            <a:pPr marL="517525" indent="-517525">
              <a:buNone/>
            </a:pPr>
            <a:r>
              <a:rPr lang="en-US" sz="2200" b="1" dirty="0"/>
              <a:t>B8 IPHC report</a:t>
            </a:r>
          </a:p>
          <a:p>
            <a:r>
              <a:rPr lang="en-US" dirty="0"/>
              <a:t>Annual report and letter raising awareness of increased harvest in halibut unguided recreational sector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9CE76A-3C02-EF77-5F0C-33FD4D9B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89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00C1C-7332-38BB-1304-456CA83AF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FEBRUARY 2026 AP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A1978-4036-2F4E-3A21-FC5E5C417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7"/>
          </a:xfrm>
        </p:spPr>
        <p:txBody>
          <a:bodyPr anchor="t">
            <a:normAutofit/>
          </a:bodyPr>
          <a:lstStyle/>
          <a:p>
            <a:r>
              <a:rPr lang="en-US" sz="2000" b="1" dirty="0"/>
              <a:t>AP meeting</a:t>
            </a:r>
            <a:r>
              <a:rPr lang="en-US" sz="2000" dirty="0"/>
              <a:t>: Scheduled Monday – Saturday (if needed)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C2 Chum Salmon Bycatch – Final Action</a:t>
            </a:r>
          </a:p>
          <a:p>
            <a:pPr lvl="1"/>
            <a:r>
              <a:rPr lang="en-US" sz="1800" dirty="0"/>
              <a:t>E Staff tasking</a:t>
            </a:r>
          </a:p>
          <a:p>
            <a:pPr lvl="1">
              <a:spcBef>
                <a:spcPts val="1200"/>
              </a:spcBef>
            </a:pPr>
            <a:endParaRPr lang="en-US" sz="1800" dirty="0"/>
          </a:p>
          <a:p>
            <a:pPr lvl="1">
              <a:spcBef>
                <a:spcPts val="1200"/>
              </a:spcBef>
            </a:pPr>
            <a:r>
              <a:rPr lang="en-US" sz="1800" dirty="0"/>
              <a:t>Issues on the Council agenda that AP is not taking up</a:t>
            </a:r>
          </a:p>
          <a:p>
            <a:pPr lvl="2">
              <a:spcBef>
                <a:spcPts val="1200"/>
              </a:spcBef>
            </a:pPr>
            <a:r>
              <a:rPr lang="en-US" sz="1600" dirty="0"/>
              <a:t>C1 GOA Pacific cod stock assessment review / harvest specifications</a:t>
            </a:r>
          </a:p>
          <a:p>
            <a:pPr lvl="2">
              <a:spcBef>
                <a:spcPts val="1200"/>
              </a:spcBef>
            </a:pPr>
            <a:r>
              <a:rPr lang="en-US" sz="1600" dirty="0"/>
              <a:t>C3 Cook Inlet Salmon stock assessment review / harvest specifications</a:t>
            </a:r>
          </a:p>
          <a:p>
            <a:pPr lvl="2">
              <a:spcBef>
                <a:spcPts val="1200"/>
              </a:spcBef>
            </a:pPr>
            <a:r>
              <a:rPr lang="en-US" sz="1600" dirty="0"/>
              <a:t>Also several SSC-only items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61E92-B9CF-E9A9-6E48-60640480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73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D796A-DB92-BB2F-7418-3D88B09C6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ADVISORY PANEL </a:t>
            </a:r>
            <a:br>
              <a:rPr lang="en-US" dirty="0"/>
            </a:br>
            <a:r>
              <a:rPr lang="en-US" dirty="0"/>
              <a:t>MEMBER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EBB68-7E63-0476-467A-7A6F960C1F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FEBRUARY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472B5-06C9-A645-EDAC-8E41F3CA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 descr="Picture of Advisory Panel members in June 2025">
            <a:extLst>
              <a:ext uri="{FF2B5EF4-FFF2-40B4-BE49-F238E27FC236}">
                <a16:creationId xmlns:a16="http://schemas.microsoft.com/office/drawing/2014/main" id="{3C187644-4982-5CC8-2D27-6C24D1026E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20" b="15802"/>
          <a:stretch>
            <a:fillRect/>
          </a:stretch>
        </p:blipFill>
        <p:spPr bwMode="auto">
          <a:xfrm>
            <a:off x="5543550" y="762932"/>
            <a:ext cx="5943600" cy="2962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660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715EEA-3A4C-11E4-2D11-89B148EE8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 HANDBOOK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410554-656D-AB15-2C1E-7AAD170C0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871366" cy="42584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Handbook includes guidance on how to participate effectively as an AP member</a:t>
            </a:r>
          </a:p>
          <a:p>
            <a:pPr lvl="1"/>
            <a:r>
              <a:rPr lang="en-US" dirty="0"/>
              <a:t>Living document – we update as procedures adapt, or new questions are raised.</a:t>
            </a:r>
          </a:p>
          <a:p>
            <a:endParaRPr lang="en-US" dirty="0"/>
          </a:p>
          <a:p>
            <a:r>
              <a:rPr lang="en-US" dirty="0"/>
              <a:t>AP reviewed handbook updates most recently in June 2025</a:t>
            </a:r>
          </a:p>
          <a:p>
            <a:pPr lvl="1"/>
            <a:r>
              <a:rPr lang="en-US" dirty="0"/>
              <a:t>Council removed AP minority reports from Council SOPP in June 2025, as rationale points pro/con accomplish the same purpose</a:t>
            </a:r>
          </a:p>
          <a:p>
            <a:pPr lvl="1"/>
            <a:r>
              <a:rPr lang="en-US" dirty="0"/>
              <a:t>Minor updates in January 2026: Final references to minority reports were removed in the January 2026 version; change to typical meeting cycle dates; Council personnel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E5FA3-933B-479F-DCFE-2EE3D6EA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26CE2-F711-D321-F5BF-BFA54C1158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64" t="5694" r="5784" b="5278"/>
          <a:stretch>
            <a:fillRect/>
          </a:stretch>
        </p:blipFill>
        <p:spPr>
          <a:xfrm>
            <a:off x="6969576" y="1066799"/>
            <a:ext cx="4114978" cy="537210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5180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840A9-35EF-E787-297E-BF466F9D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 STANDARDS OF CONDUCT (PAGES 6-7)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6635680-CD67-76F0-6907-0997B3248D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Treat everyone with respect – colleagues, public, staff – at all times during the meeting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Listen and seek to understand differing views or opinions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Remember that many find public testimony intimidating - model a welcoming environment through words and body language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Interact professionally and courteously with your fellow AP members, even during vigorous debate on highly contentious issues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7291D1-6E68-47EC-0447-1C71708E0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harassment and incivility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offensive, disrespectful, or derogatory language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personal or organizational attacks or insults</a:t>
            </a:r>
          </a:p>
          <a:p>
            <a:pPr lvl="0"/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 not speak for the AP or the Council, unless you are delivering the AP report to the Council </a:t>
            </a:r>
            <a:endParaRPr lang="en-US" i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political campaigning / outward show of political support during the AP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0B5E8-5F09-BA83-DEDB-D7443C9D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2087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2723</TotalTime>
  <Words>1556</Words>
  <Application>Microsoft Office PowerPoint</Application>
  <PresentationFormat>Widescreen</PresentationFormat>
  <Paragraphs>158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Gill Sans MT</vt:lpstr>
      <vt:lpstr>Verdana</vt:lpstr>
      <vt:lpstr>Wingdings 2</vt:lpstr>
      <vt:lpstr>Dividend</vt:lpstr>
      <vt:lpstr>ADVISORY PANEL ADMINISTRATIVE ISSUES</vt:lpstr>
      <vt:lpstr>CODE OF CONDUCT FOR NPFMC MEETINGS</vt:lpstr>
      <vt:lpstr>PROTOCOLS FOR PUBLIC TESTIMONY,  TEXT ALERTS</vt:lpstr>
      <vt:lpstr>HIGHLIGHTS FROM B REPORTS (1/2)</vt:lpstr>
      <vt:lpstr>HIGHLIGHTS FROM B REPORTS (2/2)</vt:lpstr>
      <vt:lpstr>FEBRUARY 2026 AP MEETING</vt:lpstr>
      <vt:lpstr>ADVISORY PANEL  MEMBER TRAINING</vt:lpstr>
      <vt:lpstr>AP HANDBOOK</vt:lpstr>
      <vt:lpstr>AP STANDARDS OF CONDUCT (PAGES 6-7)</vt:lpstr>
      <vt:lpstr>AP MEMBER QUESTIONS FOR STAFF OR PUBLIC (PAGE 10)</vt:lpstr>
      <vt:lpstr>AP DELIBERATIONS (PAGES 11-12)</vt:lpstr>
      <vt:lpstr>MAKING A MOTION (PAGE 12)</vt:lpstr>
      <vt:lpstr>AMENDMENTS (PAGE 11)</vt:lpstr>
      <vt:lpstr>WHAT GETS INCLUDED IN THE AP REPORT? (PAGE 15)</vt:lpstr>
      <vt:lpstr>TRAVEL REIMBURSEMENTS (PAGES 17-19)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admin issues</dc:title>
  <dc:creator>Sarah LaBelle</dc:creator>
  <cp:lastModifiedBy>Anna Henry</cp:lastModifiedBy>
  <cp:revision>47</cp:revision>
  <cp:lastPrinted>2025-03-28T16:37:05Z</cp:lastPrinted>
  <dcterms:created xsi:type="dcterms:W3CDTF">2020-09-17T00:42:38Z</dcterms:created>
  <dcterms:modified xsi:type="dcterms:W3CDTF">2026-02-01T17:23:44Z</dcterms:modified>
</cp:coreProperties>
</file>