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sldIdLst>
    <p:sldId id="258" r:id="rId2"/>
    <p:sldId id="260" r:id="rId3"/>
    <p:sldId id="261" r:id="rId4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162B450-7550-4ECC-9DE8-1F36C62B3662}">
          <p14:sldIdLst>
            <p14:sldId id="258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1909425" cy="6584950"/>
          </a:xfrm>
          <a:solidFill>
            <a:schemeClr val="accent4">
              <a:lumMod val="50000"/>
            </a:schemeClr>
          </a:solidFill>
        </p:spPr>
        <p:txBody>
          <a:bodyPr lIns="1080000" t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DCBE8D-BCDE-43F2-9C37-386C3705A5C2}"/>
              </a:ext>
            </a:extLst>
          </p:cNvPr>
          <p:cNvSpPr/>
          <p:nvPr userDrawn="1"/>
        </p:nvSpPr>
        <p:spPr>
          <a:xfrm>
            <a:off x="5277678" y="136800"/>
            <a:ext cx="5676382" cy="6584675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C2952E-380C-48F5-9C93-B1EB0713EF3E}"/>
              </a:ext>
            </a:extLst>
          </p:cNvPr>
          <p:cNvSpPr/>
          <p:nvPr userDrawn="1"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83424E-B9B3-4D58-988A-26DEDF734F4E}"/>
              </a:ext>
            </a:extLst>
          </p:cNvPr>
          <p:cNvSpPr/>
          <p:nvPr userDrawn="1"/>
        </p:nvSpPr>
        <p:spPr>
          <a:xfrm>
            <a:off x="0" y="0"/>
            <a:ext cx="10954058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32BBED-D126-4DCA-9557-B488A96E405F}"/>
              </a:ext>
            </a:extLst>
          </p:cNvPr>
          <p:cNvSpPr/>
          <p:nvPr userDrawn="1"/>
        </p:nvSpPr>
        <p:spPr>
          <a:xfrm>
            <a:off x="0" y="6721475"/>
            <a:ext cx="10954058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your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6956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73AE6F-1F65-4C50-B8BB-3CE8E3C0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0299E33-978D-4B8A-9AC7-FC3F151DA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  <a:endParaRPr lang="en-Z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E52575D-64D8-460C-B5A0-7382EA61473E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31972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1800" y="1593150"/>
            <a:ext cx="4348065" cy="4348065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ZA" dirty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00023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832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3559" y="1864921"/>
            <a:ext cx="3804522" cy="3804522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20011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35820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54997" y="2207063"/>
            <a:ext cx="3120238" cy="3120238"/>
          </a:xfrm>
          <a:prstGeom prst="ellipse">
            <a:avLst/>
          </a:prstGeom>
          <a:solidFill>
            <a:schemeClr val="accent3">
              <a:alpha val="10000"/>
            </a:schemeClr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63617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25116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D690FB8B-B714-410D-8970-84BB8B6F3DA7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2637207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5503617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652910"/>
            <a:ext cx="101432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3617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617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5235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A56B3B49-83F8-4AFF-B63D-6CBB11310D0A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1977665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1 Title</a:t>
            </a:r>
            <a:endParaRPr lang="en-Z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4" name="Freeform: Shape 13" title="Arrow">
            <a:extLst>
              <a:ext uri="{FF2B5EF4-FFF2-40B4-BE49-F238E27FC236}">
                <a16:creationId xmlns:a16="http://schemas.microsoft.com/office/drawing/2014/main" id="{02DBE11B-8F8E-48E5-9449-E6E9E355DA0F}"/>
              </a:ext>
            </a:extLst>
          </p:cNvPr>
          <p:cNvSpPr/>
          <p:nvPr userDrawn="1"/>
        </p:nvSpPr>
        <p:spPr>
          <a:xfrm flipH="1">
            <a:off x="3570526" y="1945687"/>
            <a:ext cx="254382" cy="284625"/>
          </a:xfrm>
          <a:custGeom>
            <a:avLst/>
            <a:gdLst>
              <a:gd name="connsiteX0" fmla="*/ 971574 w 1172492"/>
              <a:gd name="connsiteY0" fmla="*/ 1363 h 1311889"/>
              <a:gd name="connsiteX1" fmla="*/ 1149708 w 1172492"/>
              <a:gd name="connsiteY1" fmla="*/ 90029 h 1311889"/>
              <a:gd name="connsiteX2" fmla="*/ 1172490 w 1172492"/>
              <a:gd name="connsiteY2" fmla="*/ 157779 h 1311889"/>
              <a:gd name="connsiteX3" fmla="*/ 1171406 w 1172492"/>
              <a:gd name="connsiteY3" fmla="*/ 173319 h 1311889"/>
              <a:gd name="connsiteX4" fmla="*/ 1172000 w 1172492"/>
              <a:gd name="connsiteY4" fmla="*/ 173319 h 1311889"/>
              <a:gd name="connsiteX5" fmla="*/ 1172000 w 1172492"/>
              <a:gd name="connsiteY5" fmla="*/ 1147057 h 1311889"/>
              <a:gd name="connsiteX6" fmla="*/ 1172492 w 1172492"/>
              <a:gd name="connsiteY6" fmla="*/ 1154110 h 1311889"/>
              <a:gd name="connsiteX7" fmla="*/ 1172000 w 1172492"/>
              <a:gd name="connsiteY7" fmla="*/ 1155572 h 1311889"/>
              <a:gd name="connsiteX8" fmla="*/ 1172000 w 1172492"/>
              <a:gd name="connsiteY8" fmla="*/ 1156775 h 1311889"/>
              <a:gd name="connsiteX9" fmla="*/ 1171596 w 1172492"/>
              <a:gd name="connsiteY9" fmla="*/ 1156775 h 1311889"/>
              <a:gd name="connsiteX10" fmla="*/ 1149710 w 1172492"/>
              <a:gd name="connsiteY10" fmla="*/ 1221860 h 1311889"/>
              <a:gd name="connsiteX11" fmla="*/ 903826 w 1172492"/>
              <a:gd name="connsiteY11" fmla="*/ 1287744 h 1311889"/>
              <a:gd name="connsiteX12" fmla="*/ 88669 w 1172492"/>
              <a:gd name="connsiteY12" fmla="*/ 817113 h 1311889"/>
              <a:gd name="connsiteX13" fmla="*/ 4802 w 1172492"/>
              <a:gd name="connsiteY13" fmla="*/ 707817 h 1311889"/>
              <a:gd name="connsiteX14" fmla="*/ 2987 w 1172492"/>
              <a:gd name="connsiteY14" fmla="*/ 681795 h 1311889"/>
              <a:gd name="connsiteX15" fmla="*/ 0 w 1172492"/>
              <a:gd name="connsiteY15" fmla="*/ 672910 h 1311889"/>
              <a:gd name="connsiteX16" fmla="*/ 1184 w 1172492"/>
              <a:gd name="connsiteY16" fmla="*/ 655930 h 1311889"/>
              <a:gd name="connsiteX17" fmla="*/ 2 w 1172492"/>
              <a:gd name="connsiteY17" fmla="*/ 638979 h 1311889"/>
              <a:gd name="connsiteX18" fmla="*/ 2984 w 1172492"/>
              <a:gd name="connsiteY18" fmla="*/ 630110 h 1311889"/>
              <a:gd name="connsiteX19" fmla="*/ 4800 w 1172492"/>
              <a:gd name="connsiteY19" fmla="*/ 604073 h 1311889"/>
              <a:gd name="connsiteX20" fmla="*/ 88667 w 1172492"/>
              <a:gd name="connsiteY20" fmla="*/ 494775 h 1311889"/>
              <a:gd name="connsiteX21" fmla="*/ 903824 w 1172492"/>
              <a:gd name="connsiteY21" fmla="*/ 24144 h 1311889"/>
              <a:gd name="connsiteX22" fmla="*/ 971574 w 1172492"/>
              <a:gd name="connsiteY22" fmla="*/ 1363 h 131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2492" h="1311889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noFill/>
          <a:ln w="25400" cap="rnd">
            <a:solidFill>
              <a:srgbClr val="4B4B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043801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2 Title</a:t>
            </a:r>
            <a:endParaRPr lang="en-Z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043801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5" name="Freeform: Shape 14" title="Arrow">
            <a:extLst>
              <a:ext uri="{FF2B5EF4-FFF2-40B4-BE49-F238E27FC236}">
                <a16:creationId xmlns:a16="http://schemas.microsoft.com/office/drawing/2014/main" id="{6EF06703-92AF-44B7-8CE1-044DD2093118}"/>
              </a:ext>
            </a:extLst>
          </p:cNvPr>
          <p:cNvSpPr/>
          <p:nvPr userDrawn="1"/>
        </p:nvSpPr>
        <p:spPr>
          <a:xfrm flipH="1">
            <a:off x="7182327" y="1945687"/>
            <a:ext cx="254382" cy="284625"/>
          </a:xfrm>
          <a:custGeom>
            <a:avLst/>
            <a:gdLst>
              <a:gd name="connsiteX0" fmla="*/ 971574 w 1172492"/>
              <a:gd name="connsiteY0" fmla="*/ 1363 h 1311889"/>
              <a:gd name="connsiteX1" fmla="*/ 1149708 w 1172492"/>
              <a:gd name="connsiteY1" fmla="*/ 90029 h 1311889"/>
              <a:gd name="connsiteX2" fmla="*/ 1172490 w 1172492"/>
              <a:gd name="connsiteY2" fmla="*/ 157779 h 1311889"/>
              <a:gd name="connsiteX3" fmla="*/ 1171406 w 1172492"/>
              <a:gd name="connsiteY3" fmla="*/ 173319 h 1311889"/>
              <a:gd name="connsiteX4" fmla="*/ 1172000 w 1172492"/>
              <a:gd name="connsiteY4" fmla="*/ 173319 h 1311889"/>
              <a:gd name="connsiteX5" fmla="*/ 1172000 w 1172492"/>
              <a:gd name="connsiteY5" fmla="*/ 1147057 h 1311889"/>
              <a:gd name="connsiteX6" fmla="*/ 1172492 w 1172492"/>
              <a:gd name="connsiteY6" fmla="*/ 1154110 h 1311889"/>
              <a:gd name="connsiteX7" fmla="*/ 1172000 w 1172492"/>
              <a:gd name="connsiteY7" fmla="*/ 1155572 h 1311889"/>
              <a:gd name="connsiteX8" fmla="*/ 1172000 w 1172492"/>
              <a:gd name="connsiteY8" fmla="*/ 1156775 h 1311889"/>
              <a:gd name="connsiteX9" fmla="*/ 1171596 w 1172492"/>
              <a:gd name="connsiteY9" fmla="*/ 1156775 h 1311889"/>
              <a:gd name="connsiteX10" fmla="*/ 1149710 w 1172492"/>
              <a:gd name="connsiteY10" fmla="*/ 1221860 h 1311889"/>
              <a:gd name="connsiteX11" fmla="*/ 903826 w 1172492"/>
              <a:gd name="connsiteY11" fmla="*/ 1287744 h 1311889"/>
              <a:gd name="connsiteX12" fmla="*/ 88669 w 1172492"/>
              <a:gd name="connsiteY12" fmla="*/ 817113 h 1311889"/>
              <a:gd name="connsiteX13" fmla="*/ 4802 w 1172492"/>
              <a:gd name="connsiteY13" fmla="*/ 707817 h 1311889"/>
              <a:gd name="connsiteX14" fmla="*/ 2987 w 1172492"/>
              <a:gd name="connsiteY14" fmla="*/ 681795 h 1311889"/>
              <a:gd name="connsiteX15" fmla="*/ 0 w 1172492"/>
              <a:gd name="connsiteY15" fmla="*/ 672910 h 1311889"/>
              <a:gd name="connsiteX16" fmla="*/ 1184 w 1172492"/>
              <a:gd name="connsiteY16" fmla="*/ 655930 h 1311889"/>
              <a:gd name="connsiteX17" fmla="*/ 2 w 1172492"/>
              <a:gd name="connsiteY17" fmla="*/ 638979 h 1311889"/>
              <a:gd name="connsiteX18" fmla="*/ 2984 w 1172492"/>
              <a:gd name="connsiteY18" fmla="*/ 630110 h 1311889"/>
              <a:gd name="connsiteX19" fmla="*/ 4800 w 1172492"/>
              <a:gd name="connsiteY19" fmla="*/ 604073 h 1311889"/>
              <a:gd name="connsiteX20" fmla="*/ 88667 w 1172492"/>
              <a:gd name="connsiteY20" fmla="*/ 494775 h 1311889"/>
              <a:gd name="connsiteX21" fmla="*/ 903824 w 1172492"/>
              <a:gd name="connsiteY21" fmla="*/ 24144 h 1311889"/>
              <a:gd name="connsiteX22" fmla="*/ 971574 w 1172492"/>
              <a:gd name="connsiteY22" fmla="*/ 1363 h 131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2492" h="1311889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noFill/>
          <a:ln w="25400" cap="rnd">
            <a:solidFill>
              <a:srgbClr val="4B4B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655602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3 Title</a:t>
            </a:r>
            <a:endParaRPr lang="en-ZA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655602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03473F17-2985-4488-A204-D995C9E5DDA3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578955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029017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91884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456084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606680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658409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9" name="Slide Number Placeholder 6">
            <a:extLst>
              <a:ext uri="{FF2B5EF4-FFF2-40B4-BE49-F238E27FC236}">
                <a16:creationId xmlns:a16="http://schemas.microsoft.com/office/drawing/2014/main" id="{5475E9DC-8298-4C43-821F-207EA02CF82C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901310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EC13E70C-589A-40D0-83ED-C913136ACD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951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Image Here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45BB7166-E008-49D6-8450-A5312FEF5DA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951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Image Here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B8CCF0D9-2E35-46E1-9212-1B3509896D2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794" y="1952049"/>
            <a:ext cx="1476951" cy="1476951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Image Here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369EFCD7-2F9E-4880-89C2-D2D4C65B8759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1429148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12424001-B070-42CA-89F1-75B99FC8EDE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92656" y="2256300"/>
            <a:ext cx="1217130" cy="1217130"/>
          </a:xfrm>
          <a:noFill/>
          <a:ln w="12700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06D803D4-7F73-49F7-9CC0-E376C2AB01D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060200" y="2256300"/>
            <a:ext cx="1217130" cy="1217130"/>
          </a:xfrm>
          <a:noFill/>
          <a:ln w="12700" cap="sq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43495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442861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55A4F561-30F1-443F-9FFB-05E1EC71524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627744" y="2256300"/>
            <a:ext cx="1217130" cy="1217130"/>
          </a:xfrm>
          <a:noFill/>
          <a:ln w="12700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0249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02499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4" name="Picture Placeholder 15">
            <a:extLst>
              <a:ext uri="{FF2B5EF4-FFF2-40B4-BE49-F238E27FC236}">
                <a16:creationId xmlns:a16="http://schemas.microsoft.com/office/drawing/2014/main" id="{E9836B2F-D2CC-4A47-A3FE-016E92B80252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492656" y="4023015"/>
            <a:ext cx="1217130" cy="1217130"/>
          </a:xfrm>
          <a:noFill/>
          <a:ln w="12700" cap="sq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5" name="Picture Placeholder 15">
            <a:extLst>
              <a:ext uri="{FF2B5EF4-FFF2-40B4-BE49-F238E27FC236}">
                <a16:creationId xmlns:a16="http://schemas.microsoft.com/office/drawing/2014/main" id="{02EC6DDF-472F-47FF-AB50-84DEB99BB340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4060200" y="4023015"/>
            <a:ext cx="1217130" cy="1217130"/>
          </a:xfrm>
          <a:noFill/>
          <a:ln w="12700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43495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442861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6" name="Picture Placeholder 15">
            <a:extLst>
              <a:ext uri="{FF2B5EF4-FFF2-40B4-BE49-F238E27FC236}">
                <a16:creationId xmlns:a16="http://schemas.microsoft.com/office/drawing/2014/main" id="{B6BBF386-2A9D-4CE1-BEA4-F34ECCB54C5B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7627744" y="4023015"/>
            <a:ext cx="1217130" cy="1217130"/>
          </a:xfrm>
          <a:noFill/>
          <a:ln w="12700" cap="sq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00249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002499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8C153C36-45CA-43CC-B38C-91E5DFDF6007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386120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B7C29A3-38CD-4261-A957-345FBD113B15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217929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CD2AAA-246C-4A45-BE24-C1A9DB1D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9829B2-67B8-42AF-A8F6-0483C504E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97204"/>
            <a:ext cx="4865864" cy="4979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0953015-A379-403E-8191-D885E217C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9372" y="1197204"/>
            <a:ext cx="4865864" cy="4979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5C02781-6681-4DE8-8CE5-8E266FEF076F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3940714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24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3617" y="1152000"/>
            <a:ext cx="3240000" cy="503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5235" y="1152000"/>
            <a:ext cx="3240000" cy="503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C3A1E70-888C-457D-AFFC-B6844C5A7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324CA5F-D928-461D-8E88-C882DBBFFC5E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257591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C9DDC4F-A427-4A89-A8C8-29E5B3636915}"/>
              </a:ext>
            </a:extLst>
          </p:cNvPr>
          <p:cNvGrpSpPr/>
          <p:nvPr userDrawn="1"/>
        </p:nvGrpSpPr>
        <p:grpSpPr>
          <a:xfrm>
            <a:off x="5277678" y="0"/>
            <a:ext cx="5676382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16DDCD-23BC-4768-B673-35E1C415BFCE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90EB2DE-F6E9-449A-BC72-D4F6DBBB6343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0817535" cy="6584950"/>
          </a:xfrm>
        </p:spPr>
        <p:txBody>
          <a:bodyPr lIns="1080000" tIns="0" r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3FF27-EC9A-4B3B-8FC8-8C0B22BAF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EA673-E77B-454E-A2E7-937820AA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your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84552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908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0809" y="1152525"/>
            <a:ext cx="1908000" cy="503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49618" y="1152525"/>
            <a:ext cx="1908000" cy="503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8427" y="1148060"/>
            <a:ext cx="1908000" cy="503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67235" y="1152525"/>
            <a:ext cx="1908000" cy="503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19BBF2-DEB7-4E8E-8C83-D3D10FA6E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58B137D-92E6-4E62-8479-5106AAA1C21D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3298153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4860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4860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673AE6F-1F65-4C50-B8BB-3CE8E3C0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84CD98A-64EE-42B1-9A8B-F495FEF2E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15235" y="1581663"/>
            <a:ext cx="4786225" cy="46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F7B39C-4DE9-4650-869E-0410A8E29A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15235" y="1151999"/>
            <a:ext cx="4860000" cy="359999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/>
            </a:lvl1pPr>
          </a:lstStyle>
          <a:p>
            <a:pPr marL="266700" lvl="0" indent="-266700"/>
            <a:r>
              <a:rPr lang="en-US"/>
              <a:t>Click to edit Master text styles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86E4327-4B03-47D1-BE8E-8AEC66BFC30F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667672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FE2F7D-AF1E-41D2-8D7B-FE0BB1B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336E73-8189-49DD-8813-80CD92FB5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8D5478-FA4F-48AE-8588-59081070B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082602" cy="5403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94E1DE8-1FB6-4E55-81D4-0DD098DE6966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3401367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FE2F7D-AF1E-41D2-8D7B-FE0BB1B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336E73-8189-49DD-8813-80CD92FB5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50FC2D7-C428-4985-A707-D3D2DA616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5063748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82DD5-B925-42F3-AD1E-4E9B955FDA66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2973090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FD2D0E5-DB7B-4995-9437-AF9945F7C9C9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1642555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5454C20-CBD2-8F4B-8A28-F61813EE96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203069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0817535" cy="6584950"/>
          </a:xfrm>
        </p:spPr>
        <p:txBody>
          <a:bodyPr lIns="1080000" tIns="0" r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C2952E-380C-48F5-9C93-B1EB0713EF3E}"/>
              </a:ext>
            </a:extLst>
          </p:cNvPr>
          <p:cNvSpPr/>
          <p:nvPr userDrawn="1"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A26770-290B-4E8A-B12A-36F7DDB7F2B1}"/>
              </a:ext>
            </a:extLst>
          </p:cNvPr>
          <p:cNvGrpSpPr/>
          <p:nvPr userDrawn="1"/>
        </p:nvGrpSpPr>
        <p:grpSpPr>
          <a:xfrm>
            <a:off x="0" y="0"/>
            <a:ext cx="5277678" cy="6858000"/>
            <a:chOff x="0" y="0"/>
            <a:chExt cx="10954058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83424E-B9B3-4D58-988A-26DEDF734F4E}"/>
                </a:ext>
              </a:extLst>
            </p:cNvPr>
            <p:cNvSpPr/>
            <p:nvPr userDrawn="1"/>
          </p:nvSpPr>
          <p:spPr>
            <a:xfrm>
              <a:off x="0" y="0"/>
              <a:ext cx="10954058" cy="136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332BBED-D126-4DCA-9557-B488A96E405F}"/>
                </a:ext>
              </a:extLst>
            </p:cNvPr>
            <p:cNvSpPr/>
            <p:nvPr userDrawn="1"/>
          </p:nvSpPr>
          <p:spPr>
            <a:xfrm>
              <a:off x="0" y="6721475"/>
              <a:ext cx="10954058" cy="136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2894682"/>
            <a:ext cx="5085650" cy="1870007"/>
          </a:xfrm>
        </p:spPr>
        <p:txBody>
          <a:bodyPr anchor="b"/>
          <a:lstStyle>
            <a:lvl1pPr algn="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73044" y="5025053"/>
            <a:ext cx="4681330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Full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7D147AD-3B0C-4B21-AE3D-178E0B7E36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73044" y="5431223"/>
            <a:ext cx="4681330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Phone</a:t>
            </a:r>
            <a:endParaRPr lang="en-ZA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EB09218-D127-4641-A366-94360A951A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3044" y="5817586"/>
            <a:ext cx="4681330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  <a:endParaRPr lang="en-ZA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B9C42B1D-23D7-46D7-A8E3-6667AC7EFB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73044" y="6203950"/>
            <a:ext cx="4683095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Website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62417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88D655-4406-4239-85EC-50C2308745AA}"/>
              </a:ext>
            </a:extLst>
          </p:cNvPr>
          <p:cNvSpPr/>
          <p:nvPr userDrawn="1"/>
        </p:nvSpPr>
        <p:spPr>
          <a:xfrm>
            <a:off x="145004" y="135743"/>
            <a:ext cx="11909425" cy="658495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9DDC4F-A427-4A89-A8C8-29E5B3636915}"/>
              </a:ext>
            </a:extLst>
          </p:cNvPr>
          <p:cNvGrpSpPr/>
          <p:nvPr userDrawn="1"/>
        </p:nvGrpSpPr>
        <p:grpSpPr>
          <a:xfrm>
            <a:off x="5277678" y="0"/>
            <a:ext cx="5676382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16DDCD-23BC-4768-B673-35E1C415BFCE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90EB2DE-F6E9-449A-BC72-D4F6DBBB6343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your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83636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310387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0817535" cy="6584950"/>
          </a:xfrm>
        </p:spPr>
        <p:txBody>
          <a:bodyPr lIns="1080000" tIns="0" r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228728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ntro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77678" y="136525"/>
            <a:ext cx="5676382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3D56AE9-6D9F-474C-A5AA-1064B66023B2}"/>
              </a:ext>
            </a:extLst>
          </p:cNvPr>
          <p:cNvGrpSpPr/>
          <p:nvPr userDrawn="1"/>
        </p:nvGrpSpPr>
        <p:grpSpPr>
          <a:xfrm>
            <a:off x="5277678" y="0"/>
            <a:ext cx="5676381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FC2C23-C626-4C00-83A4-E40C9C7E8F5A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E2D5A7-6879-488F-81C7-1B8BA84D430F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3"/>
            <a:ext cx="5085650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4608000"/>
            <a:ext cx="5085650" cy="18000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4324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A47B37-80B0-5A4F-BDC3-DE42D5B2D34F}"/>
              </a:ext>
            </a:extLst>
          </p:cNvPr>
          <p:cNvSpPr/>
          <p:nvPr userDrawn="1"/>
        </p:nvSpPr>
        <p:spPr>
          <a:xfrm>
            <a:off x="634213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31393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6AC2DF-47CD-A743-A120-FBE75B801CF3}"/>
              </a:ext>
            </a:extLst>
          </p:cNvPr>
          <p:cNvSpPr/>
          <p:nvPr userDrawn="1"/>
        </p:nvSpPr>
        <p:spPr>
          <a:xfrm>
            <a:off x="2765072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E0F6BC-FBF2-3048-B833-61609739028C}"/>
              </a:ext>
            </a:extLst>
          </p:cNvPr>
          <p:cNvSpPr/>
          <p:nvPr userDrawn="1"/>
        </p:nvSpPr>
        <p:spPr>
          <a:xfrm>
            <a:off x="4895931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B0310F-833E-864C-9FB7-B2B2A6714808}"/>
              </a:ext>
            </a:extLst>
          </p:cNvPr>
          <p:cNvSpPr/>
          <p:nvPr userDrawn="1"/>
        </p:nvSpPr>
        <p:spPr>
          <a:xfrm>
            <a:off x="7026790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323970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24377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24377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06D597-BA39-4C4D-833F-CC0EE989B51C}"/>
              </a:ext>
            </a:extLst>
          </p:cNvPr>
          <p:cNvSpPr/>
          <p:nvPr userDrawn="1"/>
        </p:nvSpPr>
        <p:spPr>
          <a:xfrm>
            <a:off x="9157648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454828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55235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55235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40C2B055-E680-DE47-949A-41B3A5A9204A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15115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ullets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E3B0AD5-3645-8443-891F-C0E1D9763D7A}"/>
              </a:ext>
            </a:extLst>
          </p:cNvPr>
          <p:cNvSpPr/>
          <p:nvPr userDrawn="1"/>
        </p:nvSpPr>
        <p:spPr>
          <a:xfrm>
            <a:off x="634213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E9B724A-B58C-CD4D-8980-C0DFE08B79B5}"/>
              </a:ext>
            </a:extLst>
          </p:cNvPr>
          <p:cNvSpPr/>
          <p:nvPr userDrawn="1"/>
        </p:nvSpPr>
        <p:spPr>
          <a:xfrm>
            <a:off x="2765072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8894D68-6E31-8646-BFD7-2C0D8C4CD961}"/>
              </a:ext>
            </a:extLst>
          </p:cNvPr>
          <p:cNvSpPr/>
          <p:nvPr userDrawn="1"/>
        </p:nvSpPr>
        <p:spPr>
          <a:xfrm>
            <a:off x="4895931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1052" y="136525"/>
            <a:ext cx="4313008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7151842" y="2919257"/>
            <a:ext cx="3292475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86979D-82A3-4A80-B7D8-1411156740B3}"/>
              </a:ext>
            </a:extLst>
          </p:cNvPr>
          <p:cNvGrpSpPr/>
          <p:nvPr userDrawn="1"/>
        </p:nvGrpSpPr>
        <p:grpSpPr>
          <a:xfrm>
            <a:off x="6641050" y="0"/>
            <a:ext cx="4313009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5A4C3AA-BB58-4285-A38D-608FB501AC1D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BB9E9C3-2013-4B62-89A6-8A4B0F2A884F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4564187-7B7F-4203-BE0E-B2085E4F1869}"/>
              </a:ext>
            </a:extLst>
          </p:cNvPr>
          <p:cNvSpPr/>
          <p:nvPr userDrawn="1"/>
        </p:nvSpPr>
        <p:spPr>
          <a:xfrm rot="5400000">
            <a:off x="7151842" y="-373218"/>
            <a:ext cx="3292475" cy="431196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68ABB-DAA1-4A8F-A65A-A0EADB7120F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402" y="6589310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6469" y="3674372"/>
            <a:ext cx="3863221" cy="7200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6469" y="4608000"/>
            <a:ext cx="3863221" cy="18000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50586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ullets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F5735D3-1D9F-7543-95B4-59FA78EE1633}"/>
              </a:ext>
            </a:extLst>
          </p:cNvPr>
          <p:cNvSpPr/>
          <p:nvPr userDrawn="1"/>
        </p:nvSpPr>
        <p:spPr>
          <a:xfrm>
            <a:off x="1729232" y="773488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1070668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3100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70259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D89EB4-58FE-9C45-AF3E-821DBB1186EC}"/>
              </a:ext>
            </a:extLst>
          </p:cNvPr>
          <p:cNvSpPr/>
          <p:nvPr userDrawn="1"/>
        </p:nvSpPr>
        <p:spPr>
          <a:xfrm>
            <a:off x="3860091" y="773488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1070668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3100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70259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2E783B-B6C5-C74B-8CB2-1421AF723973}"/>
              </a:ext>
            </a:extLst>
          </p:cNvPr>
          <p:cNvSpPr/>
          <p:nvPr userDrawn="1"/>
        </p:nvSpPr>
        <p:spPr>
          <a:xfrm>
            <a:off x="1728254" y="3771131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406831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4FB0C7-5FAE-064C-B022-6C6F1429F789}"/>
              </a:ext>
            </a:extLst>
          </p:cNvPr>
          <p:cNvSpPr/>
          <p:nvPr userDrawn="1"/>
        </p:nvSpPr>
        <p:spPr>
          <a:xfrm>
            <a:off x="3859113" y="3771131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406831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1052" y="136525"/>
            <a:ext cx="4313008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5505605" y="1273020"/>
            <a:ext cx="6584950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8BDD832-2CD9-45D2-AC4D-DD00EFA5A223}"/>
              </a:ext>
            </a:extLst>
          </p:cNvPr>
          <p:cNvGrpSpPr/>
          <p:nvPr userDrawn="1"/>
        </p:nvGrpSpPr>
        <p:grpSpPr>
          <a:xfrm>
            <a:off x="6641050" y="0"/>
            <a:ext cx="4313009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B47021E-0309-4638-9D02-AE2A45E2C5D1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B8E8D6F-D64D-4B85-AA51-BDA9EF959E3F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68ABB-DAA1-4A8F-A65A-A0EADB7120F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93670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6470" y="3674372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6470" y="4608000"/>
            <a:ext cx="3863221" cy="18000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5219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ital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your Screen Design here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1052" y="136525"/>
            <a:ext cx="4313008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5505605" y="1273020"/>
            <a:ext cx="6584950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A88889-2E09-4B26-90FB-497460180E61}"/>
              </a:ext>
            </a:extLst>
          </p:cNvPr>
          <p:cNvGrpSpPr/>
          <p:nvPr userDrawn="1"/>
        </p:nvGrpSpPr>
        <p:grpSpPr>
          <a:xfrm>
            <a:off x="6641050" y="0"/>
            <a:ext cx="4313009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B70E5C8-5074-4D5F-9EBD-E5E49462D138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7144162-C52D-4D13-B080-38B1B0F6CBC6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68ABB-DAA1-4A8F-A65A-A0EADB7120F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93670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6470" y="1767593"/>
            <a:ext cx="3863221" cy="2595353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Emphasized Text</a:t>
            </a:r>
            <a:endParaRPr lang="en-ZA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5C3D10-5CD7-421D-B7BB-581518EF0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6470" y="4608000"/>
            <a:ext cx="3863221" cy="18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5322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90D010-2852-DE49-BD36-340D6725D1D5}"/>
              </a:ext>
            </a:extLst>
          </p:cNvPr>
          <p:cNvSpPr/>
          <p:nvPr userDrawn="1"/>
        </p:nvSpPr>
        <p:spPr>
          <a:xfrm>
            <a:off x="2765072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65400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65400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D02C68-EB7D-E044-99A9-658364A3B2F0}"/>
              </a:ext>
            </a:extLst>
          </p:cNvPr>
          <p:cNvSpPr/>
          <p:nvPr userDrawn="1"/>
        </p:nvSpPr>
        <p:spPr>
          <a:xfrm>
            <a:off x="4895931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96259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96259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962E1D-1D13-2B48-9F3B-CE31039DD236}"/>
              </a:ext>
            </a:extLst>
          </p:cNvPr>
          <p:cNvSpPr/>
          <p:nvPr userDrawn="1"/>
        </p:nvSpPr>
        <p:spPr>
          <a:xfrm>
            <a:off x="7026790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323970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27118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27118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899F40FD-03E5-4F86-95F3-71758BBBF9B6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251961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BF466B-33BA-42AC-AFB2-51FC72C2FA45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A5CDF3-277F-457A-90F6-C20C9F0EF716}"/>
              </a:ext>
            </a:extLst>
          </p:cNvPr>
          <p:cNvSpPr/>
          <p:nvPr userDrawn="1"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509F7B-15BA-44E2-85A9-A5A242FAF0E0}"/>
              </a:ext>
            </a:extLst>
          </p:cNvPr>
          <p:cNvSpPr/>
          <p:nvPr userDrawn="1"/>
        </p:nvSpPr>
        <p:spPr>
          <a:xfrm rot="5400000">
            <a:off x="8144030" y="2810031"/>
            <a:ext cx="6858000" cy="1237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8A2F97-6D60-46FC-A9F8-936208153882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0143235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74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633" y="6456363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5B127E-AB96-49E0-8307-05174D7A6231}"/>
              </a:ext>
            </a:extLst>
          </p:cNvPr>
          <p:cNvSpPr txBox="1"/>
          <p:nvPr userDrawn="1"/>
        </p:nvSpPr>
        <p:spPr>
          <a:xfrm>
            <a:off x="11034141" y="5994000"/>
            <a:ext cx="1077777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ZA" sz="2400" b="1" spc="-150" baseline="0" dirty="0">
                <a:solidFill>
                  <a:schemeClr val="accent1"/>
                </a:solidFill>
              </a:rPr>
              <a:t>Contoso</a:t>
            </a:r>
            <a:br>
              <a:rPr lang="en-ZA" sz="2400" b="1" spc="-15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000" b="0" spc="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Pharmaceuticals</a:t>
            </a:r>
          </a:p>
        </p:txBody>
      </p:sp>
    </p:spTree>
    <p:extLst>
      <p:ext uri="{BB962C8B-B14F-4D97-AF65-F5344CB8AC3E}">
        <p14:creationId xmlns:p14="http://schemas.microsoft.com/office/powerpoint/2010/main" val="263748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mailto:npfmc.admin@noa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ate.haapala@noa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414D423-B276-4148-A337-5693724BB04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26" name="Rectangle 25" title="Overlay Graphic">
            <a:extLst>
              <a:ext uri="{FF2B5EF4-FFF2-40B4-BE49-F238E27FC236}">
                <a16:creationId xmlns:a16="http://schemas.microsoft.com/office/drawing/2014/main" id="{817B6E89-6474-4AB4-90D5-2C2FB4120F12}"/>
              </a:ext>
            </a:extLst>
          </p:cNvPr>
          <p:cNvSpPr/>
          <p:nvPr/>
        </p:nvSpPr>
        <p:spPr bwMode="ltGray">
          <a:xfrm>
            <a:off x="0" y="10012"/>
            <a:ext cx="12192000" cy="1385652"/>
          </a:xfrm>
          <a:prstGeom prst="rect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BFEB6-F40E-4219-9AA6-8A27C2E8899B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336866" y="113079"/>
            <a:ext cx="11718776" cy="1870007"/>
          </a:xfrm>
        </p:spPr>
        <p:txBody>
          <a:bodyPr anchor="t"/>
          <a:lstStyle/>
          <a:p>
            <a:r>
              <a:rPr lang="en-ZA" sz="3000" dirty="0"/>
              <a:t>Welcome to the Partial Coverage Fishery Monitoring Advisory Committee </a:t>
            </a:r>
            <a:br>
              <a:rPr lang="en-US" sz="3000" dirty="0"/>
            </a:br>
            <a:r>
              <a:rPr lang="en-ZA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DB1EEC-D590-4C80-ABB7-362BBE1F5A1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0" y="587613"/>
            <a:ext cx="12110185" cy="691666"/>
          </a:xfrm>
        </p:spPr>
        <p:txBody>
          <a:bodyPr/>
          <a:lstStyle/>
          <a:p>
            <a:r>
              <a:rPr lang="en-ZA" sz="2500" dirty="0"/>
              <a:t>Online Meeting</a:t>
            </a:r>
          </a:p>
          <a:p>
            <a:endParaRPr lang="en-Z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3BF394-533B-4EEB-9394-2B65592EA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30" y="185030"/>
            <a:ext cx="1299240" cy="1094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F4E160-2898-4BFD-8317-37626F719469}"/>
              </a:ext>
            </a:extLst>
          </p:cNvPr>
          <p:cNvSpPr txBox="1"/>
          <p:nvPr/>
        </p:nvSpPr>
        <p:spPr>
          <a:xfrm>
            <a:off x="1738846" y="2241700"/>
            <a:ext cx="8453778" cy="377026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Meeting Tips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For tech support email: </a:t>
            </a:r>
            <a:r>
              <a:rPr lang="en-US" sz="2200" b="1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npfmc.admin@noaa.gov</a:t>
            </a:r>
            <a:endParaRPr lang="en-US" sz="24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If connecting via phone, it can take up to a minute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If you’re connected via your phone, mute your speakers and mic on your computer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Please place your phone away from your computer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If you’re in “LISTEN ONLY” mode, you won’t be able to speak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You can full-screen a window by clicking        in the top R corner of the box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D6FDB2-DC5E-46F6-AE65-D84A0C4AA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702" y="5258896"/>
            <a:ext cx="427452" cy="46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19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414D423-B276-4148-A337-5693724BB04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26" name="Rectangle 25" title="Overlay Graphic">
            <a:extLst>
              <a:ext uri="{FF2B5EF4-FFF2-40B4-BE49-F238E27FC236}">
                <a16:creationId xmlns:a16="http://schemas.microsoft.com/office/drawing/2014/main" id="{817B6E89-6474-4AB4-90D5-2C2FB4120F12}"/>
              </a:ext>
            </a:extLst>
          </p:cNvPr>
          <p:cNvSpPr/>
          <p:nvPr/>
        </p:nvSpPr>
        <p:spPr bwMode="ltGray">
          <a:xfrm>
            <a:off x="0" y="10012"/>
            <a:ext cx="12192000" cy="1385652"/>
          </a:xfrm>
          <a:prstGeom prst="rect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BFEB6-F40E-4219-9AA6-8A27C2E8899B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336866" y="113079"/>
            <a:ext cx="11718776" cy="1870007"/>
          </a:xfrm>
        </p:spPr>
        <p:txBody>
          <a:bodyPr anchor="t"/>
          <a:lstStyle/>
          <a:p>
            <a:r>
              <a:rPr lang="en-US" sz="3000" dirty="0"/>
              <a:t>Welcome to the Partial Coverage Fishery Monitoring Advisory Committee </a:t>
            </a:r>
            <a:br>
              <a:rPr lang="en-US" sz="3500" dirty="0"/>
            </a:br>
            <a:br>
              <a:rPr lang="en-US" dirty="0"/>
            </a:br>
            <a:r>
              <a:rPr lang="en-ZA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DB1EEC-D590-4C80-ABB7-362BBE1F5A1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0" y="587613"/>
            <a:ext cx="12110185" cy="691666"/>
          </a:xfrm>
        </p:spPr>
        <p:txBody>
          <a:bodyPr/>
          <a:lstStyle/>
          <a:p>
            <a:r>
              <a:rPr lang="en-ZA" sz="2500" dirty="0"/>
              <a:t>Online Meeting</a:t>
            </a:r>
          </a:p>
          <a:p>
            <a:endParaRPr lang="en-Z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3BF394-533B-4EEB-9394-2B65592EA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30" y="185030"/>
            <a:ext cx="1299240" cy="1094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F4E160-2898-4BFD-8317-37626F719469}"/>
              </a:ext>
            </a:extLst>
          </p:cNvPr>
          <p:cNvSpPr txBox="1"/>
          <p:nvPr/>
        </p:nvSpPr>
        <p:spPr>
          <a:xfrm>
            <a:off x="2335371" y="1844817"/>
            <a:ext cx="7603013" cy="373320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Meeting Tips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You’ll be able to see your status in the “attendees” pod (presenter or participants)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01 designates Committee member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Committee members, Council staff, and agency members giving presentations should turn on their video camera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You must turn on the video and share your video for others to see you</a:t>
            </a:r>
          </a:p>
          <a:p>
            <a:pPr>
              <a:lnSpc>
                <a:spcPct val="150000"/>
              </a:lnSpc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434815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414D423-B276-4148-A337-5693724BB04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26" name="Rectangle 25" title="Overlay Graphic">
            <a:extLst>
              <a:ext uri="{FF2B5EF4-FFF2-40B4-BE49-F238E27FC236}">
                <a16:creationId xmlns:a16="http://schemas.microsoft.com/office/drawing/2014/main" id="{817B6E89-6474-4AB4-90D5-2C2FB4120F12}"/>
              </a:ext>
            </a:extLst>
          </p:cNvPr>
          <p:cNvSpPr/>
          <p:nvPr/>
        </p:nvSpPr>
        <p:spPr bwMode="ltGray">
          <a:xfrm>
            <a:off x="0" y="10012"/>
            <a:ext cx="12192000" cy="1385652"/>
          </a:xfrm>
          <a:prstGeom prst="rect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BFEB6-F40E-4219-9AA6-8A27C2E8899B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336866" y="113079"/>
            <a:ext cx="11718776" cy="1870007"/>
          </a:xfrm>
        </p:spPr>
        <p:txBody>
          <a:bodyPr anchor="t"/>
          <a:lstStyle/>
          <a:p>
            <a:r>
              <a:rPr lang="en-US" sz="3000" dirty="0"/>
              <a:t>Welcome to the Partial Coverage Fishery Monitoring Advisory Committee </a:t>
            </a:r>
            <a:br>
              <a:rPr lang="en-US" sz="3500" dirty="0"/>
            </a:br>
            <a:br>
              <a:rPr lang="en-US" dirty="0"/>
            </a:br>
            <a:r>
              <a:rPr lang="en-ZA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DB1EEC-D590-4C80-ABB7-362BBE1F5A1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0" y="587613"/>
            <a:ext cx="12110185" cy="691666"/>
          </a:xfrm>
        </p:spPr>
        <p:txBody>
          <a:bodyPr/>
          <a:lstStyle/>
          <a:p>
            <a:r>
              <a:rPr lang="en-ZA" sz="2500" dirty="0"/>
              <a:t>Online Meeting</a:t>
            </a:r>
          </a:p>
          <a:p>
            <a:endParaRPr lang="en-Z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3BF394-533B-4EEB-9394-2B65592EA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30" y="185030"/>
            <a:ext cx="1299240" cy="1094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F4E160-2898-4BFD-8317-37626F719469}"/>
              </a:ext>
            </a:extLst>
          </p:cNvPr>
          <p:cNvSpPr txBox="1"/>
          <p:nvPr/>
        </p:nvSpPr>
        <p:spPr>
          <a:xfrm>
            <a:off x="2335371" y="1844817"/>
            <a:ext cx="7603013" cy="4071756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Meeting Tips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Committee discussion will be facilitated at the end of each agenda item using the ‘raise hand’ feature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Public comment will use the ‘raise hand feature’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If you have a PowerPoint or document to share, please email it in advance to </a:t>
            </a:r>
            <a:r>
              <a:rPr lang="en-US" sz="2200" dirty="0">
                <a:hlinkClick r:id="rId4"/>
              </a:rPr>
              <a:t>kate.haapala@noaa.gov</a:t>
            </a:r>
            <a:endParaRPr lang="en-US" sz="22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If you’re having trouble with the connection, check for competing internet bandwidth that you can adjust</a:t>
            </a:r>
            <a:br>
              <a:rPr lang="en-US" sz="2200" dirty="0"/>
            </a:br>
            <a:r>
              <a:rPr lang="en-US" sz="2200" dirty="0"/>
              <a:t>(VPN, streaming services, iPhone backups, etc.)</a:t>
            </a:r>
          </a:p>
          <a:p>
            <a:pPr>
              <a:lnSpc>
                <a:spcPct val="150000"/>
              </a:lnSpc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4241826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28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31B0C1"/>
      </a:accent1>
      <a:accent2>
        <a:srgbClr val="CB488B"/>
      </a:accent2>
      <a:accent3>
        <a:srgbClr val="BC9230"/>
      </a:accent3>
      <a:accent4>
        <a:srgbClr val="126974"/>
      </a:accent4>
      <a:accent5>
        <a:srgbClr val="C13131"/>
      </a:accent5>
      <a:accent6>
        <a:srgbClr val="8E8016"/>
      </a:accent6>
      <a:hlink>
        <a:srgbClr val="31B0C1"/>
      </a:hlink>
      <a:folHlink>
        <a:srgbClr val="31B0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ealthcare Pitch Deck_SB - v8.potx" id="{09150694-2D10-47FB-9499-835637889593}" vid="{C9B4AEDE-1B81-453E-91DD-2B942C10F46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5771</TotalTime>
  <Words>259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Times New Roman</vt:lpstr>
      <vt:lpstr>Calibri</vt:lpstr>
      <vt:lpstr>1_Office Theme</vt:lpstr>
      <vt:lpstr>Welcome to the Partial Coverage Fishery Monitoring Advisory Committee   </vt:lpstr>
      <vt:lpstr>Welcome to the Partial Coverage Fishery Monitoring Advisory Committee    </vt:lpstr>
      <vt:lpstr>Welcome to the Partial Coverage Fishery Monitoring Advisory Committee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249th Special Meeting</dc:title>
  <dc:creator>Nicole Schmidt</dc:creator>
  <cp:lastModifiedBy>Kate Haapala</cp:lastModifiedBy>
  <cp:revision>26</cp:revision>
  <dcterms:created xsi:type="dcterms:W3CDTF">2020-04-30T18:00:25Z</dcterms:created>
  <dcterms:modified xsi:type="dcterms:W3CDTF">2020-08-28T18:03:51Z</dcterms:modified>
</cp:coreProperties>
</file>