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sldIdLst>
    <p:sldId id="258" r:id="rId2"/>
    <p:sldId id="260" r:id="rId3"/>
    <p:sldId id="261" r:id="rId4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62B450-7550-4ECC-9DE8-1F36C62B3662}">
          <p14:sldIdLst>
            <p14:sldId id="258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1909425" cy="6584950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136800"/>
            <a:ext cx="5676382" cy="65846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6721475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6956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299E33-978D-4B8A-9AC7-FC3F151DA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E52575D-64D8-460C-B5A0-7382EA61473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972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800" y="1593150"/>
            <a:ext cx="4348065" cy="434806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ZA" dirty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0023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832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123559" y="1864921"/>
            <a:ext cx="3804522" cy="3804522"/>
          </a:xfrm>
          <a:prstGeom prst="ellipse">
            <a:avLst/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20011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2</a:t>
            </a:r>
            <a:endParaRPr lang="en-ZA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5820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54997" y="2207063"/>
            <a:ext cx="3120238" cy="3120238"/>
          </a:xfrm>
          <a:prstGeom prst="ellipse">
            <a:avLst/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63617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3</a:t>
            </a:r>
            <a:endParaRPr lang="en-ZA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25116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D690FB8B-B714-410D-8970-84BB8B6F3DA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637207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5503617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52910"/>
            <a:ext cx="10143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3617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617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235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A56B3B49-83F8-4AFF-B63D-6CBB11310D0A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977665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4" name="Freeform: Shape 13" title="Arrow">
            <a:extLst>
              <a:ext uri="{FF2B5EF4-FFF2-40B4-BE49-F238E27FC236}">
                <a16:creationId xmlns:a16="http://schemas.microsoft.com/office/drawing/2014/main" id="{02DBE11B-8F8E-48E5-9449-E6E9E355DA0F}"/>
              </a:ext>
            </a:extLst>
          </p:cNvPr>
          <p:cNvSpPr/>
          <p:nvPr userDrawn="1"/>
        </p:nvSpPr>
        <p:spPr>
          <a:xfrm flipH="1">
            <a:off x="3570526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043801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043801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5" name="Freeform: Shape 14" title="Arrow">
            <a:extLst>
              <a:ext uri="{FF2B5EF4-FFF2-40B4-BE49-F238E27FC236}">
                <a16:creationId xmlns:a16="http://schemas.microsoft.com/office/drawing/2014/main" id="{6EF06703-92AF-44B7-8CE1-044DD2093118}"/>
              </a:ext>
            </a:extLst>
          </p:cNvPr>
          <p:cNvSpPr/>
          <p:nvPr userDrawn="1"/>
        </p:nvSpPr>
        <p:spPr>
          <a:xfrm flipH="1">
            <a:off x="7182327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655602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55602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3473F17-2985-4488-A204-D995C9E5DDA3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57895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029017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918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560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606680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658409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9" name="Slide Number Placeholder 6">
            <a:extLst>
              <a:ext uri="{FF2B5EF4-FFF2-40B4-BE49-F238E27FC236}">
                <a16:creationId xmlns:a16="http://schemas.microsoft.com/office/drawing/2014/main" id="{5475E9DC-8298-4C43-821F-207EA02CF82C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90131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EC13E70C-589A-40D0-83ED-C913136ACD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45BB7166-E008-49D6-8450-A5312FEF5DA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B8CCF0D9-2E35-46E1-9212-1B3509896D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794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369EFCD7-2F9E-4880-89C2-D2D4C65B875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429148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12424001-B070-42CA-89F1-75B99FC8EDE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92656" y="2256300"/>
            <a:ext cx="1217130" cy="1217130"/>
          </a:xfrm>
          <a:noFill/>
          <a:ln w="12700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06D803D4-7F73-49F7-9CC0-E376C2AB01D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060200" y="2256300"/>
            <a:ext cx="1217130" cy="1217130"/>
          </a:xfrm>
          <a:noFill/>
          <a:ln w="12700" cap="sq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43495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442861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55A4F561-30F1-443F-9FFB-05E1EC71524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7744" y="2256300"/>
            <a:ext cx="1217130" cy="1217130"/>
          </a:xfrm>
          <a:noFill/>
          <a:ln w="12700" cap="sq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00249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02499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4" name="Picture Placeholder 15">
            <a:extLst>
              <a:ext uri="{FF2B5EF4-FFF2-40B4-BE49-F238E27FC236}">
                <a16:creationId xmlns:a16="http://schemas.microsoft.com/office/drawing/2014/main" id="{E9836B2F-D2CC-4A47-A3FE-016E92B80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92656" y="4023015"/>
            <a:ext cx="1217130" cy="1217130"/>
          </a:xfrm>
          <a:noFill/>
          <a:ln w="12700" cap="sq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5" name="Picture Placeholder 15">
            <a:extLst>
              <a:ext uri="{FF2B5EF4-FFF2-40B4-BE49-F238E27FC236}">
                <a16:creationId xmlns:a16="http://schemas.microsoft.com/office/drawing/2014/main" id="{02EC6DDF-472F-47FF-AB50-84DEB99BB34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060200" y="4023015"/>
            <a:ext cx="1217130" cy="1217130"/>
          </a:xfrm>
          <a:noFill/>
          <a:ln w="12700" cap="sq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3495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42861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6" name="Picture Placeholder 15">
            <a:extLst>
              <a:ext uri="{FF2B5EF4-FFF2-40B4-BE49-F238E27FC236}">
                <a16:creationId xmlns:a16="http://schemas.microsoft.com/office/drawing/2014/main" id="{B6BBF386-2A9D-4CE1-BEA4-F34ECCB54C5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7744" y="4023015"/>
            <a:ext cx="1217130" cy="1217130"/>
          </a:xfrm>
          <a:noFill/>
          <a:ln w="12700" cap="sq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00249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002499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8C153C36-45CA-43CC-B38C-91E5DFDF600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86120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7C29A3-38CD-4261-A957-345FBD113B15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17929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CD2AAA-246C-4A45-BE24-C1A9DB1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829B2-67B8-42AF-A8F6-0483C504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0953015-A379-403E-8191-D885E217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9372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35C02781-6681-4DE8-8CE5-8E266FEF076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940714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24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3617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5235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3A1E70-888C-457D-AFFC-B6844C5A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324CA5F-D928-461D-8E88-C882DBBFFC5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7591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4552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908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0809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9618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8427" y="1148060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67235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19BBF2-DEB7-4E8E-8C83-D3D10FA6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58B137D-92E6-4E62-8479-5106AAA1C21D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298153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4860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4860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CD98A-64EE-42B1-9A8B-F495FEF2E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5235" y="1581663"/>
            <a:ext cx="4786225" cy="46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F7B39C-4DE9-4650-869E-0410A8E29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5235" y="1151999"/>
            <a:ext cx="4860000" cy="359999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/>
              <a:t>Click to edit Master text styles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86E4327-4B03-47D1-BE8E-8AEC66BFC30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667672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D5478-FA4F-48AE-8588-59081070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082602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4E1DE8-1FB6-4E55-81D4-0DD098DE69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401367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50FC2D7-C428-4985-A707-D3D2DA616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63748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82DD5-B925-42F3-AD1E-4E9B955FDA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973090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FD2D0E5-DB7B-4995-9437-AF9945F7C9C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642555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0306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26770-290B-4E8A-B12A-36F7DDB7F2B1}"/>
              </a:ext>
            </a:extLst>
          </p:cNvPr>
          <p:cNvGrpSpPr/>
          <p:nvPr userDrawn="1"/>
        </p:nvGrpSpPr>
        <p:grpSpPr>
          <a:xfrm>
            <a:off x="0" y="0"/>
            <a:ext cx="5277678" cy="6858000"/>
            <a:chOff x="0" y="0"/>
            <a:chExt cx="10954058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83424E-B9B3-4D58-988A-26DEDF734F4E}"/>
                </a:ext>
              </a:extLst>
            </p:cNvPr>
            <p:cNvSpPr/>
            <p:nvPr userDrawn="1"/>
          </p:nvSpPr>
          <p:spPr>
            <a:xfrm>
              <a:off x="0" y="0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2BBED-D126-4DCA-9557-B488A96E405F}"/>
                </a:ext>
              </a:extLst>
            </p:cNvPr>
            <p:cNvSpPr/>
            <p:nvPr userDrawn="1"/>
          </p:nvSpPr>
          <p:spPr>
            <a:xfrm>
              <a:off x="0" y="6721475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2894682"/>
            <a:ext cx="5085650" cy="1870007"/>
          </a:xfrm>
        </p:spPr>
        <p:txBody>
          <a:bodyPr anchor="b"/>
          <a:lstStyle>
            <a:lvl1pPr algn="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73044" y="5025053"/>
            <a:ext cx="4681330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7D147AD-3B0C-4B21-AE3D-178E0B7E3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73044" y="5431223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Phone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EB09218-D127-4641-A366-94360A951A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3044" y="5817586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  <a:endParaRPr lang="en-ZA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9C42B1D-23D7-46D7-A8E3-6667AC7EF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73044" y="6203950"/>
            <a:ext cx="4683095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2417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88D655-4406-4239-85EC-50C2308745AA}"/>
              </a:ext>
            </a:extLst>
          </p:cNvPr>
          <p:cNvSpPr/>
          <p:nvPr userDrawn="1"/>
        </p:nvSpPr>
        <p:spPr>
          <a:xfrm>
            <a:off x="145004" y="135743"/>
            <a:ext cx="11909425" cy="65849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363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038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28728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ntr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77678" y="136525"/>
            <a:ext cx="5676382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5277678" y="0"/>
            <a:ext cx="5676381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432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24377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24377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9157648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454828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55235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55235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5115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3B0AD5-3645-8443-891F-C0E1D9763D7A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9B724A-B58C-CD4D-8980-C0DFE08B79B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894D68-6E31-8646-BFD7-2C0D8C4CD961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7151842" y="2919257"/>
            <a:ext cx="3292475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86979D-82A3-4A80-B7D8-1411156740B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A4C3AA-BB58-4285-A38D-608FB501AC1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B9E9C3-2013-4B62-89A6-8A4B0F2A884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4564187-7B7F-4203-BE0E-B2085E4F1869}"/>
              </a:ext>
            </a:extLst>
          </p:cNvPr>
          <p:cNvSpPr/>
          <p:nvPr userDrawn="1"/>
        </p:nvSpPr>
        <p:spPr>
          <a:xfrm rot="5400000">
            <a:off x="7151842" y="-373218"/>
            <a:ext cx="3292475" cy="431196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1402" y="658931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69" y="3674372"/>
            <a:ext cx="3863221" cy="7200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69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058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F5735D3-1D9F-7543-95B4-59FA78EE1633}"/>
              </a:ext>
            </a:extLst>
          </p:cNvPr>
          <p:cNvSpPr/>
          <p:nvPr userDrawn="1"/>
        </p:nvSpPr>
        <p:spPr>
          <a:xfrm>
            <a:off x="1729232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89EB4-58FE-9C45-AF3E-821DBB1186EC}"/>
              </a:ext>
            </a:extLst>
          </p:cNvPr>
          <p:cNvSpPr/>
          <p:nvPr userDrawn="1"/>
        </p:nvSpPr>
        <p:spPr>
          <a:xfrm>
            <a:off x="3860091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2E783B-B6C5-C74B-8CB2-1421AF723973}"/>
              </a:ext>
            </a:extLst>
          </p:cNvPr>
          <p:cNvSpPr/>
          <p:nvPr userDrawn="1"/>
        </p:nvSpPr>
        <p:spPr>
          <a:xfrm>
            <a:off x="1728254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4FB0C7-5FAE-064C-B022-6C6F1429F789}"/>
              </a:ext>
            </a:extLst>
          </p:cNvPr>
          <p:cNvSpPr/>
          <p:nvPr userDrawn="1"/>
        </p:nvSpPr>
        <p:spPr>
          <a:xfrm>
            <a:off x="3859113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BDD832-2CD9-45D2-AC4D-DD00EFA5A22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47021E-0309-4638-9D02-AE2A45E2C5D1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8E8D6F-D64D-4B85-AA51-BDA9EF959E3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3674372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219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your Screen Design here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88889-2E09-4B26-90FB-497460180E61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70E5C8-5074-4D5F-9EBD-E5E49462D138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144162-C52D-4D13-B080-38B1B0F6CBC6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1767593"/>
            <a:ext cx="3863221" cy="2595353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Emphasized Text</a:t>
            </a:r>
            <a:endParaRPr lang="en-ZA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5C3D10-5CD7-421D-B7BB-581518EF0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32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0D010-2852-DE49-BD36-340D6725D1D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54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54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D02C68-EB7D-E044-99A9-658364A3B2F0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2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2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62E1D-1D13-2B48-9F3B-CE31039DD236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271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271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899F40FD-03E5-4F86-95F3-71758BBBF9B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1961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BF466B-33BA-42AC-AFB2-51FC72C2FA45}"/>
              </a:ext>
            </a:extLst>
          </p:cNvPr>
          <p:cNvSpPr/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A5CDF3-277F-457A-90F6-C20C9F0EF716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144030" y="2810031"/>
            <a:ext cx="6858000" cy="1237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A2F97-6D60-46FC-A9F8-936208153882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0143235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B127E-AB96-49E0-8307-05174D7A6231}"/>
              </a:ext>
            </a:extLst>
          </p:cNvPr>
          <p:cNvSpPr txBox="1"/>
          <p:nvPr userDrawn="1"/>
        </p:nvSpPr>
        <p:spPr>
          <a:xfrm>
            <a:off x="11034141" y="5994000"/>
            <a:ext cx="1077777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ZA" sz="2400" b="1" spc="-150" baseline="0" dirty="0">
                <a:solidFill>
                  <a:schemeClr val="accent1"/>
                </a:solidFill>
              </a:rPr>
              <a:t>Contoso</a:t>
            </a:r>
            <a:br>
              <a:rPr lang="en-ZA" sz="2400" b="1" spc="-15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ZA" sz="1000" b="0" spc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Pharmaceuticals</a:t>
            </a:r>
          </a:p>
        </p:txBody>
      </p:sp>
    </p:spTree>
    <p:extLst>
      <p:ext uri="{BB962C8B-B14F-4D97-AF65-F5344CB8AC3E}">
        <p14:creationId xmlns:p14="http://schemas.microsoft.com/office/powerpoint/2010/main" val="263748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npfmc.admin@noaa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ate.haapala@noaa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414D423-B276-4148-A337-5693724BB04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26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0" y="10012"/>
            <a:ext cx="12192000" cy="1385652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336866" y="113079"/>
            <a:ext cx="11718776" cy="1870007"/>
          </a:xfrm>
        </p:spPr>
        <p:txBody>
          <a:bodyPr anchor="t"/>
          <a:lstStyle/>
          <a:p>
            <a:r>
              <a:rPr lang="en-ZA" sz="3000" dirty="0"/>
              <a:t>Welcome to the Partial Coverage Fishery Monitoring Advisory Committee </a:t>
            </a:r>
            <a:br>
              <a:rPr lang="en-US" sz="3000" dirty="0"/>
            </a:br>
            <a:r>
              <a:rPr lang="en-ZA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B1EEC-D590-4C80-ABB7-362BBE1F5A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0" y="587613"/>
            <a:ext cx="12110185" cy="691666"/>
          </a:xfrm>
        </p:spPr>
        <p:txBody>
          <a:bodyPr/>
          <a:lstStyle/>
          <a:p>
            <a:r>
              <a:rPr lang="en-ZA" sz="2500" dirty="0"/>
              <a:t>Online Meeting</a:t>
            </a:r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3BF394-533B-4EEB-9394-2B65592EA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0" y="185030"/>
            <a:ext cx="1299240" cy="1094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4E160-2898-4BFD-8317-37626F719469}"/>
              </a:ext>
            </a:extLst>
          </p:cNvPr>
          <p:cNvSpPr txBox="1"/>
          <p:nvPr/>
        </p:nvSpPr>
        <p:spPr>
          <a:xfrm>
            <a:off x="1738846" y="2241700"/>
            <a:ext cx="8453778" cy="377026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Meeting Tips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For tech support email: </a:t>
            </a:r>
            <a:r>
              <a:rPr lang="en-US" sz="2200" b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npfmc.admin@noaa.gov</a:t>
            </a:r>
            <a:endParaRPr lang="en-US" sz="2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If connecting via phone, it can take up to a minute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If you’re connected via your phone, mute your speakers and mic on your computer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Please place your phone away from your computer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If you’re in “LISTEN ONLY” mode, you won’t be able to speak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You can full-screen a window by clicking        in the top R corner of the box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D6FDB2-DC5E-46F6-AE65-D84A0C4AA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3702" y="5258896"/>
            <a:ext cx="427452" cy="46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19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414D423-B276-4148-A337-5693724BB04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26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0" y="10012"/>
            <a:ext cx="12192000" cy="1385652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336866" y="113079"/>
            <a:ext cx="11718776" cy="1870007"/>
          </a:xfrm>
        </p:spPr>
        <p:txBody>
          <a:bodyPr anchor="t"/>
          <a:lstStyle/>
          <a:p>
            <a:r>
              <a:rPr lang="en-US" sz="3000" dirty="0"/>
              <a:t>Welcome to the Partial Coverage Fishery Monitoring Advisory Committee </a:t>
            </a:r>
            <a:br>
              <a:rPr lang="en-US" sz="3500" dirty="0"/>
            </a:br>
            <a:br>
              <a:rPr lang="en-US" dirty="0"/>
            </a:br>
            <a:r>
              <a:rPr lang="en-ZA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B1EEC-D590-4C80-ABB7-362BBE1F5A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0" y="587613"/>
            <a:ext cx="12110185" cy="691666"/>
          </a:xfrm>
        </p:spPr>
        <p:txBody>
          <a:bodyPr/>
          <a:lstStyle/>
          <a:p>
            <a:r>
              <a:rPr lang="en-ZA" sz="2500" dirty="0"/>
              <a:t>Online Meeting</a:t>
            </a:r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3BF394-533B-4EEB-9394-2B65592EA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0" y="185030"/>
            <a:ext cx="1299240" cy="1094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4E160-2898-4BFD-8317-37626F719469}"/>
              </a:ext>
            </a:extLst>
          </p:cNvPr>
          <p:cNvSpPr txBox="1"/>
          <p:nvPr/>
        </p:nvSpPr>
        <p:spPr>
          <a:xfrm>
            <a:off x="2335371" y="1844817"/>
            <a:ext cx="7603013" cy="373320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Meeting Tips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You’ll be able to see your status in the “attendees” pod (presenter or participants)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01 designates Committee member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Committee members, Council staff, and agency members giving presentations should turn on their video camera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You must turn on the video and share your video for others to see you</a:t>
            </a:r>
          </a:p>
          <a:p>
            <a:pPr>
              <a:lnSpc>
                <a:spcPct val="150000"/>
              </a:lnSpc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43481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414D423-B276-4148-A337-5693724BB04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26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0" y="10012"/>
            <a:ext cx="12192000" cy="1385652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336866" y="113079"/>
            <a:ext cx="11718776" cy="1870007"/>
          </a:xfrm>
        </p:spPr>
        <p:txBody>
          <a:bodyPr anchor="t"/>
          <a:lstStyle/>
          <a:p>
            <a:r>
              <a:rPr lang="en-US" sz="3000" dirty="0"/>
              <a:t>Welcome to the Partial Coverage Fishery Monitoring Advisory Committee </a:t>
            </a:r>
            <a:br>
              <a:rPr lang="en-US" sz="3500" dirty="0"/>
            </a:br>
            <a:br>
              <a:rPr lang="en-US" dirty="0"/>
            </a:br>
            <a:r>
              <a:rPr lang="en-ZA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B1EEC-D590-4C80-ABB7-362BBE1F5A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0" y="587613"/>
            <a:ext cx="12110185" cy="691666"/>
          </a:xfrm>
        </p:spPr>
        <p:txBody>
          <a:bodyPr/>
          <a:lstStyle/>
          <a:p>
            <a:r>
              <a:rPr lang="en-ZA" sz="2500" dirty="0"/>
              <a:t>Online Meeting</a:t>
            </a:r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3BF394-533B-4EEB-9394-2B65592EA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0" y="185030"/>
            <a:ext cx="1299240" cy="1094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4E160-2898-4BFD-8317-37626F719469}"/>
              </a:ext>
            </a:extLst>
          </p:cNvPr>
          <p:cNvSpPr txBox="1"/>
          <p:nvPr/>
        </p:nvSpPr>
        <p:spPr>
          <a:xfrm>
            <a:off x="2335371" y="1844817"/>
            <a:ext cx="7603013" cy="4071756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Meeting Tips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Committee discussion will be facilitated at the end of each agenda item using the ‘raise hand’ feature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Public comment will use the ‘raise hand feature’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If you have a PowerPoint or document to share, please email it in advance to </a:t>
            </a:r>
            <a:r>
              <a:rPr lang="en-US" sz="2200" dirty="0">
                <a:hlinkClick r:id="rId4"/>
              </a:rPr>
              <a:t>kate.haapala@noaa.gov</a:t>
            </a:r>
            <a:endParaRPr lang="en-US" sz="22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If you’re having trouble with the connection, check for competing internet bandwidth that you can adjust</a:t>
            </a:r>
            <a:br>
              <a:rPr lang="en-US" sz="2200" dirty="0"/>
            </a:br>
            <a:r>
              <a:rPr lang="en-US" sz="2200" dirty="0"/>
              <a:t>(VPN, streaming services, iPhone backups, etc.)</a:t>
            </a:r>
          </a:p>
          <a:p>
            <a:pPr>
              <a:lnSpc>
                <a:spcPct val="150000"/>
              </a:lnSpc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4241826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5771</TotalTime>
  <Words>259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Calibri</vt:lpstr>
      <vt:lpstr>1_Office Theme</vt:lpstr>
      <vt:lpstr>Welcome to the Partial Coverage Fishery Monitoring Advisory Committee   </vt:lpstr>
      <vt:lpstr>Welcome to the Partial Coverage Fishery Monitoring Advisory Committee    </vt:lpstr>
      <vt:lpstr>Welcome to the Partial Coverage Fishery Monitoring Advisory Committee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249th Special Meeting</dc:title>
  <dc:creator>Nicole Schmidt</dc:creator>
  <cp:lastModifiedBy>Kate Haapala</cp:lastModifiedBy>
  <cp:revision>26</cp:revision>
  <dcterms:created xsi:type="dcterms:W3CDTF">2020-04-30T18:00:25Z</dcterms:created>
  <dcterms:modified xsi:type="dcterms:W3CDTF">2020-08-28T18:03:51Z</dcterms:modified>
</cp:coreProperties>
</file>