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BA0F5-FD65-B245-B1DD-BBD20C4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0E322E-176B-DE46-8CFF-71FD227AC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79A66-6726-214C-AE0F-5D613BD1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DE28C-8143-A140-B70C-E092A68A8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7B6E0-EC82-5448-AF4D-F7171474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26C87-004A-DC48-9A83-1204F525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8FC25-841E-9E49-BA45-6B611260F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05FC3-16D4-3942-824C-83615BC15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79B74-2BBF-E84C-A8FE-6B4E9B84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D1E20-CCCA-C648-9841-1752A584E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8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65B7FF-119B-FC44-8B9B-5114A9CC1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6709E-D4C2-C44E-973E-235C7921E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3C1F3-8E62-8844-8EDF-6A46CCE22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E29FC-2CE6-B04A-87DF-8A33D9439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A28DD-B16B-4E40-ADBD-7E5E416C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4872-B272-D342-A07D-B32B8978B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E7E07-B0A6-A441-B3EA-EC747FF50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3906-28D1-D241-9C4F-203AD730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31A42-2B80-2149-B5E2-DFB080244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F2D9A-F14A-1747-AB40-C757EDD7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6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6A748-26F4-464E-91D3-3D70D94DC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0D977-A6EE-E74D-A0D8-1D3FDF644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371F9-CBE4-D044-9B7E-E160EB5E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8EE75-AF3B-6542-AEE6-1EEC1A5E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2F104-6C86-E442-8B23-8656B0A5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0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5ED5C-F4C8-384E-A4CB-90B823E5F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611F6-9D64-7E40-9B19-B61A29399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B3839-AF85-B94D-9E6A-8456C47BC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67EC2-2969-2C4B-A86E-EF63070C8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10D76-A0A6-C44C-8188-0E93B0B0E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0DE21-699C-5448-8466-1803E8BA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9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D33-8D4A-C948-86C9-9A4CCDFD1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C0A67-1D27-2749-A39F-054A4FB35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756A4-7465-2F43-9EB9-8CC8DDF78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8C5CDE-E868-5643-BC0F-A29A05C20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124263-CFC7-D841-A7F0-4C3284092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F89D3-7E04-224A-A261-A5DF3746C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B1BC09-886B-E842-A4C7-5EF387D0C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0E5BEF-1CF4-3045-872D-4D4879DA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2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59D65-2A2E-7949-B90B-1167AA1C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EB97E7-9133-7648-8BAD-BF56C0606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86602F-9D10-AC4D-B845-26BB4F24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6F2370-98F4-E649-A61E-3B82C1298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38C4F-D67C-DE48-8904-08C91316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416819-14A2-6D48-BA3F-A2F6CE49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8D89E-243B-384D-AF54-3BFE4236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1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BF5FC-580A-F14A-9198-76AF17523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F1898-775C-8745-B482-4F6E54D45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2AC53-86C9-D841-B4D0-84FCCB070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C6944-E14C-8344-9505-3DF97775D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3BB90-42CA-7047-89BE-1928A77B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2251A-83C2-0946-91B2-11E05DEBC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3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5CA51-2812-F24A-99B1-BD1EEFC08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D95962-3D8D-BB4E-997E-F56BE424E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26A3E-1D18-CC41-B123-9F054FF2B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74AB1-17C7-CF4B-B832-41BAB7DA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575B7-5B2F-4C4C-951C-6AFF9EB9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036B9-0645-014E-B081-E67B2CF24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6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ED3F05-4B08-5546-A962-1E42EA973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67108-37E6-734A-A4F6-D296EF35D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53691-25F4-FB4D-B3DD-501B60FA81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67D9-FAF3-134D-90EF-F67ED0128721}" type="datetimeFigureOut">
              <a:rPr lang="en-US" smtClean="0"/>
              <a:t>9/14/21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0E3DF-A6A3-FD47-B124-80B5C6C74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6341E-7A56-7E4B-B117-EA274DB2E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DADD-EA42-D04F-8919-E64351000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1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58BF6-F455-BA43-805E-D2472ACF9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PIBKC Overfishing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11287-E159-0D42-A1BB-D362B98A9D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Stockhausen</a:t>
            </a:r>
          </a:p>
          <a:p>
            <a:r>
              <a:rPr lang="en-US" dirty="0"/>
              <a:t>ADSC/NOAA/NMFS</a:t>
            </a:r>
          </a:p>
          <a:p>
            <a:r>
              <a:rPr lang="en-US" dirty="0"/>
              <a:t>September 14, 2021</a:t>
            </a:r>
          </a:p>
        </p:txBody>
      </p:sp>
    </p:spTree>
    <p:extLst>
      <p:ext uri="{BB962C8B-B14F-4D97-AF65-F5344CB8AC3E}">
        <p14:creationId xmlns:p14="http://schemas.microsoft.com/office/powerpoint/2010/main" val="294132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D8B27B0-18A9-2641-B2E9-E33FCDCFBFB4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E27AF-6866-4440-99A5-900D09A78F00}"/>
              </a:ext>
            </a:extLst>
          </p:cNvPr>
          <p:cNvSpPr/>
          <p:nvPr/>
        </p:nvSpPr>
        <p:spPr>
          <a:xfrm>
            <a:off x="1643742" y="1039091"/>
            <a:ext cx="8904516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Overfishing update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Overfished status determined in May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Remains overfished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overfishing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OFL: 1.16 t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Total fishing mortality: &lt; 0.01 t</a:t>
            </a:r>
          </a:p>
          <a:p>
            <a:pPr marL="285750" indent="-28575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Assessment moves (back) to September in 2022</a:t>
            </a:r>
          </a:p>
          <a:p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3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48</Words>
  <Application>Microsoft Macintosh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PIBKC Overfishing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PIBKC Overfishing Update</dc:title>
  <dc:creator>William Stockhausen</dc:creator>
  <cp:lastModifiedBy>William Stockhausen</cp:lastModifiedBy>
  <cp:revision>1</cp:revision>
  <dcterms:created xsi:type="dcterms:W3CDTF">2021-09-14T15:30:30Z</dcterms:created>
  <dcterms:modified xsi:type="dcterms:W3CDTF">2021-09-14T15:36:00Z</dcterms:modified>
</cp:coreProperties>
</file>