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2" r:id="rId2"/>
    <p:sldId id="263" r:id="rId3"/>
    <p:sldId id="265" r:id="rId4"/>
    <p:sldId id="264" r:id="rId5"/>
    <p:sldId id="259" r:id="rId6"/>
    <p:sldId id="260" r:id="rId7"/>
    <p:sldId id="26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162B450-7550-4ECC-9DE8-1F36C62B3662}">
          <p14:sldIdLst>
            <p14:sldId id="262"/>
            <p14:sldId id="263"/>
            <p14:sldId id="265"/>
            <p14:sldId id="264"/>
            <p14:sldId id="259"/>
            <p14:sldId id="260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525" y="136525"/>
            <a:ext cx="11909425" cy="6584950"/>
          </a:xfrm>
          <a:solidFill>
            <a:schemeClr val="accent4">
              <a:lumMod val="50000"/>
            </a:schemeClr>
          </a:solidFill>
        </p:spPr>
        <p:txBody>
          <a:bodyPr lIns="1080000" t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EDCBE8D-BCDE-43F2-9C37-386C3705A5C2}"/>
              </a:ext>
            </a:extLst>
          </p:cNvPr>
          <p:cNvSpPr/>
          <p:nvPr userDrawn="1"/>
        </p:nvSpPr>
        <p:spPr>
          <a:xfrm>
            <a:off x="5277678" y="136800"/>
            <a:ext cx="5676382" cy="6584675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C2952E-380C-48F5-9C93-B1EB0713EF3E}"/>
              </a:ext>
            </a:extLst>
          </p:cNvPr>
          <p:cNvSpPr/>
          <p:nvPr userDrawn="1"/>
        </p:nvSpPr>
        <p:spPr>
          <a:xfrm rot="5400000">
            <a:off x="-3360737" y="3360737"/>
            <a:ext cx="6858000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83424E-B9B3-4D58-988A-26DEDF734F4E}"/>
              </a:ext>
            </a:extLst>
          </p:cNvPr>
          <p:cNvSpPr/>
          <p:nvPr userDrawn="1"/>
        </p:nvSpPr>
        <p:spPr>
          <a:xfrm>
            <a:off x="0" y="0"/>
            <a:ext cx="10954058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32BBED-D126-4DCA-9557-B488A96E405F}"/>
              </a:ext>
            </a:extLst>
          </p:cNvPr>
          <p:cNvSpPr/>
          <p:nvPr userDrawn="1"/>
        </p:nvSpPr>
        <p:spPr>
          <a:xfrm>
            <a:off x="0" y="6721475"/>
            <a:ext cx="10954058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2"/>
            <a:ext cx="5085650" cy="1870007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your presentation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0" cy="69166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69563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Numbers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673AE6F-1F65-4C50-B8BB-3CE8E3C02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C0299E33-978D-4B8A-9AC7-FC3F151DA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16210" y="2143124"/>
            <a:ext cx="3069500" cy="997168"/>
          </a:xfrm>
        </p:spPr>
        <p:txBody>
          <a:bodyPr anchor="t"/>
          <a:lstStyle>
            <a:lvl1pPr marL="0" indent="0">
              <a:lnSpc>
                <a:spcPts val="7200"/>
              </a:lnSpc>
              <a:buNone/>
              <a:defRPr sz="72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31968" y="3314505"/>
            <a:ext cx="3069500" cy="305190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53360" y="2143124"/>
            <a:ext cx="3069500" cy="1008000"/>
          </a:xfrm>
        </p:spPr>
        <p:txBody>
          <a:bodyPr anchor="t"/>
          <a:lstStyle>
            <a:lvl1pPr marL="0" indent="0">
              <a:lnSpc>
                <a:spcPts val="7200"/>
              </a:lnSpc>
              <a:buNone/>
              <a:defRPr sz="72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en-ZA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53360" y="3314701"/>
            <a:ext cx="3069500" cy="3051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8E52575D-64D8-460C-B5A0-7382EA61473E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1972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Numbers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D3903B4-7169-4D4B-A4EE-98E908F4792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1800" y="1593150"/>
            <a:ext cx="4348065" cy="4348065"/>
          </a:xfrm>
          <a:prstGeom prst="ellipse">
            <a:avLst/>
          </a:prstGeom>
          <a:solidFill>
            <a:schemeClr val="accent1">
              <a:alpha val="1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ZA" dirty="0"/>
              <a:t>Section Header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6BEA54F-1538-4369-953E-48143E778A0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00023" y="2205688"/>
            <a:ext cx="2811618" cy="1440000"/>
          </a:xfrm>
          <a:prstGeom prst="rect">
            <a:avLst/>
          </a:prstGeom>
          <a:noFill/>
        </p:spPr>
        <p:txBody>
          <a:bodyPr anchor="b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6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1</a:t>
            </a:r>
            <a:endParaRPr lang="en-ZA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7461332-515F-423E-992A-19C7845D0A7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615832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 Description</a:t>
            </a:r>
            <a:endParaRPr lang="en-ZA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5BD4359-D385-4BCD-B33E-EF9B611693C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123559" y="1864921"/>
            <a:ext cx="3804522" cy="3804522"/>
          </a:xfrm>
          <a:prstGeom prst="ellipse">
            <a:avLst/>
          </a:prstGeom>
          <a:solidFill>
            <a:schemeClr val="accent2">
              <a:alpha val="10000"/>
            </a:schemeClr>
          </a:solidFill>
          <a:ln>
            <a:solidFill>
              <a:schemeClr val="accent2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/>
            <a:r>
              <a:rPr lang="en-ZA" dirty="0"/>
              <a:t>Section Header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5AB5322-7A21-47FE-92DA-8B0C974F8FB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20011" y="2205688"/>
            <a:ext cx="2811618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266700" lvl="0" indent="-266700" algn="ctr"/>
            <a:r>
              <a:rPr lang="en-US" dirty="0"/>
              <a:t>2</a:t>
            </a:r>
            <a:endParaRPr lang="en-ZA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C63BF992-768D-4119-8D4A-65B4E8FF04E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35820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 Description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760B0B05-57EC-42F8-B1E3-6386C1E9C60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54997" y="2207063"/>
            <a:ext cx="3120238" cy="3120238"/>
          </a:xfrm>
          <a:prstGeom prst="ellipse">
            <a:avLst/>
          </a:prstGeom>
          <a:solidFill>
            <a:schemeClr val="accent3">
              <a:alpha val="10000"/>
            </a:schemeClr>
          </a:solidFill>
          <a:ln>
            <a:solidFill>
              <a:schemeClr val="accent3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/>
            <a:r>
              <a:rPr lang="en-ZA" dirty="0"/>
              <a:t>Section Header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68AE188-594C-409F-8B57-C0CFFAFC9A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63617" y="2205688"/>
            <a:ext cx="2597043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266700" lvl="0" indent="-266700" algn="ctr"/>
            <a:r>
              <a:rPr lang="en-US" dirty="0"/>
              <a:t>3</a:t>
            </a:r>
            <a:endParaRPr lang="en-ZA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D698B85-CFF0-4F09-8E8A-BCAEC505623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025116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 Description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17" name="Slide Number Placeholder 6">
            <a:extLst>
              <a:ext uri="{FF2B5EF4-FFF2-40B4-BE49-F238E27FC236}">
                <a16:creationId xmlns:a16="http://schemas.microsoft.com/office/drawing/2014/main" id="{D690FB8B-B714-410D-8970-84BB8B6F3DA7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637207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rket Sp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9B4ACC-E72E-450B-88FA-710ECDE6548D}"/>
              </a:ext>
            </a:extLst>
          </p:cNvPr>
          <p:cNvCxnSpPr/>
          <p:nvPr userDrawn="1"/>
        </p:nvCxnSpPr>
        <p:spPr>
          <a:xfrm>
            <a:off x="5503617" y="1406251"/>
            <a:ext cx="0" cy="449331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1419610-8183-4044-A08A-8F6940C6AC9B}"/>
              </a:ext>
            </a:extLst>
          </p:cNvPr>
          <p:cNvCxnSpPr>
            <a:cxnSpLocks/>
          </p:cNvCxnSpPr>
          <p:nvPr userDrawn="1"/>
        </p:nvCxnSpPr>
        <p:spPr>
          <a:xfrm flipH="1">
            <a:off x="432000" y="3652910"/>
            <a:ext cx="101432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C28012CA-9AC6-43EF-965E-2A6886FA2C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13617" y="1069941"/>
            <a:ext cx="198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5861664-5B54-4F47-BF93-4FC02E6A1B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3617" y="5983879"/>
            <a:ext cx="198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1C13C39D-FED7-4CC0-A4B2-3813B16FF3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2000" y="3354600"/>
            <a:ext cx="1980000" cy="252000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056B4554-0DA9-4087-850E-209049BEFC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95235" y="3354600"/>
            <a:ext cx="1980000" cy="252000"/>
          </a:xfr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A56B3B49-83F8-4AFF-B63D-6CBB11310D0A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19776655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Col Bo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53B9F09-9E9C-4307-BB4B-33A20282D9A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728000"/>
            <a:ext cx="2919633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1"/>
            </a:solidFill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1 Title</a:t>
            </a:r>
            <a:endParaRPr lang="en-ZA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79DF38F-893A-4CE0-B168-9FAA1D01B8D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2000" y="2448000"/>
            <a:ext cx="2919633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14" name="Freeform: Shape 13" title="Arrow">
            <a:extLst>
              <a:ext uri="{FF2B5EF4-FFF2-40B4-BE49-F238E27FC236}">
                <a16:creationId xmlns:a16="http://schemas.microsoft.com/office/drawing/2014/main" id="{02DBE11B-8F8E-48E5-9449-E6E9E355DA0F}"/>
              </a:ext>
            </a:extLst>
          </p:cNvPr>
          <p:cNvSpPr/>
          <p:nvPr userDrawn="1"/>
        </p:nvSpPr>
        <p:spPr>
          <a:xfrm flipH="1">
            <a:off x="3570526" y="1945687"/>
            <a:ext cx="254382" cy="284625"/>
          </a:xfrm>
          <a:custGeom>
            <a:avLst/>
            <a:gdLst>
              <a:gd name="connsiteX0" fmla="*/ 971574 w 1172492"/>
              <a:gd name="connsiteY0" fmla="*/ 1363 h 1311889"/>
              <a:gd name="connsiteX1" fmla="*/ 1149708 w 1172492"/>
              <a:gd name="connsiteY1" fmla="*/ 90029 h 1311889"/>
              <a:gd name="connsiteX2" fmla="*/ 1172490 w 1172492"/>
              <a:gd name="connsiteY2" fmla="*/ 157779 h 1311889"/>
              <a:gd name="connsiteX3" fmla="*/ 1171406 w 1172492"/>
              <a:gd name="connsiteY3" fmla="*/ 173319 h 1311889"/>
              <a:gd name="connsiteX4" fmla="*/ 1172000 w 1172492"/>
              <a:gd name="connsiteY4" fmla="*/ 173319 h 1311889"/>
              <a:gd name="connsiteX5" fmla="*/ 1172000 w 1172492"/>
              <a:gd name="connsiteY5" fmla="*/ 1147057 h 1311889"/>
              <a:gd name="connsiteX6" fmla="*/ 1172492 w 1172492"/>
              <a:gd name="connsiteY6" fmla="*/ 1154110 h 1311889"/>
              <a:gd name="connsiteX7" fmla="*/ 1172000 w 1172492"/>
              <a:gd name="connsiteY7" fmla="*/ 1155572 h 1311889"/>
              <a:gd name="connsiteX8" fmla="*/ 1172000 w 1172492"/>
              <a:gd name="connsiteY8" fmla="*/ 1156775 h 1311889"/>
              <a:gd name="connsiteX9" fmla="*/ 1171596 w 1172492"/>
              <a:gd name="connsiteY9" fmla="*/ 1156775 h 1311889"/>
              <a:gd name="connsiteX10" fmla="*/ 1149710 w 1172492"/>
              <a:gd name="connsiteY10" fmla="*/ 1221860 h 1311889"/>
              <a:gd name="connsiteX11" fmla="*/ 903826 w 1172492"/>
              <a:gd name="connsiteY11" fmla="*/ 1287744 h 1311889"/>
              <a:gd name="connsiteX12" fmla="*/ 88669 w 1172492"/>
              <a:gd name="connsiteY12" fmla="*/ 817113 h 1311889"/>
              <a:gd name="connsiteX13" fmla="*/ 4802 w 1172492"/>
              <a:gd name="connsiteY13" fmla="*/ 707817 h 1311889"/>
              <a:gd name="connsiteX14" fmla="*/ 2987 w 1172492"/>
              <a:gd name="connsiteY14" fmla="*/ 681795 h 1311889"/>
              <a:gd name="connsiteX15" fmla="*/ 0 w 1172492"/>
              <a:gd name="connsiteY15" fmla="*/ 672910 h 1311889"/>
              <a:gd name="connsiteX16" fmla="*/ 1184 w 1172492"/>
              <a:gd name="connsiteY16" fmla="*/ 655930 h 1311889"/>
              <a:gd name="connsiteX17" fmla="*/ 2 w 1172492"/>
              <a:gd name="connsiteY17" fmla="*/ 638979 h 1311889"/>
              <a:gd name="connsiteX18" fmla="*/ 2984 w 1172492"/>
              <a:gd name="connsiteY18" fmla="*/ 630110 h 1311889"/>
              <a:gd name="connsiteX19" fmla="*/ 4800 w 1172492"/>
              <a:gd name="connsiteY19" fmla="*/ 604073 h 1311889"/>
              <a:gd name="connsiteX20" fmla="*/ 88667 w 1172492"/>
              <a:gd name="connsiteY20" fmla="*/ 494775 h 1311889"/>
              <a:gd name="connsiteX21" fmla="*/ 903824 w 1172492"/>
              <a:gd name="connsiteY21" fmla="*/ 24144 h 1311889"/>
              <a:gd name="connsiteX22" fmla="*/ 971574 w 1172492"/>
              <a:gd name="connsiteY22" fmla="*/ 1363 h 1311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72492" h="1311889">
                <a:moveTo>
                  <a:pt x="971574" y="1363"/>
                </a:moveTo>
                <a:cubicBezTo>
                  <a:pt x="1041186" y="-7275"/>
                  <a:pt x="1112429" y="25460"/>
                  <a:pt x="1149708" y="90029"/>
                </a:cubicBezTo>
                <a:cubicBezTo>
                  <a:pt x="1162135" y="111552"/>
                  <a:pt x="1169611" y="134575"/>
                  <a:pt x="1172490" y="157779"/>
                </a:cubicBezTo>
                <a:lnTo>
                  <a:pt x="1171406" y="173319"/>
                </a:lnTo>
                <a:lnTo>
                  <a:pt x="1172000" y="173319"/>
                </a:lnTo>
                <a:lnTo>
                  <a:pt x="1172000" y="1147057"/>
                </a:lnTo>
                <a:lnTo>
                  <a:pt x="1172492" y="1154110"/>
                </a:lnTo>
                <a:lnTo>
                  <a:pt x="1172000" y="1155572"/>
                </a:lnTo>
                <a:lnTo>
                  <a:pt x="1172000" y="1156775"/>
                </a:lnTo>
                <a:lnTo>
                  <a:pt x="1171596" y="1156775"/>
                </a:lnTo>
                <a:lnTo>
                  <a:pt x="1149710" y="1221860"/>
                </a:lnTo>
                <a:cubicBezTo>
                  <a:pt x="1100005" y="1307952"/>
                  <a:pt x="989918" y="1337450"/>
                  <a:pt x="903826" y="1287744"/>
                </a:cubicBezTo>
                <a:lnTo>
                  <a:pt x="88669" y="817113"/>
                </a:lnTo>
                <a:cubicBezTo>
                  <a:pt x="45622" y="792261"/>
                  <a:pt x="16725" y="752313"/>
                  <a:pt x="4802" y="707817"/>
                </a:cubicBezTo>
                <a:lnTo>
                  <a:pt x="2987" y="681795"/>
                </a:lnTo>
                <a:lnTo>
                  <a:pt x="0" y="672910"/>
                </a:lnTo>
                <a:lnTo>
                  <a:pt x="1184" y="655930"/>
                </a:lnTo>
                <a:lnTo>
                  <a:pt x="2" y="638979"/>
                </a:lnTo>
                <a:lnTo>
                  <a:pt x="2984" y="630110"/>
                </a:lnTo>
                <a:lnTo>
                  <a:pt x="4800" y="604073"/>
                </a:lnTo>
                <a:cubicBezTo>
                  <a:pt x="16723" y="559576"/>
                  <a:pt x="45621" y="519628"/>
                  <a:pt x="88667" y="494775"/>
                </a:cubicBezTo>
                <a:lnTo>
                  <a:pt x="903824" y="24144"/>
                </a:lnTo>
                <a:cubicBezTo>
                  <a:pt x="925347" y="11718"/>
                  <a:pt x="948370" y="4242"/>
                  <a:pt x="971574" y="1363"/>
                </a:cubicBezTo>
                <a:close/>
              </a:path>
            </a:pathLst>
          </a:custGeom>
          <a:noFill/>
          <a:ln w="25400" cap="rnd">
            <a:solidFill>
              <a:srgbClr val="4B4B4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07C52DD-FDE4-4BF6-B79B-3095E2927247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043801" y="1728000"/>
            <a:ext cx="2919633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2"/>
            </a:solidFill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2 Title</a:t>
            </a:r>
            <a:endParaRPr lang="en-ZA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2F46232-3721-4BC5-BEB7-E61D878D79F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043801" y="2448000"/>
            <a:ext cx="2919633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15" name="Freeform: Shape 14" title="Arrow">
            <a:extLst>
              <a:ext uri="{FF2B5EF4-FFF2-40B4-BE49-F238E27FC236}">
                <a16:creationId xmlns:a16="http://schemas.microsoft.com/office/drawing/2014/main" id="{6EF06703-92AF-44B7-8CE1-044DD2093118}"/>
              </a:ext>
            </a:extLst>
          </p:cNvPr>
          <p:cNvSpPr/>
          <p:nvPr userDrawn="1"/>
        </p:nvSpPr>
        <p:spPr>
          <a:xfrm flipH="1">
            <a:off x="7182327" y="1945687"/>
            <a:ext cx="254382" cy="284625"/>
          </a:xfrm>
          <a:custGeom>
            <a:avLst/>
            <a:gdLst>
              <a:gd name="connsiteX0" fmla="*/ 971574 w 1172492"/>
              <a:gd name="connsiteY0" fmla="*/ 1363 h 1311889"/>
              <a:gd name="connsiteX1" fmla="*/ 1149708 w 1172492"/>
              <a:gd name="connsiteY1" fmla="*/ 90029 h 1311889"/>
              <a:gd name="connsiteX2" fmla="*/ 1172490 w 1172492"/>
              <a:gd name="connsiteY2" fmla="*/ 157779 h 1311889"/>
              <a:gd name="connsiteX3" fmla="*/ 1171406 w 1172492"/>
              <a:gd name="connsiteY3" fmla="*/ 173319 h 1311889"/>
              <a:gd name="connsiteX4" fmla="*/ 1172000 w 1172492"/>
              <a:gd name="connsiteY4" fmla="*/ 173319 h 1311889"/>
              <a:gd name="connsiteX5" fmla="*/ 1172000 w 1172492"/>
              <a:gd name="connsiteY5" fmla="*/ 1147057 h 1311889"/>
              <a:gd name="connsiteX6" fmla="*/ 1172492 w 1172492"/>
              <a:gd name="connsiteY6" fmla="*/ 1154110 h 1311889"/>
              <a:gd name="connsiteX7" fmla="*/ 1172000 w 1172492"/>
              <a:gd name="connsiteY7" fmla="*/ 1155572 h 1311889"/>
              <a:gd name="connsiteX8" fmla="*/ 1172000 w 1172492"/>
              <a:gd name="connsiteY8" fmla="*/ 1156775 h 1311889"/>
              <a:gd name="connsiteX9" fmla="*/ 1171596 w 1172492"/>
              <a:gd name="connsiteY9" fmla="*/ 1156775 h 1311889"/>
              <a:gd name="connsiteX10" fmla="*/ 1149710 w 1172492"/>
              <a:gd name="connsiteY10" fmla="*/ 1221860 h 1311889"/>
              <a:gd name="connsiteX11" fmla="*/ 903826 w 1172492"/>
              <a:gd name="connsiteY11" fmla="*/ 1287744 h 1311889"/>
              <a:gd name="connsiteX12" fmla="*/ 88669 w 1172492"/>
              <a:gd name="connsiteY12" fmla="*/ 817113 h 1311889"/>
              <a:gd name="connsiteX13" fmla="*/ 4802 w 1172492"/>
              <a:gd name="connsiteY13" fmla="*/ 707817 h 1311889"/>
              <a:gd name="connsiteX14" fmla="*/ 2987 w 1172492"/>
              <a:gd name="connsiteY14" fmla="*/ 681795 h 1311889"/>
              <a:gd name="connsiteX15" fmla="*/ 0 w 1172492"/>
              <a:gd name="connsiteY15" fmla="*/ 672910 h 1311889"/>
              <a:gd name="connsiteX16" fmla="*/ 1184 w 1172492"/>
              <a:gd name="connsiteY16" fmla="*/ 655930 h 1311889"/>
              <a:gd name="connsiteX17" fmla="*/ 2 w 1172492"/>
              <a:gd name="connsiteY17" fmla="*/ 638979 h 1311889"/>
              <a:gd name="connsiteX18" fmla="*/ 2984 w 1172492"/>
              <a:gd name="connsiteY18" fmla="*/ 630110 h 1311889"/>
              <a:gd name="connsiteX19" fmla="*/ 4800 w 1172492"/>
              <a:gd name="connsiteY19" fmla="*/ 604073 h 1311889"/>
              <a:gd name="connsiteX20" fmla="*/ 88667 w 1172492"/>
              <a:gd name="connsiteY20" fmla="*/ 494775 h 1311889"/>
              <a:gd name="connsiteX21" fmla="*/ 903824 w 1172492"/>
              <a:gd name="connsiteY21" fmla="*/ 24144 h 1311889"/>
              <a:gd name="connsiteX22" fmla="*/ 971574 w 1172492"/>
              <a:gd name="connsiteY22" fmla="*/ 1363 h 1311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72492" h="1311889">
                <a:moveTo>
                  <a:pt x="971574" y="1363"/>
                </a:moveTo>
                <a:cubicBezTo>
                  <a:pt x="1041186" y="-7275"/>
                  <a:pt x="1112429" y="25460"/>
                  <a:pt x="1149708" y="90029"/>
                </a:cubicBezTo>
                <a:cubicBezTo>
                  <a:pt x="1162135" y="111552"/>
                  <a:pt x="1169611" y="134575"/>
                  <a:pt x="1172490" y="157779"/>
                </a:cubicBezTo>
                <a:lnTo>
                  <a:pt x="1171406" y="173319"/>
                </a:lnTo>
                <a:lnTo>
                  <a:pt x="1172000" y="173319"/>
                </a:lnTo>
                <a:lnTo>
                  <a:pt x="1172000" y="1147057"/>
                </a:lnTo>
                <a:lnTo>
                  <a:pt x="1172492" y="1154110"/>
                </a:lnTo>
                <a:lnTo>
                  <a:pt x="1172000" y="1155572"/>
                </a:lnTo>
                <a:lnTo>
                  <a:pt x="1172000" y="1156775"/>
                </a:lnTo>
                <a:lnTo>
                  <a:pt x="1171596" y="1156775"/>
                </a:lnTo>
                <a:lnTo>
                  <a:pt x="1149710" y="1221860"/>
                </a:lnTo>
                <a:cubicBezTo>
                  <a:pt x="1100005" y="1307952"/>
                  <a:pt x="989918" y="1337450"/>
                  <a:pt x="903826" y="1287744"/>
                </a:cubicBezTo>
                <a:lnTo>
                  <a:pt x="88669" y="817113"/>
                </a:lnTo>
                <a:cubicBezTo>
                  <a:pt x="45622" y="792261"/>
                  <a:pt x="16725" y="752313"/>
                  <a:pt x="4802" y="707817"/>
                </a:cubicBezTo>
                <a:lnTo>
                  <a:pt x="2987" y="681795"/>
                </a:lnTo>
                <a:lnTo>
                  <a:pt x="0" y="672910"/>
                </a:lnTo>
                <a:lnTo>
                  <a:pt x="1184" y="655930"/>
                </a:lnTo>
                <a:lnTo>
                  <a:pt x="2" y="638979"/>
                </a:lnTo>
                <a:lnTo>
                  <a:pt x="2984" y="630110"/>
                </a:lnTo>
                <a:lnTo>
                  <a:pt x="4800" y="604073"/>
                </a:lnTo>
                <a:cubicBezTo>
                  <a:pt x="16723" y="559576"/>
                  <a:pt x="45621" y="519628"/>
                  <a:pt x="88667" y="494775"/>
                </a:cubicBezTo>
                <a:lnTo>
                  <a:pt x="903824" y="24144"/>
                </a:lnTo>
                <a:cubicBezTo>
                  <a:pt x="925347" y="11718"/>
                  <a:pt x="948370" y="4242"/>
                  <a:pt x="971574" y="1363"/>
                </a:cubicBezTo>
                <a:close/>
              </a:path>
            </a:pathLst>
          </a:custGeom>
          <a:noFill/>
          <a:ln w="25400" cap="rnd">
            <a:solidFill>
              <a:srgbClr val="4B4B4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A264641-CE4E-4168-9129-68B9B179A2A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655602" y="1728000"/>
            <a:ext cx="2919633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3"/>
            </a:solidFill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3 Title</a:t>
            </a:r>
            <a:endParaRPr lang="en-ZA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CB58AD-849B-4714-8D57-C5C56343A24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655602" y="2448000"/>
            <a:ext cx="2919633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03473F17-2985-4488-A204-D995C9E5DDA3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57895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16E60CE-69EE-40F4-8E4C-791A1F450E6E}"/>
              </a:ext>
            </a:extLst>
          </p:cNvPr>
          <p:cNvCxnSpPr>
            <a:cxnSpLocks/>
          </p:cNvCxnSpPr>
          <p:nvPr userDrawn="1"/>
        </p:nvCxnSpPr>
        <p:spPr>
          <a:xfrm>
            <a:off x="431800" y="3866682"/>
            <a:ext cx="10290173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506130DE-93C9-481E-A69F-9CF6AA9948F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91884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Year</a:t>
            </a:r>
            <a:endParaRPr lang="en-ZA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1BCBEDF-E4C4-4EA5-B5EE-39C430D147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BFE6B470-2415-4509-A40D-EBFFBC9F384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81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A0705EEE-728D-4722-B49E-4C9C62644EC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583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0781D02C-C5B9-410A-B620-AAA24A1B2AC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47850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C203B9F4-A221-4AF4-8440-C9B1BB3F602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456084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Year</a:t>
            </a:r>
            <a:endParaRPr lang="en-ZA" dirty="0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5CA11888-C540-49FD-BC96-7DF43B9144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1986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90B995A-D6D8-4085-8C72-FDAF0B400A0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1884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765307A9-791B-47A4-A9C6-E607A992167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390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C75703B4-3B5A-4163-8DB7-E9009BF81C5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79952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FF332F6F-6B3C-45E2-9EF6-8FB202384A6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5918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66BFBD2C-240C-4899-9562-75499D8C46E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0793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77ECC7E-1DD1-475C-BA92-16BEA144C23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196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9FD2184F-25B2-4976-9C55-9D79732D00D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398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2D433B78-8F48-492C-B8BA-C519A010F57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99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65D53937-4C12-41A9-96A9-D197CE5CBC1B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68012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22259E25-16AB-42DF-83CC-F05BA57CFC2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002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A5C84813-8A39-4A01-A745-700E1E5DF39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204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35B6B197-CBC9-474D-999F-6BF8B85ABC4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406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700D11F4-2B09-4504-9CF2-4E3A19B2F5F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6080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DF28DDAA-9BDA-43BE-B173-D188212594C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2809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A55FFBF8-4789-44A0-A9B2-841061C725FD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4148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C33D9234-67AF-4493-9CED-B39D80A70A5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0114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98549725-B11A-4C4E-8DBF-F00E575D61D8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213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204E7B1E-C17D-4443-B650-E72AD9AA463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606680" y="2190750"/>
            <a:ext cx="1793875" cy="561975"/>
          </a:xfrm>
          <a:solidFill>
            <a:schemeClr val="bg1"/>
          </a:solidFill>
          <a:ln w="3175">
            <a:solidFill>
              <a:schemeClr val="accent1"/>
            </a:solidFill>
          </a:ln>
        </p:spPr>
        <p:txBody>
          <a:bodyPr tIns="36000" anchor="t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Item Title</a:t>
            </a:r>
            <a:endParaRPr lang="en-ZA" dirty="0"/>
          </a:p>
        </p:txBody>
      </p:sp>
      <p:sp>
        <p:nvSpPr>
          <p:cNvPr id="41" name="Text Placeholder 36">
            <a:extLst>
              <a:ext uri="{FF2B5EF4-FFF2-40B4-BE49-F238E27FC236}">
                <a16:creationId xmlns:a16="http://schemas.microsoft.com/office/drawing/2014/main" id="{87DD778A-952C-41DC-A5F9-8023A7099828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4658409" y="2505005"/>
            <a:ext cx="1690417" cy="224670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Month, Year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9" name="Slide Number Placeholder 6">
            <a:extLst>
              <a:ext uri="{FF2B5EF4-FFF2-40B4-BE49-F238E27FC236}">
                <a16:creationId xmlns:a16="http://schemas.microsoft.com/office/drawing/2014/main" id="{5475E9DC-8298-4C43-821F-207EA02CF82C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901310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3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EC13E70C-589A-40D0-83ED-C913136ACD7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1800" y="1952049"/>
            <a:ext cx="1476951" cy="1476951"/>
          </a:xfrm>
          <a:solidFill>
            <a:schemeClr val="bg1">
              <a:lumMod val="95000"/>
              <a:alpha val="70000"/>
            </a:schemeClr>
          </a:solidFill>
          <a:ln w="12700" cap="flat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ZA" dirty="0"/>
              <a:t>Insert or Drag and Drop Image Here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A975B89D-7E01-4CB2-ABC7-5CFAB07644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Name</a:t>
            </a:r>
            <a:endParaRPr lang="en-ZA" dirty="0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A4230AA3-993A-4092-A471-053453DEF3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Short Bio</a:t>
            </a:r>
            <a:endParaRPr lang="en-ZA" dirty="0"/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91052B18-094B-44AE-B97A-C724CAB4A96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31800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Title</a:t>
            </a:r>
            <a:endParaRPr lang="en-ZA" dirty="0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45BB7166-E008-49D6-8450-A5312FEF5DA3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088297" y="1952049"/>
            <a:ext cx="1476951" cy="1476951"/>
          </a:xfrm>
          <a:solidFill>
            <a:schemeClr val="bg1">
              <a:lumMod val="95000"/>
              <a:alpha val="70000"/>
            </a:schemeClr>
          </a:solidFill>
          <a:ln w="12700" cap="flat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ZA" dirty="0"/>
              <a:t>Insert or Drag and Drop Image Here</a:t>
            </a:r>
          </a:p>
        </p:txBody>
      </p:sp>
      <p:sp>
        <p:nvSpPr>
          <p:cNvPr id="45" name="Text Placeholder 8">
            <a:extLst>
              <a:ext uri="{FF2B5EF4-FFF2-40B4-BE49-F238E27FC236}">
                <a16:creationId xmlns:a16="http://schemas.microsoft.com/office/drawing/2014/main" id="{0AE9D0EE-057F-4334-8F2F-646129CE305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88297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Name</a:t>
            </a:r>
            <a:endParaRPr lang="en-ZA" dirty="0"/>
          </a:p>
        </p:txBody>
      </p:sp>
      <p:sp>
        <p:nvSpPr>
          <p:cNvPr id="46" name="Text Placeholder 10">
            <a:extLst>
              <a:ext uri="{FF2B5EF4-FFF2-40B4-BE49-F238E27FC236}">
                <a16:creationId xmlns:a16="http://schemas.microsoft.com/office/drawing/2014/main" id="{63EC5DB9-C6BA-4136-BE69-07558AC30E9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88297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Short Bio</a:t>
            </a:r>
            <a:endParaRPr lang="en-ZA" dirty="0"/>
          </a:p>
        </p:txBody>
      </p:sp>
      <p:sp>
        <p:nvSpPr>
          <p:cNvPr id="47" name="Text Placeholder 8">
            <a:extLst>
              <a:ext uri="{FF2B5EF4-FFF2-40B4-BE49-F238E27FC236}">
                <a16:creationId xmlns:a16="http://schemas.microsoft.com/office/drawing/2014/main" id="{99CC3712-4773-4EA8-B93D-6D6062E0863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088297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Title</a:t>
            </a:r>
            <a:endParaRPr lang="en-ZA" dirty="0"/>
          </a:p>
        </p:txBody>
      </p:sp>
      <p:sp>
        <p:nvSpPr>
          <p:cNvPr id="48" name="Picture Placeholder 4">
            <a:extLst>
              <a:ext uri="{FF2B5EF4-FFF2-40B4-BE49-F238E27FC236}">
                <a16:creationId xmlns:a16="http://schemas.microsoft.com/office/drawing/2014/main" id="{B8CCF0D9-2E35-46E1-9212-1B3509896D23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7744794" y="1952049"/>
            <a:ext cx="1476951" cy="1476951"/>
          </a:xfrm>
          <a:solidFill>
            <a:schemeClr val="bg1">
              <a:lumMod val="95000"/>
              <a:alpha val="70000"/>
            </a:schemeClr>
          </a:solidFill>
          <a:ln w="12700" cap="flat">
            <a:solidFill>
              <a:schemeClr val="accent3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ZA" dirty="0"/>
              <a:t>Insert or Drag and Drop Image Here</a:t>
            </a:r>
          </a:p>
        </p:txBody>
      </p:sp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D919871E-8721-4C49-8AB2-C0D348DAFA5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44794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Name</a:t>
            </a:r>
            <a:endParaRPr lang="en-ZA" dirty="0"/>
          </a:p>
        </p:txBody>
      </p:sp>
      <p:sp>
        <p:nvSpPr>
          <p:cNvPr id="50" name="Text Placeholder 10">
            <a:extLst>
              <a:ext uri="{FF2B5EF4-FFF2-40B4-BE49-F238E27FC236}">
                <a16:creationId xmlns:a16="http://schemas.microsoft.com/office/drawing/2014/main" id="{7D780DEF-5C9E-4113-965F-1F5355E35E5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744794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Short Bio</a:t>
            </a:r>
            <a:endParaRPr lang="en-ZA" dirty="0"/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3BC28981-C986-493A-8659-FAE5C440234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744794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Title</a:t>
            </a:r>
            <a:endParaRPr lang="en-ZA" dirty="0"/>
          </a:p>
        </p:txBody>
      </p:sp>
      <p:sp>
        <p:nvSpPr>
          <p:cNvPr id="19" name="Slide Number Placeholder 6">
            <a:extLst>
              <a:ext uri="{FF2B5EF4-FFF2-40B4-BE49-F238E27FC236}">
                <a16:creationId xmlns:a16="http://schemas.microsoft.com/office/drawing/2014/main" id="{369EFCD7-2F9E-4880-89C2-D2D4C65B8759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1429148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6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28" name="Picture Placeholder 15">
            <a:extLst>
              <a:ext uri="{FF2B5EF4-FFF2-40B4-BE49-F238E27FC236}">
                <a16:creationId xmlns:a16="http://schemas.microsoft.com/office/drawing/2014/main" id="{12424001-B070-42CA-89F1-75B99FC8EDE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92656" y="2256300"/>
            <a:ext cx="1217130" cy="1217130"/>
          </a:xfrm>
          <a:noFill/>
          <a:ln w="12700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B83A93-C7AE-47A8-B9E0-8263B17F95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67409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39B06680-6760-4677-A285-43552615E9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83223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9" name="Picture Placeholder 15">
            <a:extLst>
              <a:ext uri="{FF2B5EF4-FFF2-40B4-BE49-F238E27FC236}">
                <a16:creationId xmlns:a16="http://schemas.microsoft.com/office/drawing/2014/main" id="{06D803D4-7F73-49F7-9CC0-E376C2AB01D5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4060200" y="2256300"/>
            <a:ext cx="1217130" cy="1217130"/>
          </a:xfrm>
          <a:noFill/>
          <a:ln w="12700" cap="sq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699E3971-F6B4-4373-8EB1-BC6983DD8270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434954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3DF8F758-B96D-49B8-83B7-07FA39EFE0A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5442861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0" name="Picture Placeholder 15">
            <a:extLst>
              <a:ext uri="{FF2B5EF4-FFF2-40B4-BE49-F238E27FC236}">
                <a16:creationId xmlns:a16="http://schemas.microsoft.com/office/drawing/2014/main" id="{55A4F561-30F1-443F-9FFB-05E1EC71524E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7627744" y="2256300"/>
            <a:ext cx="1217130" cy="1217130"/>
          </a:xfrm>
          <a:noFill/>
          <a:ln w="12700" cap="sq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DE4E9879-1917-4C45-A8A2-C6A2856F5F2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002499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80B361D9-9110-42D7-8F62-08046E843CF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002499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54" name="Picture Placeholder 15">
            <a:extLst>
              <a:ext uri="{FF2B5EF4-FFF2-40B4-BE49-F238E27FC236}">
                <a16:creationId xmlns:a16="http://schemas.microsoft.com/office/drawing/2014/main" id="{E9836B2F-D2CC-4A47-A3FE-016E92B80252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492656" y="4023015"/>
            <a:ext cx="1217130" cy="1217130"/>
          </a:xfrm>
          <a:noFill/>
          <a:ln w="12700" cap="sq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52" name="Text Placeholder 8">
            <a:extLst>
              <a:ext uri="{FF2B5EF4-FFF2-40B4-BE49-F238E27FC236}">
                <a16:creationId xmlns:a16="http://schemas.microsoft.com/office/drawing/2014/main" id="{DF76BDBD-A22E-4EFB-A3D1-749F2F3F789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867409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53" name="Text Placeholder 10">
            <a:extLst>
              <a:ext uri="{FF2B5EF4-FFF2-40B4-BE49-F238E27FC236}">
                <a16:creationId xmlns:a16="http://schemas.microsoft.com/office/drawing/2014/main" id="{24F46B22-F83C-498E-920C-FE194F8F2E5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883223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55" name="Picture Placeholder 15">
            <a:extLst>
              <a:ext uri="{FF2B5EF4-FFF2-40B4-BE49-F238E27FC236}">
                <a16:creationId xmlns:a16="http://schemas.microsoft.com/office/drawing/2014/main" id="{02EC6DDF-472F-47FF-AB50-84DEB99BB340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4060200" y="4023015"/>
            <a:ext cx="1217130" cy="1217130"/>
          </a:xfrm>
          <a:noFill/>
          <a:ln w="12700" cap="sq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57" name="Text Placeholder 8">
            <a:extLst>
              <a:ext uri="{FF2B5EF4-FFF2-40B4-BE49-F238E27FC236}">
                <a16:creationId xmlns:a16="http://schemas.microsoft.com/office/drawing/2014/main" id="{AF5761D3-6448-4A50-A12B-FA61DEC6908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5434954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58" name="Text Placeholder 10">
            <a:extLst>
              <a:ext uri="{FF2B5EF4-FFF2-40B4-BE49-F238E27FC236}">
                <a16:creationId xmlns:a16="http://schemas.microsoft.com/office/drawing/2014/main" id="{9614D939-F32E-421B-AA15-1AAE280558C2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442861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56" name="Picture Placeholder 15">
            <a:extLst>
              <a:ext uri="{FF2B5EF4-FFF2-40B4-BE49-F238E27FC236}">
                <a16:creationId xmlns:a16="http://schemas.microsoft.com/office/drawing/2014/main" id="{B6BBF386-2A9D-4CE1-BEA4-F34ECCB54C5B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7627744" y="4023015"/>
            <a:ext cx="1217130" cy="1217130"/>
          </a:xfrm>
          <a:noFill/>
          <a:ln w="12700" cap="sq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B91087F7-10AB-48EF-BA8D-F8FA69431013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9002499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60" name="Text Placeholder 10">
            <a:extLst>
              <a:ext uri="{FF2B5EF4-FFF2-40B4-BE49-F238E27FC236}">
                <a16:creationId xmlns:a16="http://schemas.microsoft.com/office/drawing/2014/main" id="{66D5770C-6F0D-4847-9DCB-025E17E91441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002499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25" name="Slide Number Placeholder 6">
            <a:extLst>
              <a:ext uri="{FF2B5EF4-FFF2-40B4-BE49-F238E27FC236}">
                <a16:creationId xmlns:a16="http://schemas.microsoft.com/office/drawing/2014/main" id="{8C153C36-45CA-43CC-B38C-91E5DFDF6007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861200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AB7C29A3-38CD-4261-A957-345FBD113B15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179296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5CD2AAA-246C-4A45-BE24-C1A9DB1D3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09829B2-67B8-42AF-A8F6-0483C504E3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197204"/>
            <a:ext cx="4865864" cy="49797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D0953015-A379-403E-8191-D885E217C7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09372" y="1197204"/>
            <a:ext cx="4865864" cy="49797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35C02781-6681-4DE8-8CE5-8E266FEF076F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9407149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3240000" cy="503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83617" y="1152000"/>
            <a:ext cx="3240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35235" y="1152000"/>
            <a:ext cx="3240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C3A1E70-888C-457D-AFFC-B6844C5A7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324CA5F-D928-461D-8E88-C882DBBFFC5E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575911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C9DDC4F-A427-4A89-A8C8-29E5B3636915}"/>
              </a:ext>
            </a:extLst>
          </p:cNvPr>
          <p:cNvGrpSpPr/>
          <p:nvPr userDrawn="1"/>
        </p:nvGrpSpPr>
        <p:grpSpPr>
          <a:xfrm>
            <a:off x="5277678" y="0"/>
            <a:ext cx="5676382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116DDCD-23BC-4768-B673-35E1C415BFCE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90EB2DE-F6E9-449A-BC72-D4F6DBBB6343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525" y="136525"/>
            <a:ext cx="10817535" cy="6584950"/>
          </a:xfrm>
        </p:spPr>
        <p:txBody>
          <a:bodyPr lIns="1080000" tIns="0" r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83FF27-EC9A-4B3B-8FC8-8C0B22BAF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BEA673-E77B-454E-A2E7-937820AAE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1633" y="6456363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2"/>
            <a:ext cx="5085650" cy="1870007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your presentation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0" cy="69166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845523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1908000" cy="503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0809" y="1152525"/>
            <a:ext cx="1908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49618" y="1152525"/>
            <a:ext cx="1908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08427" y="1148060"/>
            <a:ext cx="1908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67235" y="1152525"/>
            <a:ext cx="1908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219BBF2-DEB7-4E8E-8C83-D3D10FA6E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F58B137D-92E6-4E62-8479-5106AAA1C21D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2981531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4860000" cy="3600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1584000"/>
            <a:ext cx="4860000" cy="4608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673AE6F-1F65-4C50-B8BB-3CE8E3C02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484CD98A-64EE-42B1-9A8B-F495FEF2E9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15235" y="1581663"/>
            <a:ext cx="4786225" cy="460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9F7B39C-4DE9-4650-869E-0410A8E29A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15235" y="1151999"/>
            <a:ext cx="4860000" cy="359999"/>
          </a:xfrm>
        </p:spPr>
        <p:txBody>
          <a:bodyPr vert="horz" lIns="0" tIns="0" rIns="0" bIns="0" rtlCol="0" anchor="t">
            <a:noAutofit/>
          </a:bodyPr>
          <a:lstStyle>
            <a:lvl1pPr marL="0" indent="0">
              <a:buNone/>
              <a:defRPr lang="en-US" sz="2400" b="1"/>
            </a:lvl1pPr>
          </a:lstStyle>
          <a:p>
            <a:pPr marL="266700" lvl="0" indent="-266700"/>
            <a:r>
              <a:rPr lang="en-US"/>
              <a:t>Click to edit Master text styles</a:t>
            </a: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86E4327-4B03-47D1-BE8E-8AEC66BFC30F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6676726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FFE2F7D-AF1E-41D2-8D7B-FE0BB1B5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7336E73-8189-49DD-8813-80CD92FB5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F8D5478-FA4F-48AE-8588-59081070B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082602" cy="54038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994E1DE8-1FB6-4E55-81D4-0DD098DE6966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4013672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FFE2F7D-AF1E-41D2-8D7B-FE0BB1B5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7336E73-8189-49DD-8813-80CD92FB5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50FC2D7-C428-4985-A707-D3D2DA616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5063748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D82DD5-B925-42F3-AD1E-4E9B955FDA66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9730900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7FD2D0E5-DB7B-4995-9437-AF9945F7C9C9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16425553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5454C20-CBD2-8F4B-8A28-F61813EE96D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091633" y="6456363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030698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525" y="136525"/>
            <a:ext cx="10817535" cy="6584950"/>
          </a:xfrm>
        </p:spPr>
        <p:txBody>
          <a:bodyPr lIns="1080000" tIns="0" r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C2952E-380C-48F5-9C93-B1EB0713EF3E}"/>
              </a:ext>
            </a:extLst>
          </p:cNvPr>
          <p:cNvSpPr/>
          <p:nvPr userDrawn="1"/>
        </p:nvSpPr>
        <p:spPr>
          <a:xfrm rot="5400000">
            <a:off x="-3360737" y="3360737"/>
            <a:ext cx="6858000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4A26770-290B-4E8A-B12A-36F7DDB7F2B1}"/>
              </a:ext>
            </a:extLst>
          </p:cNvPr>
          <p:cNvGrpSpPr/>
          <p:nvPr userDrawn="1"/>
        </p:nvGrpSpPr>
        <p:grpSpPr>
          <a:xfrm>
            <a:off x="0" y="0"/>
            <a:ext cx="5277678" cy="6858000"/>
            <a:chOff x="0" y="0"/>
            <a:chExt cx="10954058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783424E-B9B3-4D58-988A-26DEDF734F4E}"/>
                </a:ext>
              </a:extLst>
            </p:cNvPr>
            <p:cNvSpPr/>
            <p:nvPr userDrawn="1"/>
          </p:nvSpPr>
          <p:spPr>
            <a:xfrm>
              <a:off x="0" y="0"/>
              <a:ext cx="10954058" cy="1365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332BBED-D126-4DCA-9557-B488A96E405F}"/>
                </a:ext>
              </a:extLst>
            </p:cNvPr>
            <p:cNvSpPr/>
            <p:nvPr userDrawn="1"/>
          </p:nvSpPr>
          <p:spPr>
            <a:xfrm>
              <a:off x="0" y="6721475"/>
              <a:ext cx="10954058" cy="1365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2894682"/>
            <a:ext cx="5085650" cy="1870007"/>
          </a:xfrm>
        </p:spPr>
        <p:txBody>
          <a:bodyPr anchor="b"/>
          <a:lstStyle>
            <a:lvl1pPr algn="r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73044" y="5025053"/>
            <a:ext cx="4681330" cy="271807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Full Name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77D147AD-3B0C-4B21-AE3D-178E0B7E360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73044" y="5431223"/>
            <a:ext cx="4681330" cy="252000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Phone</a:t>
            </a:r>
            <a:endParaRPr lang="en-ZA" dirty="0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6EB09218-D127-4641-A366-94360A951A0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73044" y="5817586"/>
            <a:ext cx="4681330" cy="252000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Email</a:t>
            </a:r>
            <a:endParaRPr lang="en-ZA" dirty="0"/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B9C42B1D-23D7-46D7-A8E3-6667AC7EFB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73044" y="6203950"/>
            <a:ext cx="4683095" cy="252413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Website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624173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C88D655-4406-4239-85EC-50C2308745AA}"/>
              </a:ext>
            </a:extLst>
          </p:cNvPr>
          <p:cNvSpPr/>
          <p:nvPr userDrawn="1"/>
        </p:nvSpPr>
        <p:spPr>
          <a:xfrm>
            <a:off x="145004" y="135743"/>
            <a:ext cx="11909425" cy="658495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C9DDC4F-A427-4A89-A8C8-29E5B3636915}"/>
              </a:ext>
            </a:extLst>
          </p:cNvPr>
          <p:cNvGrpSpPr/>
          <p:nvPr userDrawn="1"/>
        </p:nvGrpSpPr>
        <p:grpSpPr>
          <a:xfrm>
            <a:off x="5277678" y="0"/>
            <a:ext cx="5676382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116DDCD-23BC-4768-B673-35E1C415BFCE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90EB2DE-F6E9-449A-BC72-D4F6DBBB6343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2"/>
            <a:ext cx="5085650" cy="1870007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your presentation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0" cy="69166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836362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2"/>
            <a:ext cx="5085650" cy="1870007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0" cy="69166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103878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525" y="136525"/>
            <a:ext cx="10817535" cy="6584950"/>
          </a:xfrm>
        </p:spPr>
        <p:txBody>
          <a:bodyPr lIns="1080000" tIns="0" r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2"/>
            <a:ext cx="5085650" cy="1870007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0" cy="69166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28728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Intro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2">
            <a:extLst>
              <a:ext uri="{FF2B5EF4-FFF2-40B4-BE49-F238E27FC236}">
                <a16:creationId xmlns:a16="http://schemas.microsoft.com/office/drawing/2014/main" id="{785590BE-5BE1-4AF5-B0F8-7D999658F3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77678" y="136525"/>
            <a:ext cx="5676382" cy="6584950"/>
          </a:xfrm>
          <a:solidFill>
            <a:schemeClr val="accent4">
              <a:lumMod val="50000"/>
            </a:schemeClr>
          </a:solidFill>
        </p:spPr>
        <p:txBody>
          <a:bodyPr lIns="0" tIns="1512000" rIns="0" bIns="0" anchor="t"/>
          <a:lstStyle>
            <a:lvl1pPr marL="0" indent="0" algn="ctr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0C5F94B-D0C9-41CA-8885-CBEA4C91754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2001" y="3674372"/>
            <a:ext cx="4444800" cy="272884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3D56AE9-6D9F-474C-A5AA-1064B66023B2}"/>
              </a:ext>
            </a:extLst>
          </p:cNvPr>
          <p:cNvGrpSpPr/>
          <p:nvPr userDrawn="1"/>
        </p:nvGrpSpPr>
        <p:grpSpPr>
          <a:xfrm>
            <a:off x="5277678" y="0"/>
            <a:ext cx="5676381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5FC2C23-C626-4C00-83A4-E40C9C7E8F5A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6E2D5A7-6879-488F-81C7-1B8BA84D430F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3"/>
            <a:ext cx="5085650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4608000"/>
            <a:ext cx="5085650" cy="18000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4324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A47B37-80B0-5A4F-BDC3-DE42D5B2D34F}"/>
              </a:ext>
            </a:extLst>
          </p:cNvPr>
          <p:cNvSpPr/>
          <p:nvPr userDrawn="1"/>
        </p:nvSpPr>
        <p:spPr>
          <a:xfrm>
            <a:off x="634213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Picture Placeholder 15">
            <a:extLst>
              <a:ext uri="{FF2B5EF4-FFF2-40B4-BE49-F238E27FC236}">
                <a16:creationId xmlns:a16="http://schemas.microsoft.com/office/drawing/2014/main" id="{9BEFB849-10AA-4702-9225-F101A3158C66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931393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F1427EE8-A6A1-4664-99FB-B4F84FEE60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9EE837D-7E70-4B33-89AA-1B0A10FAEE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A6AC2DF-47CD-A743-A120-FBE75B801CF3}"/>
              </a:ext>
            </a:extLst>
          </p:cNvPr>
          <p:cNvSpPr/>
          <p:nvPr userDrawn="1"/>
        </p:nvSpPr>
        <p:spPr>
          <a:xfrm>
            <a:off x="2765072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Picture Placeholder 15">
            <a:extLst>
              <a:ext uri="{FF2B5EF4-FFF2-40B4-BE49-F238E27FC236}">
                <a16:creationId xmlns:a16="http://schemas.microsoft.com/office/drawing/2014/main" id="{950FDCA0-F98B-4045-84D2-96B0C07C326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062252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AC72777-DABE-4857-9555-EC68421F02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562659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5D4A1CD-8452-4E28-8B2B-1A89277B89B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562659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7E0F6BC-FBF2-3048-B833-61609739028C}"/>
              </a:ext>
            </a:extLst>
          </p:cNvPr>
          <p:cNvSpPr/>
          <p:nvPr userDrawn="1"/>
        </p:nvSpPr>
        <p:spPr>
          <a:xfrm>
            <a:off x="4895931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Picture Placeholder 15">
            <a:extLst>
              <a:ext uri="{FF2B5EF4-FFF2-40B4-BE49-F238E27FC236}">
                <a16:creationId xmlns:a16="http://schemas.microsoft.com/office/drawing/2014/main" id="{6C44DD27-06F8-5E4B-A3C6-697621E92BE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193111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86592013-2150-45F9-9877-1E4E3C1AFC3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93518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3A7F7E8E-86F4-45B9-8D2D-E2C1A4FF361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693518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0B0310F-833E-864C-9FB7-B2B2A6714808}"/>
              </a:ext>
            </a:extLst>
          </p:cNvPr>
          <p:cNvSpPr/>
          <p:nvPr userDrawn="1"/>
        </p:nvSpPr>
        <p:spPr>
          <a:xfrm>
            <a:off x="7026790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Picture Placeholder 15">
            <a:extLst>
              <a:ext uri="{FF2B5EF4-FFF2-40B4-BE49-F238E27FC236}">
                <a16:creationId xmlns:a16="http://schemas.microsoft.com/office/drawing/2014/main" id="{B5386843-2347-C744-B933-1DD36A7C8E7D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23970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788C19C-2FDB-4A6C-969F-32022D374E9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824377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CCD08E75-AE8E-4E97-AD27-167DA938152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824377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906D597-BA39-4C4D-833F-CC0EE989B51C}"/>
              </a:ext>
            </a:extLst>
          </p:cNvPr>
          <p:cNvSpPr/>
          <p:nvPr userDrawn="1"/>
        </p:nvSpPr>
        <p:spPr>
          <a:xfrm>
            <a:off x="9157648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Picture Placeholder 15">
            <a:extLst>
              <a:ext uri="{FF2B5EF4-FFF2-40B4-BE49-F238E27FC236}">
                <a16:creationId xmlns:a16="http://schemas.microsoft.com/office/drawing/2014/main" id="{A768E49A-CED3-8F42-97CF-C7E360393704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454828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3A12930B-8731-45E4-B3E3-DC1419155EC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955235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5E102C08-A9A7-47C6-82C1-58FFBD85289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55235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40C2B055-E680-DE47-949A-41B3A5A9204A}"/>
              </a:ext>
            </a:extLst>
          </p:cNvPr>
          <p:cNvSpPr>
            <a:spLocks noGrp="1"/>
          </p:cNvSpPr>
          <p:nvPr>
            <p:ph type="sldNum" sz="quarter" idx="46"/>
          </p:nvPr>
        </p:nvSpPr>
        <p:spPr>
          <a:xfrm>
            <a:off x="11091633" y="6456363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151157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Bullets 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5E3B0AD5-3645-8443-891F-C0E1D9763D7A}"/>
              </a:ext>
            </a:extLst>
          </p:cNvPr>
          <p:cNvSpPr/>
          <p:nvPr userDrawn="1"/>
        </p:nvSpPr>
        <p:spPr>
          <a:xfrm>
            <a:off x="634213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Picture Placeholder 15">
            <a:extLst>
              <a:ext uri="{FF2B5EF4-FFF2-40B4-BE49-F238E27FC236}">
                <a16:creationId xmlns:a16="http://schemas.microsoft.com/office/drawing/2014/main" id="{58E0D31A-DD56-EF4B-A0DC-8130892CA19D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31393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DB2281E6-0C7F-4B74-AABC-FC737C5B96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0A536C56-F4CA-43D8-98A9-E597F5B813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E9B724A-B58C-CD4D-8980-C0DFE08B79B5}"/>
              </a:ext>
            </a:extLst>
          </p:cNvPr>
          <p:cNvSpPr/>
          <p:nvPr userDrawn="1"/>
        </p:nvSpPr>
        <p:spPr>
          <a:xfrm>
            <a:off x="2765072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Picture Placeholder 15">
            <a:extLst>
              <a:ext uri="{FF2B5EF4-FFF2-40B4-BE49-F238E27FC236}">
                <a16:creationId xmlns:a16="http://schemas.microsoft.com/office/drawing/2014/main" id="{49A7B2CE-81BA-D944-BE88-232214C60554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062252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4D12C2-93C1-4E0C-B8E5-7ABB260F3F8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562659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1327781-DAAF-4F83-B459-FCB50CCFE89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562659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8894D68-6E31-8646-BFD7-2C0D8C4CD961}"/>
              </a:ext>
            </a:extLst>
          </p:cNvPr>
          <p:cNvSpPr/>
          <p:nvPr userDrawn="1"/>
        </p:nvSpPr>
        <p:spPr>
          <a:xfrm>
            <a:off x="4895931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Picture Placeholder 15">
            <a:extLst>
              <a:ext uri="{FF2B5EF4-FFF2-40B4-BE49-F238E27FC236}">
                <a16:creationId xmlns:a16="http://schemas.microsoft.com/office/drawing/2014/main" id="{7228B3AA-7CEF-C740-B9D8-656B168288C0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193111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1BE88C8C-9E13-4109-9608-6DC4B7B0DF1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93518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903C64D8-B655-49E0-A776-8C6594DF12C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693518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10" name="Picture Placeholder 22">
            <a:extLst>
              <a:ext uri="{FF2B5EF4-FFF2-40B4-BE49-F238E27FC236}">
                <a16:creationId xmlns:a16="http://schemas.microsoft.com/office/drawing/2014/main" id="{785590BE-5BE1-4AF5-B0F8-7D999658F3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41052" y="136525"/>
            <a:ext cx="4313008" cy="6584950"/>
          </a:xfrm>
          <a:solidFill>
            <a:schemeClr val="accent4">
              <a:lumMod val="50000"/>
            </a:schemeClr>
          </a:solidFill>
        </p:spPr>
        <p:txBody>
          <a:bodyPr lIns="0" tIns="1512000" rIns="0" bIns="0" anchor="t"/>
          <a:lstStyle>
            <a:lvl1pPr marL="0" indent="0" algn="ctr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7151842" y="2919257"/>
            <a:ext cx="3292475" cy="431196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886979D-82A3-4A80-B7D8-1411156740B3}"/>
              </a:ext>
            </a:extLst>
          </p:cNvPr>
          <p:cNvGrpSpPr/>
          <p:nvPr userDrawn="1"/>
        </p:nvGrpSpPr>
        <p:grpSpPr>
          <a:xfrm>
            <a:off x="6641050" y="0"/>
            <a:ext cx="4313009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5A4C3AA-BB58-4285-A38D-608FB501AC1D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BB9E9C3-2013-4B62-89A6-8A4B0F2A884F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E4564187-7B7F-4203-BE0E-B2085E4F1869}"/>
              </a:ext>
            </a:extLst>
          </p:cNvPr>
          <p:cNvSpPr/>
          <p:nvPr userDrawn="1"/>
        </p:nvSpPr>
        <p:spPr>
          <a:xfrm rot="5400000">
            <a:off x="7151842" y="-373218"/>
            <a:ext cx="3292475" cy="4311960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68ABB-DAA1-4A8F-A65A-A0EADB7120F3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31402" y="6589310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66469" y="3674372"/>
            <a:ext cx="3863221" cy="720000"/>
          </a:xfrm>
        </p:spPr>
        <p:txBody>
          <a:bodyPr anchor="b"/>
          <a:lstStyle>
            <a:lvl1pPr algn="ctr">
              <a:defRPr sz="45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66469" y="4608000"/>
            <a:ext cx="3863221" cy="18000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50586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Bullets 4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5F5735D3-1D9F-7543-95B4-59FA78EE1633}"/>
              </a:ext>
            </a:extLst>
          </p:cNvPr>
          <p:cNvSpPr/>
          <p:nvPr userDrawn="1"/>
        </p:nvSpPr>
        <p:spPr>
          <a:xfrm>
            <a:off x="1729232" y="773488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Picture Placeholder 15">
            <a:extLst>
              <a:ext uri="{FF2B5EF4-FFF2-40B4-BE49-F238E27FC236}">
                <a16:creationId xmlns:a16="http://schemas.microsoft.com/office/drawing/2014/main" id="{DC68C0D1-0629-E546-99ED-3DA6B7EE0EE8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2026412" y="1070668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DB2281E6-0C7F-4B74-AABC-FC737C5B96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26819" y="2310044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0A536C56-F4CA-43D8-98A9-E597F5B813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26819" y="2702598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D89EB4-58FE-9C45-AF3E-821DBB1186EC}"/>
              </a:ext>
            </a:extLst>
          </p:cNvPr>
          <p:cNvSpPr/>
          <p:nvPr userDrawn="1"/>
        </p:nvSpPr>
        <p:spPr>
          <a:xfrm>
            <a:off x="3860091" y="773488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Picture Placeholder 15">
            <a:extLst>
              <a:ext uri="{FF2B5EF4-FFF2-40B4-BE49-F238E27FC236}">
                <a16:creationId xmlns:a16="http://schemas.microsoft.com/office/drawing/2014/main" id="{905D3761-5A7C-8546-BADF-20524AE7D5DB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157271" y="1070668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4D12C2-93C1-4E0C-B8E5-7ABB260F3F8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657678" y="2310044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2</a:t>
            </a:r>
            <a:endParaRPr lang="en-ZA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1327781-DAAF-4F83-B459-FCB50CCFE89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57678" y="2702598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32E783B-B6C5-C74B-8CB2-1421AF723973}"/>
              </a:ext>
            </a:extLst>
          </p:cNvPr>
          <p:cNvSpPr/>
          <p:nvPr userDrawn="1"/>
        </p:nvSpPr>
        <p:spPr>
          <a:xfrm>
            <a:off x="1728254" y="3771131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Picture Placeholder 15">
            <a:extLst>
              <a:ext uri="{FF2B5EF4-FFF2-40B4-BE49-F238E27FC236}">
                <a16:creationId xmlns:a16="http://schemas.microsoft.com/office/drawing/2014/main" id="{8B15AB9B-691E-DD4D-9136-3E88324FBF9C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2025434" y="4068311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61982B6C-C1EE-465B-8438-A6066081C64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526819" y="5329272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3</a:t>
            </a:r>
            <a:endParaRPr lang="en-ZA" dirty="0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0FE75CF1-5F4E-4BF8-8C99-C76C621F501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526819" y="5721826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E4FB0C7-5FAE-064C-B022-6C6F1429F789}"/>
              </a:ext>
            </a:extLst>
          </p:cNvPr>
          <p:cNvSpPr/>
          <p:nvPr userDrawn="1"/>
        </p:nvSpPr>
        <p:spPr>
          <a:xfrm>
            <a:off x="3859113" y="3771131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Picture Placeholder 15">
            <a:extLst>
              <a:ext uri="{FF2B5EF4-FFF2-40B4-BE49-F238E27FC236}">
                <a16:creationId xmlns:a16="http://schemas.microsoft.com/office/drawing/2014/main" id="{3B3DF983-963A-B942-97F9-7781C383B6B3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4156293" y="4068311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1BDC87D-8B88-4BFD-8A1A-C600A5899DF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657678" y="5329272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4</a:t>
            </a:r>
            <a:endParaRPr lang="en-ZA" dirty="0"/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563D2EC4-BEF1-4AC6-872F-27FEBA2EBDE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657678" y="5721826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10" name="Picture Placeholder 22">
            <a:extLst>
              <a:ext uri="{FF2B5EF4-FFF2-40B4-BE49-F238E27FC236}">
                <a16:creationId xmlns:a16="http://schemas.microsoft.com/office/drawing/2014/main" id="{785590BE-5BE1-4AF5-B0F8-7D999658F3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41052" y="136525"/>
            <a:ext cx="4313008" cy="6584950"/>
          </a:xfrm>
          <a:solidFill>
            <a:schemeClr val="accent4">
              <a:lumMod val="50000"/>
            </a:schemeClr>
          </a:solidFill>
        </p:spPr>
        <p:txBody>
          <a:bodyPr lIns="0" tIns="1512000" rIns="0" bIns="0" anchor="t"/>
          <a:lstStyle>
            <a:lvl1pPr marL="0" indent="0" algn="ctr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5505605" y="1273020"/>
            <a:ext cx="6584950" cy="431196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8BDD832-2CD9-45D2-AC4D-DD00EFA5A223}"/>
              </a:ext>
            </a:extLst>
          </p:cNvPr>
          <p:cNvGrpSpPr/>
          <p:nvPr userDrawn="1"/>
        </p:nvGrpSpPr>
        <p:grpSpPr>
          <a:xfrm>
            <a:off x="6641050" y="0"/>
            <a:ext cx="4313009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B47021E-0309-4638-9D02-AE2A45E2C5D1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B8E8D6F-D64D-4B85-AA51-BDA9EF959E3F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68ABB-DAA1-4A8F-A65A-A0EADB7120F3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3670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66470" y="3674372"/>
            <a:ext cx="3863221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66470" y="4608000"/>
            <a:ext cx="3863221" cy="18000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52195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ital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C556A4B9-7599-4B11-B687-2C429C7968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947452"/>
            <a:ext cx="5703889" cy="4320000"/>
          </a:xfrm>
          <a:solidFill>
            <a:schemeClr val="bg1">
              <a:lumMod val="85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ZA" dirty="0"/>
              <a:t>Insert or Drag and Drop your Screen Design here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8C72E08-7056-40F8-B0FE-C8DD826BF5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457201"/>
            <a:ext cx="10705833" cy="6195852"/>
          </a:xfrm>
          <a:prstGeom prst="rect">
            <a:avLst/>
          </a:prstGeom>
        </p:spPr>
      </p:pic>
      <p:sp>
        <p:nvSpPr>
          <p:cNvPr id="10" name="Picture Placeholder 22">
            <a:extLst>
              <a:ext uri="{FF2B5EF4-FFF2-40B4-BE49-F238E27FC236}">
                <a16:creationId xmlns:a16="http://schemas.microsoft.com/office/drawing/2014/main" id="{785590BE-5BE1-4AF5-B0F8-7D999658F3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41052" y="136525"/>
            <a:ext cx="4313008" cy="6584950"/>
          </a:xfrm>
          <a:solidFill>
            <a:schemeClr val="accent4">
              <a:lumMod val="50000"/>
            </a:schemeClr>
          </a:solidFill>
        </p:spPr>
        <p:txBody>
          <a:bodyPr lIns="0" tIns="1512000" rIns="0" bIns="0" anchor="t"/>
          <a:lstStyle>
            <a:lvl1pPr marL="0" indent="0" algn="ctr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5505605" y="1273020"/>
            <a:ext cx="6584950" cy="431196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FA88889-2E09-4B26-90FB-497460180E61}"/>
              </a:ext>
            </a:extLst>
          </p:cNvPr>
          <p:cNvGrpSpPr/>
          <p:nvPr userDrawn="1"/>
        </p:nvGrpSpPr>
        <p:grpSpPr>
          <a:xfrm>
            <a:off x="6641050" y="0"/>
            <a:ext cx="4313009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B70E5C8-5074-4D5F-9EBD-E5E49462D138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7144162-C52D-4D13-B080-38B1B0F6CBC6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68ABB-DAA1-4A8F-A65A-A0EADB7120F3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3670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66470" y="1767593"/>
            <a:ext cx="3863221" cy="2595353"/>
          </a:xfrm>
        </p:spPr>
        <p:txBody>
          <a:bodyPr anchor="b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Emphasized Text</a:t>
            </a:r>
            <a:endParaRPr lang="en-ZA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C5C3D10-5CD7-421D-B7BB-581518EF0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6470" y="4608000"/>
            <a:ext cx="3863221" cy="18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53223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790D010-2852-DE49-BD36-340D6725D1D5}"/>
              </a:ext>
            </a:extLst>
          </p:cNvPr>
          <p:cNvSpPr/>
          <p:nvPr userDrawn="1"/>
        </p:nvSpPr>
        <p:spPr>
          <a:xfrm>
            <a:off x="2765072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Picture Placeholder 15">
            <a:extLst>
              <a:ext uri="{FF2B5EF4-FFF2-40B4-BE49-F238E27FC236}">
                <a16:creationId xmlns:a16="http://schemas.microsoft.com/office/drawing/2014/main" id="{24F79A85-3789-254D-AF3D-5265B614042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062252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FBB7671-0660-45EB-8712-824ACCFDD4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65400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014D08D-BF9C-44A1-8635-70B551FEFA4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65400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D02C68-EB7D-E044-99A9-658364A3B2F0}"/>
              </a:ext>
            </a:extLst>
          </p:cNvPr>
          <p:cNvSpPr/>
          <p:nvPr userDrawn="1"/>
        </p:nvSpPr>
        <p:spPr>
          <a:xfrm>
            <a:off x="4895931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3826F102-F281-614F-8445-F1FD4CA62E4A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193111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339CB16-5C66-4617-AF19-7700AD97524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96259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8DFFD868-459F-47BA-BA47-B6CC7A09E8E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696259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962E1D-1D13-2B48-9F3B-CE31039DD236}"/>
              </a:ext>
            </a:extLst>
          </p:cNvPr>
          <p:cNvSpPr/>
          <p:nvPr userDrawn="1"/>
        </p:nvSpPr>
        <p:spPr>
          <a:xfrm>
            <a:off x="7026790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D06C66D-CFA0-9B4B-8F90-2B01B8C524BE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23970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2C2CF09F-AE9E-47DD-899E-02CEAEFE3CC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27118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7AA959D8-F91C-4891-A16D-51CF31166B7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27118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23" name="Slide Number Placeholder 6">
            <a:extLst>
              <a:ext uri="{FF2B5EF4-FFF2-40B4-BE49-F238E27FC236}">
                <a16:creationId xmlns:a16="http://schemas.microsoft.com/office/drawing/2014/main" id="{899F40FD-03E5-4F86-95F3-71758BBBF9B6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519614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6BF466B-33BA-42AC-AFB2-51FC72C2FA45}"/>
              </a:ext>
            </a:extLst>
          </p:cNvPr>
          <p:cNvSpPr/>
          <p:nvPr userDrawn="1"/>
        </p:nvSpPr>
        <p:spPr>
          <a:xfrm>
            <a:off x="0" y="0"/>
            <a:ext cx="12192000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A5CDF3-277F-457A-90F6-C20C9F0EF716}"/>
              </a:ext>
            </a:extLst>
          </p:cNvPr>
          <p:cNvSpPr/>
          <p:nvPr userDrawn="1"/>
        </p:nvSpPr>
        <p:spPr>
          <a:xfrm rot="5400000">
            <a:off x="-3360737" y="3360737"/>
            <a:ext cx="6858000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1509F7B-15BA-44E2-85A9-A5A242FAF0E0}"/>
              </a:ext>
            </a:extLst>
          </p:cNvPr>
          <p:cNvSpPr/>
          <p:nvPr userDrawn="1"/>
        </p:nvSpPr>
        <p:spPr>
          <a:xfrm rot="5400000">
            <a:off x="8144030" y="2810031"/>
            <a:ext cx="6858000" cy="1237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8A2F97-6D60-46FC-A9F8-936208153882}"/>
              </a:ext>
            </a:extLst>
          </p:cNvPr>
          <p:cNvSpPr/>
          <p:nvPr userDrawn="1"/>
        </p:nvSpPr>
        <p:spPr>
          <a:xfrm>
            <a:off x="0" y="6721475"/>
            <a:ext cx="12192000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10143235" cy="503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974" y="6365893"/>
            <a:ext cx="4114800" cy="22671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633" y="6456363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lvl1pPr algn="ctr"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5B127E-AB96-49E0-8307-05174D7A6231}"/>
              </a:ext>
            </a:extLst>
          </p:cNvPr>
          <p:cNvSpPr txBox="1"/>
          <p:nvPr userDrawn="1"/>
        </p:nvSpPr>
        <p:spPr>
          <a:xfrm>
            <a:off x="11034141" y="5994000"/>
            <a:ext cx="1077777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ZA" sz="2400" b="1" spc="-150" baseline="0" dirty="0">
                <a:solidFill>
                  <a:schemeClr val="accent1"/>
                </a:solidFill>
              </a:rPr>
              <a:t>Contoso</a:t>
            </a:r>
            <a:br>
              <a:rPr lang="en-ZA" sz="2400" b="1" spc="-15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ZA" sz="1000" b="0" spc="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Pharmaceuticals</a:t>
            </a:r>
          </a:p>
        </p:txBody>
      </p:sp>
    </p:spTree>
    <p:extLst>
      <p:ext uri="{BB962C8B-B14F-4D97-AF65-F5344CB8AC3E}">
        <p14:creationId xmlns:p14="http://schemas.microsoft.com/office/powerpoint/2010/main" val="2637486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spc="-1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npfmc.admin@noaa.gov" TargetMode="Externa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title="Overlay Graphic">
            <a:extLst>
              <a:ext uri="{FF2B5EF4-FFF2-40B4-BE49-F238E27FC236}">
                <a16:creationId xmlns:a16="http://schemas.microsoft.com/office/drawing/2014/main" id="{68E36B23-F937-4438-B3DE-393F66407C15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746" y="335610"/>
            <a:ext cx="10831619" cy="578790"/>
          </a:xfrm>
        </p:spPr>
        <p:txBody>
          <a:bodyPr/>
          <a:lstStyle/>
          <a:p>
            <a:pPr algn="r"/>
            <a:r>
              <a:rPr lang="en-US" sz="4000" b="1" dirty="0">
                <a:solidFill>
                  <a:schemeClr val="bg1"/>
                </a:solidFill>
              </a:rPr>
              <a:t>Welcome to the Social Science Planning Team Meeting</a:t>
            </a:r>
            <a:br>
              <a:rPr lang="en-US" sz="4000" b="1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March 4, 2021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FD0C4C-F772-49D2-B9C0-A0DE52F9D866}"/>
              </a:ext>
            </a:extLst>
          </p:cNvPr>
          <p:cNvSpPr txBox="1"/>
          <p:nvPr/>
        </p:nvSpPr>
        <p:spPr>
          <a:xfrm>
            <a:off x="929746" y="1239998"/>
            <a:ext cx="10269558" cy="5570756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SSPT members and those who wish to speak should connect their audio by phone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Please </a:t>
            </a:r>
            <a:r>
              <a:rPr lang="en-US" sz="2800" b="1" dirty="0"/>
              <a:t>mute </a:t>
            </a:r>
            <a:r>
              <a:rPr lang="en-US" sz="2800" dirty="0"/>
              <a:t>speakers on your phone and microphone on the computer when you’re not speaking.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Others should connect in the “listen only” mode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SSPT members please turn on your webcams (if you wish)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We will begin with an overview of Adobe connect.</a:t>
            </a:r>
            <a:endParaRPr lang="en-US" sz="2800" b="1" dirty="0">
              <a:solidFill>
                <a:srgbClr val="C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For individual tech support, email </a:t>
            </a:r>
            <a:r>
              <a:rPr lang="en-US" sz="2800" b="1" dirty="0">
                <a:solidFill>
                  <a:srgbClr val="00206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npfmc.admin@noaa.gov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dirty="0"/>
              <a:t>or use the chat box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569AE9-64E6-48E4-A14D-616798F90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99" y="161416"/>
            <a:ext cx="996385" cy="83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471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 title="Overlay Graphic">
            <a:extLst>
              <a:ext uri="{FF2B5EF4-FFF2-40B4-BE49-F238E27FC236}">
                <a16:creationId xmlns:a16="http://schemas.microsoft.com/office/drawing/2014/main" id="{10E86783-EF20-4BAC-A90D-E5BC86FE4B70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SSPT member webcam use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7244A-66BF-448D-9F03-AA68743C9F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354014"/>
            <a:ext cx="5664000" cy="5071985"/>
          </a:xfrm>
        </p:spPr>
        <p:txBody>
          <a:bodyPr/>
          <a:lstStyle/>
          <a:p>
            <a:r>
              <a:rPr lang="en-US" sz="2800" dirty="0"/>
              <a:t>Only SSPT members, NPFMC staff, or agency staff giving presentations should turn on their webcam.</a:t>
            </a:r>
          </a:p>
          <a:p>
            <a:r>
              <a:rPr lang="en-US" sz="2800" dirty="0"/>
              <a:t>Members of the public are asked to participate via telephone only. </a:t>
            </a:r>
            <a:endParaRPr lang="en-US" sz="2600" dirty="0"/>
          </a:p>
          <a:p>
            <a:r>
              <a:rPr lang="en-US" sz="2800" dirty="0"/>
              <a:t>Join the meeting and click on the </a:t>
            </a:r>
            <a:r>
              <a:rPr lang="en-US" sz="2800" b="1" dirty="0"/>
              <a:t>webcam button.</a:t>
            </a:r>
          </a:p>
          <a:p>
            <a:r>
              <a:rPr lang="en-US" sz="2800" dirty="0"/>
              <a:t>In the video pod, you will see a video preview.  Line up and focus your camera, then click </a:t>
            </a:r>
            <a:r>
              <a:rPr lang="en-US" sz="2800" b="1" dirty="0"/>
              <a:t>Start Sharing</a:t>
            </a:r>
            <a:r>
              <a:rPr lang="en-US" sz="2800" dirty="0"/>
              <a:t>.</a:t>
            </a:r>
          </a:p>
          <a:p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EFF653-4D13-40E9-BB14-E8DD4FA38F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26" t="31871"/>
          <a:stretch/>
        </p:blipFill>
        <p:spPr>
          <a:xfrm>
            <a:off x="6276589" y="3232404"/>
            <a:ext cx="5378401" cy="7043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07C784A-0846-4F17-8B0E-08C6EDB4E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644" y="4596278"/>
            <a:ext cx="2702869" cy="237744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82F435AE-AC95-44C3-942D-94028FA7DED6}"/>
              </a:ext>
            </a:extLst>
          </p:cNvPr>
          <p:cNvSpPr/>
          <p:nvPr/>
        </p:nvSpPr>
        <p:spPr>
          <a:xfrm>
            <a:off x="9567512" y="3118585"/>
            <a:ext cx="928837" cy="93365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03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 title="Overlay Graphic">
            <a:extLst>
              <a:ext uri="{FF2B5EF4-FFF2-40B4-BE49-F238E27FC236}">
                <a16:creationId xmlns:a16="http://schemas.microsoft.com/office/drawing/2014/main" id="{10E86783-EF20-4BAC-A90D-E5BC86FE4B70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95E602-231A-450B-9E18-DD6B1B700EC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70169" y="1573988"/>
            <a:ext cx="4772617" cy="39015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Attendee pod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7244A-66BF-448D-9F03-AA68743C9F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354014"/>
            <a:ext cx="5664000" cy="5071985"/>
          </a:xfrm>
        </p:spPr>
        <p:txBody>
          <a:bodyPr/>
          <a:lstStyle/>
          <a:p>
            <a:r>
              <a:rPr lang="en-US" sz="2800" dirty="0"/>
              <a:t>All attendees are listed in the pod on the right-hand side of the screen.</a:t>
            </a:r>
          </a:p>
          <a:p>
            <a:r>
              <a:rPr lang="en-US" sz="2800" dirty="0"/>
              <a:t>Hosts are NPFMC staff. You can free up space by clicking on the arrow to hide them. </a:t>
            </a:r>
          </a:p>
          <a:p>
            <a:r>
              <a:rPr lang="en-US" sz="2800" dirty="0"/>
              <a:t>SSPT members will be listed first under participants. </a:t>
            </a:r>
          </a:p>
          <a:p>
            <a:pPr lvl="1"/>
            <a:r>
              <a:rPr lang="en-US" sz="2600" dirty="0"/>
              <a:t>Each SSPT member should place “01” before their name when logging in. (A host can also add “01.”)</a:t>
            </a:r>
            <a:endParaRPr lang="en-US" sz="2800" dirty="0"/>
          </a:p>
          <a:p>
            <a:endParaRPr lang="en-US" sz="24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490F6A-0E81-4E23-9F71-609F73B09643}"/>
              </a:ext>
            </a:extLst>
          </p:cNvPr>
          <p:cNvCxnSpPr>
            <a:cxnSpLocks/>
          </p:cNvCxnSpPr>
          <p:nvPr/>
        </p:nvCxnSpPr>
        <p:spPr>
          <a:xfrm flipV="1">
            <a:off x="6030227" y="2626674"/>
            <a:ext cx="880712" cy="222404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A90BD199-63B9-4800-B265-9E5E4E0648A6}"/>
              </a:ext>
            </a:extLst>
          </p:cNvPr>
          <p:cNvSpPr/>
          <p:nvPr/>
        </p:nvSpPr>
        <p:spPr>
          <a:xfrm>
            <a:off x="7174152" y="2312476"/>
            <a:ext cx="323452" cy="340682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9D55A0-E5FC-459F-86C1-4296AC41E78D}"/>
              </a:ext>
            </a:extLst>
          </p:cNvPr>
          <p:cNvCxnSpPr>
            <a:cxnSpLocks/>
          </p:cNvCxnSpPr>
          <p:nvPr/>
        </p:nvCxnSpPr>
        <p:spPr>
          <a:xfrm>
            <a:off x="5669280" y="4623472"/>
            <a:ext cx="1241659" cy="112157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1725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 title="Overlay Graphic">
            <a:extLst>
              <a:ext uri="{FF2B5EF4-FFF2-40B4-BE49-F238E27FC236}">
                <a16:creationId xmlns:a16="http://schemas.microsoft.com/office/drawing/2014/main" id="{EB93B689-AE4C-4FB8-BC22-31EFD67C93A7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Raising your hand to be acknowledged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7244A-66BF-448D-9F03-AA68743C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300783"/>
            <a:ext cx="10143235" cy="1682740"/>
          </a:xfrm>
        </p:spPr>
        <p:txBody>
          <a:bodyPr/>
          <a:lstStyle/>
          <a:p>
            <a:r>
              <a:rPr lang="en-US" sz="2800" dirty="0"/>
              <a:t>The SSPT will use the ‘raise hand’ feature in the app for discussion. </a:t>
            </a:r>
          </a:p>
          <a:p>
            <a:r>
              <a:rPr lang="en-US" sz="2800" dirty="0"/>
              <a:t>Click on the ‘raise hand’ icon to raise or lower your hand (or use the drop down menu).</a:t>
            </a:r>
          </a:p>
          <a:p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7B20F9-F085-4636-B38C-D367ACE7DFB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08800" y="2604622"/>
            <a:ext cx="7487590" cy="75810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22A4D90-58D6-4D1E-A897-45410343F555}"/>
              </a:ext>
            </a:extLst>
          </p:cNvPr>
          <p:cNvSpPr/>
          <p:nvPr/>
        </p:nvSpPr>
        <p:spPr>
          <a:xfrm>
            <a:off x="10182696" y="2714326"/>
            <a:ext cx="940856" cy="75810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15FC18-AA03-44E3-96EF-29E6043A10A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8120" y="3646678"/>
            <a:ext cx="3116561" cy="2779322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DBD05491-A2FE-406A-953B-185514C8BE36}"/>
              </a:ext>
            </a:extLst>
          </p:cNvPr>
          <p:cNvSpPr/>
          <p:nvPr/>
        </p:nvSpPr>
        <p:spPr>
          <a:xfrm>
            <a:off x="4817976" y="5359491"/>
            <a:ext cx="815613" cy="75810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ED11EF7-A3EA-4247-A7A2-3E922C5ED21B}"/>
              </a:ext>
            </a:extLst>
          </p:cNvPr>
          <p:cNvSpPr txBox="1">
            <a:spLocks/>
          </p:cNvSpPr>
          <p:nvPr/>
        </p:nvSpPr>
        <p:spPr>
          <a:xfrm>
            <a:off x="432000" y="3564600"/>
            <a:ext cx="1783662" cy="20073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You can see your hand is raised in the attendee pod:</a:t>
            </a:r>
          </a:p>
          <a:p>
            <a:endParaRPr lang="en-US" sz="280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BD7B9D-41E0-4FBE-B7FF-771C8EEA5D5D}"/>
              </a:ext>
            </a:extLst>
          </p:cNvPr>
          <p:cNvSpPr txBox="1">
            <a:spLocks/>
          </p:cNvSpPr>
          <p:nvPr/>
        </p:nvSpPr>
        <p:spPr>
          <a:xfrm>
            <a:off x="6054870" y="3583220"/>
            <a:ext cx="2141579" cy="20073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Or click the menu to switch</a:t>
            </a:r>
            <a:r>
              <a:rPr lang="en-US" sz="2800" b="1" dirty="0"/>
              <a:t> </a:t>
            </a:r>
            <a:r>
              <a:rPr lang="en-US" sz="2800" dirty="0"/>
              <a:t>to ‘</a:t>
            </a:r>
            <a:r>
              <a:rPr lang="en-US" sz="2800" b="1" dirty="0"/>
              <a:t>status view</a:t>
            </a:r>
            <a:r>
              <a:rPr lang="en-US" sz="2800" dirty="0"/>
              <a:t>’ and see only the raised hands (listed in order):</a:t>
            </a:r>
          </a:p>
          <a:p>
            <a:endParaRPr lang="en-US" sz="2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A7E59E-C148-4FE3-8BBC-D2D2CC42961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62379" y="3577216"/>
            <a:ext cx="3267039" cy="2918245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852402E3-0DE8-476C-A603-86AD7706DB08}"/>
              </a:ext>
            </a:extLst>
          </p:cNvPr>
          <p:cNvSpPr/>
          <p:nvPr/>
        </p:nvSpPr>
        <p:spPr>
          <a:xfrm>
            <a:off x="11181564" y="4332015"/>
            <a:ext cx="594917" cy="624996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C7C7A76-503B-48A8-9D91-C60E9695CF87}"/>
              </a:ext>
            </a:extLst>
          </p:cNvPr>
          <p:cNvCxnSpPr>
            <a:cxnSpLocks/>
          </p:cNvCxnSpPr>
          <p:nvPr/>
        </p:nvCxnSpPr>
        <p:spPr>
          <a:xfrm flipV="1">
            <a:off x="7640114" y="3927107"/>
            <a:ext cx="3621444" cy="180792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C0C90FBA-2A9A-4D09-BFF6-C458A330D34C}"/>
              </a:ext>
            </a:extLst>
          </p:cNvPr>
          <p:cNvSpPr/>
          <p:nvPr/>
        </p:nvSpPr>
        <p:spPr>
          <a:xfrm>
            <a:off x="11261558" y="3549836"/>
            <a:ext cx="594916" cy="558063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119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 title="Overlay Graphic">
            <a:extLst>
              <a:ext uri="{FF2B5EF4-FFF2-40B4-BE49-F238E27FC236}">
                <a16:creationId xmlns:a16="http://schemas.microsoft.com/office/drawing/2014/main" id="{20A8393E-7398-4F3B-8E4C-14027E7EA8D7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83809E7-2D3C-4D53-8C05-D40D7AADD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Reconnecting audio after a break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2EF4686-E8FB-4591-BA61-23C663A4C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285988"/>
            <a:ext cx="10405985" cy="4905262"/>
          </a:xfrm>
        </p:spPr>
        <p:txBody>
          <a:bodyPr/>
          <a:lstStyle/>
          <a:p>
            <a:r>
              <a:rPr lang="en-US" sz="2800" dirty="0"/>
              <a:t>Go ahead and hang up your phone on the breaks, so you can use it for other things.</a:t>
            </a:r>
          </a:p>
          <a:p>
            <a:r>
              <a:rPr lang="en-US" sz="2800" dirty="0"/>
              <a:t>When you are ready to reconnect, click on the phone icon at the top:</a:t>
            </a:r>
          </a:p>
          <a:p>
            <a:endParaRPr lang="en-US" sz="2800" dirty="0"/>
          </a:p>
          <a:p>
            <a:pPr marL="3200400" lvl="7" indent="0">
              <a:buNone/>
            </a:pPr>
            <a:endParaRPr lang="en-US" sz="2800" dirty="0"/>
          </a:p>
          <a:p>
            <a:pPr marL="3200400" lvl="7" indent="0">
              <a:buNone/>
            </a:pPr>
            <a:r>
              <a:rPr lang="en-US" sz="1200" dirty="0"/>
              <a:t> </a:t>
            </a:r>
          </a:p>
          <a:p>
            <a:r>
              <a:rPr lang="en-US" sz="2800" dirty="0"/>
              <a:t>You will get the same “dial out” </a:t>
            </a:r>
            <a:br>
              <a:rPr lang="en-US" sz="2800" dirty="0"/>
            </a:br>
            <a:r>
              <a:rPr lang="en-US" sz="2800" dirty="0"/>
              <a:t>option as when you joined.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860B89-4B71-4765-84C5-385DCA03D88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29975" y="6456363"/>
            <a:ext cx="962025" cy="265112"/>
          </a:xfrm>
        </p:spPr>
        <p:txBody>
          <a:bodyPr/>
          <a:lstStyle/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5</a:t>
            </a:fld>
            <a:endParaRPr lang="en-ZA" b="1" i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847D1C-DF5D-458B-952A-CFD63C49A32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1955" y="2630222"/>
            <a:ext cx="6822892" cy="92631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D6C1C458-D825-4BA1-A2DC-F554DB7D30A2}"/>
              </a:ext>
            </a:extLst>
          </p:cNvPr>
          <p:cNvSpPr/>
          <p:nvPr/>
        </p:nvSpPr>
        <p:spPr>
          <a:xfrm>
            <a:off x="3195587" y="2566573"/>
            <a:ext cx="1256097" cy="1062151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9C1D998-7430-4E56-9A1F-2E973F2B9EA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24432" y="2507345"/>
            <a:ext cx="4350803" cy="42141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3617547E-2FFC-4B4E-8AE8-98E664276D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0" t="10458" r="4187" b="8312"/>
          <a:stretch/>
        </p:blipFill>
        <p:spPr>
          <a:xfrm>
            <a:off x="1703673" y="4822257"/>
            <a:ext cx="3724976" cy="172292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7E85256-E126-433F-8CD3-7E4FC8B88C26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5428649" y="5009949"/>
            <a:ext cx="1068404" cy="673769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9179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Overlay Graphic">
            <a:extLst>
              <a:ext uri="{FF2B5EF4-FFF2-40B4-BE49-F238E27FC236}">
                <a16:creationId xmlns:a16="http://schemas.microsoft.com/office/drawing/2014/main" id="{8179284A-65A5-4F50-9AC5-46CB46E148B5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Tips to make everything work better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7244A-66BF-448D-9F03-AA68743C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285988"/>
            <a:ext cx="10143235" cy="5039250"/>
          </a:xfrm>
        </p:spPr>
        <p:txBody>
          <a:bodyPr/>
          <a:lstStyle/>
          <a:p>
            <a:r>
              <a:rPr lang="en-US" sz="2800" dirty="0"/>
              <a:t>Keep yourself on mute unless you need to talk</a:t>
            </a:r>
          </a:p>
          <a:p>
            <a:pPr lvl="2"/>
            <a:r>
              <a:rPr lang="en-US" sz="2400" dirty="0">
                <a:solidFill>
                  <a:srgbClr val="0070C0"/>
                </a:solidFill>
              </a:rPr>
              <a:t>Pro tip: it’s easier to press the mute button on your phone that to mute yourself from the computer, though both work</a:t>
            </a:r>
          </a:p>
          <a:p>
            <a:r>
              <a:rPr lang="en-US" sz="2800" dirty="0"/>
              <a:t>Make sure you can only hear the meeting through your phone</a:t>
            </a:r>
          </a:p>
          <a:p>
            <a:pPr lvl="2"/>
            <a:r>
              <a:rPr lang="en-US" sz="2400" dirty="0"/>
              <a:t>You want to see a     sign by your speaker on the top left</a:t>
            </a:r>
          </a:p>
          <a:p>
            <a:pPr marL="542925" lvl="2" indent="0">
              <a:buNone/>
            </a:pPr>
            <a:endParaRPr lang="en-US" sz="2400" dirty="0"/>
          </a:p>
          <a:p>
            <a:pPr lvl="2"/>
            <a:r>
              <a:rPr lang="en-US" sz="2400" dirty="0"/>
              <a:t>For extra security, mute your computer too</a:t>
            </a:r>
          </a:p>
          <a:p>
            <a:r>
              <a:rPr lang="en-US" sz="2800" dirty="0"/>
              <a:t>Expect a lag time with presentation visuals</a:t>
            </a:r>
          </a:p>
          <a:p>
            <a:pPr lvl="2"/>
            <a:r>
              <a:rPr lang="en-US" sz="2400" dirty="0"/>
              <a:t>There can be a delay between the presenter talking about a new slide and you seeing it</a:t>
            </a:r>
          </a:p>
          <a:p>
            <a:pPr lvl="2"/>
            <a:endParaRPr lang="en-US" sz="2400" dirty="0"/>
          </a:p>
          <a:p>
            <a:r>
              <a:rPr lang="en-US" sz="2800" dirty="0"/>
              <a:t>You can make some pods full screen by clicking this 		 button in the pod’s top right corner: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7B20F9-F085-4636-B38C-D367ACE7DFB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67313" y="3308659"/>
            <a:ext cx="3047821" cy="46039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22A4D90-58D6-4D1E-A897-45410343F555}"/>
              </a:ext>
            </a:extLst>
          </p:cNvPr>
          <p:cNvSpPr/>
          <p:nvPr/>
        </p:nvSpPr>
        <p:spPr>
          <a:xfrm>
            <a:off x="3108960" y="3308659"/>
            <a:ext cx="534202" cy="477659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25B0C6-FD4F-4918-BAF1-4A8D6183E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0327" y="5184072"/>
            <a:ext cx="1184314" cy="12910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D301A3B-AF5C-40B3-8B60-31B539A4A6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27027" t="52114" r="11019" b="-13610"/>
          <a:stretch/>
        </p:blipFill>
        <p:spPr>
          <a:xfrm>
            <a:off x="6224672" y="3769499"/>
            <a:ext cx="3047821" cy="61888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BC8E32B-044A-4D01-BE74-D4D91DDE5EB3}"/>
              </a:ext>
            </a:extLst>
          </p:cNvPr>
          <p:cNvSpPr/>
          <p:nvPr/>
        </p:nvSpPr>
        <p:spPr>
          <a:xfrm>
            <a:off x="7748582" y="3700153"/>
            <a:ext cx="733898" cy="59438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5B4C74D-000C-4732-A9EA-9BA1F15F2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380" y="3008416"/>
            <a:ext cx="246784" cy="24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531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Overlay Graphic">
            <a:extLst>
              <a:ext uri="{FF2B5EF4-FFF2-40B4-BE49-F238E27FC236}">
                <a16:creationId xmlns:a16="http://schemas.microsoft.com/office/drawing/2014/main" id="{8179284A-65A5-4F50-9AC5-46CB46E148B5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There’s an App for that!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7244A-66BF-448D-9F03-AA68743C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285988"/>
            <a:ext cx="10143235" cy="5039250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dirty="0"/>
              <a:t>Use the Adobe Connect mobile App to take our meetings on the go.</a:t>
            </a:r>
          </a:p>
          <a:p>
            <a:r>
              <a:rPr lang="en-US" sz="2800" dirty="0"/>
              <a:t>In your phone open the App Store and search for Adobe Connect</a:t>
            </a:r>
          </a:p>
          <a:p>
            <a:r>
              <a:rPr lang="en-US" sz="2800" dirty="0"/>
              <a:t>Enter the </a:t>
            </a:r>
            <a:r>
              <a:rPr lang="en-US" sz="2800" dirty="0" err="1"/>
              <a:t>url</a:t>
            </a:r>
            <a:r>
              <a:rPr lang="en-US" sz="2800" dirty="0"/>
              <a:t> for our meeting</a:t>
            </a:r>
          </a:p>
          <a:p>
            <a:r>
              <a:rPr lang="en-US" sz="2800" dirty="0"/>
              <a:t>Enter your guest login (or user login if you made an account)</a:t>
            </a:r>
          </a:p>
          <a:p>
            <a:r>
              <a:rPr lang="en-US" sz="2800" dirty="0"/>
              <a:t>And you’re in!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182171B2-F9F2-4976-AB8A-EB35BDD8EA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9" t="14288" r="30731" b="14288"/>
          <a:stretch/>
        </p:blipFill>
        <p:spPr>
          <a:xfrm>
            <a:off x="10097729" y="1724115"/>
            <a:ext cx="1759974" cy="1704885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91B0C7F1-D4C8-4A0C-8FEC-F629E1901E84}"/>
              </a:ext>
            </a:extLst>
          </p:cNvPr>
          <p:cNvGrpSpPr/>
          <p:nvPr/>
        </p:nvGrpSpPr>
        <p:grpSpPr>
          <a:xfrm rot="1546867">
            <a:off x="4528671" y="3360021"/>
            <a:ext cx="3316680" cy="3119369"/>
            <a:chOff x="3854245" y="2408820"/>
            <a:chExt cx="4226299" cy="4226299"/>
          </a:xfrm>
        </p:grpSpPr>
        <p:pic>
          <p:nvPicPr>
            <p:cNvPr id="13" name="Graphic 12" descr="Smart Phone">
              <a:extLst>
                <a:ext uri="{FF2B5EF4-FFF2-40B4-BE49-F238E27FC236}">
                  <a16:creationId xmlns:a16="http://schemas.microsoft.com/office/drawing/2014/main" id="{57EFEB85-F5FD-4CDF-9E36-C6C26444A4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854245" y="2408820"/>
              <a:ext cx="4226299" cy="4226299"/>
            </a:xfrm>
            <a:prstGeom prst="rect">
              <a:avLst/>
            </a:prstGeom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668C702-9588-4F59-838C-F360CD46D853}"/>
                </a:ext>
              </a:extLst>
            </p:cNvPr>
            <p:cNvGrpSpPr/>
            <p:nvPr/>
          </p:nvGrpSpPr>
          <p:grpSpPr>
            <a:xfrm>
              <a:off x="5298566" y="3240538"/>
              <a:ext cx="1365456" cy="1367525"/>
              <a:chOff x="1775959" y="3757754"/>
              <a:chExt cx="2654715" cy="2526607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74F8CCE3-B98F-4ADC-A965-C970F5F57C62}"/>
                  </a:ext>
                </a:extLst>
              </p:cNvPr>
              <p:cNvSpPr/>
              <p:nvPr/>
            </p:nvSpPr>
            <p:spPr>
              <a:xfrm>
                <a:off x="1789471" y="4630994"/>
                <a:ext cx="806245" cy="806245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52CB84EE-BC98-4D52-A869-3EB222C6F2E1}"/>
                  </a:ext>
                </a:extLst>
              </p:cNvPr>
              <p:cNvSpPr/>
              <p:nvPr/>
            </p:nvSpPr>
            <p:spPr>
              <a:xfrm>
                <a:off x="2701563" y="4630993"/>
                <a:ext cx="806245" cy="806245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DB3973F4-0A95-46D1-A0C1-A1A1F9233D71}"/>
                  </a:ext>
                </a:extLst>
              </p:cNvPr>
              <p:cNvSpPr/>
              <p:nvPr/>
            </p:nvSpPr>
            <p:spPr>
              <a:xfrm>
                <a:off x="3613655" y="4630993"/>
                <a:ext cx="806245" cy="806245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FAFECCB6-8C20-433E-A47D-BDC53ACB7637}"/>
                  </a:ext>
                </a:extLst>
              </p:cNvPr>
              <p:cNvSpPr/>
              <p:nvPr/>
            </p:nvSpPr>
            <p:spPr>
              <a:xfrm>
                <a:off x="1780581" y="5478116"/>
                <a:ext cx="806245" cy="806245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33782898-FBCB-4C27-BFB7-0313E95EDE37}"/>
                  </a:ext>
                </a:extLst>
              </p:cNvPr>
              <p:cNvSpPr/>
              <p:nvPr/>
            </p:nvSpPr>
            <p:spPr>
              <a:xfrm>
                <a:off x="2699839" y="5478116"/>
                <a:ext cx="806245" cy="806245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562055EF-6E34-463E-86D9-9A4409FF1484}"/>
                  </a:ext>
                </a:extLst>
              </p:cNvPr>
              <p:cNvSpPr/>
              <p:nvPr/>
            </p:nvSpPr>
            <p:spPr>
              <a:xfrm>
                <a:off x="3624429" y="5478116"/>
                <a:ext cx="806245" cy="806245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820A432C-DF7B-459A-93A0-67C722425F26}"/>
                  </a:ext>
                </a:extLst>
              </p:cNvPr>
              <p:cNvSpPr/>
              <p:nvPr/>
            </p:nvSpPr>
            <p:spPr>
              <a:xfrm>
                <a:off x="1775959" y="3782908"/>
                <a:ext cx="806245" cy="806245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105FF246-CC10-41A7-8957-43159D66CB95}"/>
                  </a:ext>
                </a:extLst>
              </p:cNvPr>
              <p:cNvSpPr/>
              <p:nvPr/>
            </p:nvSpPr>
            <p:spPr>
              <a:xfrm>
                <a:off x="2699839" y="3782907"/>
                <a:ext cx="806245" cy="806245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6BCE225B-3255-40FF-A017-F5C9CC43C63A}"/>
                  </a:ext>
                </a:extLst>
              </p:cNvPr>
              <p:cNvSpPr/>
              <p:nvPr/>
            </p:nvSpPr>
            <p:spPr>
              <a:xfrm>
                <a:off x="3624429" y="3757754"/>
                <a:ext cx="806245" cy="806245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46AC050-EB17-41B6-A788-FA37D65EA236}"/>
                </a:ext>
              </a:extLst>
            </p:cNvPr>
            <p:cNvGrpSpPr/>
            <p:nvPr/>
          </p:nvGrpSpPr>
          <p:grpSpPr>
            <a:xfrm>
              <a:off x="5291616" y="4153553"/>
              <a:ext cx="1365456" cy="1367525"/>
              <a:chOff x="1775959" y="3757754"/>
              <a:chExt cx="2654715" cy="2526607"/>
            </a:xfrm>
          </p:grpSpPr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376D6161-93EF-42EE-AC5C-69CE5B392D26}"/>
                  </a:ext>
                </a:extLst>
              </p:cNvPr>
              <p:cNvSpPr/>
              <p:nvPr/>
            </p:nvSpPr>
            <p:spPr>
              <a:xfrm>
                <a:off x="1789471" y="4630994"/>
                <a:ext cx="806245" cy="806245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828DA987-3C4B-434B-BFAD-0A9DBDDFF60E}"/>
                  </a:ext>
                </a:extLst>
              </p:cNvPr>
              <p:cNvSpPr/>
              <p:nvPr/>
            </p:nvSpPr>
            <p:spPr>
              <a:xfrm>
                <a:off x="2701563" y="4630993"/>
                <a:ext cx="806245" cy="806245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66C20343-ED35-4F3A-B3AC-71074630D65C}"/>
                  </a:ext>
                </a:extLst>
              </p:cNvPr>
              <p:cNvSpPr/>
              <p:nvPr/>
            </p:nvSpPr>
            <p:spPr>
              <a:xfrm>
                <a:off x="3613655" y="4630993"/>
                <a:ext cx="806245" cy="806245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CA9DC856-AD25-48C8-90B3-25D861C71AE7}"/>
                  </a:ext>
                </a:extLst>
              </p:cNvPr>
              <p:cNvSpPr/>
              <p:nvPr/>
            </p:nvSpPr>
            <p:spPr>
              <a:xfrm>
                <a:off x="1780581" y="5478116"/>
                <a:ext cx="806245" cy="806245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D8BD68D9-D931-47CE-8A97-AB99D33C84BF}"/>
                  </a:ext>
                </a:extLst>
              </p:cNvPr>
              <p:cNvSpPr/>
              <p:nvPr/>
            </p:nvSpPr>
            <p:spPr>
              <a:xfrm>
                <a:off x="2699839" y="5478116"/>
                <a:ext cx="806245" cy="806245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839CFA36-8433-46E7-B27F-93C8FE995818}"/>
                  </a:ext>
                </a:extLst>
              </p:cNvPr>
              <p:cNvSpPr/>
              <p:nvPr/>
            </p:nvSpPr>
            <p:spPr>
              <a:xfrm>
                <a:off x="3624429" y="5478116"/>
                <a:ext cx="806245" cy="806245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4E888746-31D0-4BFF-AB15-376CF3DF7D32}"/>
                  </a:ext>
                </a:extLst>
              </p:cNvPr>
              <p:cNvSpPr/>
              <p:nvPr/>
            </p:nvSpPr>
            <p:spPr>
              <a:xfrm>
                <a:off x="1775959" y="3782908"/>
                <a:ext cx="806245" cy="806245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316042FB-840E-44B0-980A-F7C3D7039DA9}"/>
                  </a:ext>
                </a:extLst>
              </p:cNvPr>
              <p:cNvSpPr/>
              <p:nvPr/>
            </p:nvSpPr>
            <p:spPr>
              <a:xfrm>
                <a:off x="2699839" y="3782907"/>
                <a:ext cx="806245" cy="806245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E92037B5-5381-4566-88AD-B5B1F879346A}"/>
                  </a:ext>
                </a:extLst>
              </p:cNvPr>
              <p:cNvSpPr/>
              <p:nvPr/>
            </p:nvSpPr>
            <p:spPr>
              <a:xfrm>
                <a:off x="3624429" y="3757754"/>
                <a:ext cx="806245" cy="806245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0A93C4E0-38F6-4BD2-941A-7404B8D81B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59" t="14288" r="30731" b="14288"/>
            <a:stretch/>
          </p:blipFill>
          <p:spPr>
            <a:xfrm>
              <a:off x="5270146" y="5077771"/>
              <a:ext cx="457631" cy="443307"/>
            </a:xfrm>
            <a:prstGeom prst="rect">
              <a:avLst/>
            </a:prstGeom>
          </p:spPr>
        </p:pic>
      </p:grpSp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798E80B2-9B14-4190-B5FA-47C9089892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05052" y="467939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5830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28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31B0C1"/>
      </a:accent1>
      <a:accent2>
        <a:srgbClr val="CB488B"/>
      </a:accent2>
      <a:accent3>
        <a:srgbClr val="BC9230"/>
      </a:accent3>
      <a:accent4>
        <a:srgbClr val="126974"/>
      </a:accent4>
      <a:accent5>
        <a:srgbClr val="C13131"/>
      </a:accent5>
      <a:accent6>
        <a:srgbClr val="8E8016"/>
      </a:accent6>
      <a:hlink>
        <a:srgbClr val="31B0C1"/>
      </a:hlink>
      <a:folHlink>
        <a:srgbClr val="31B0C1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accent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Healthcare Pitch Deck_SB - v8.potx" id="{09150694-2D10-47FB-9499-835637889593}" vid="{C9B4AEDE-1B81-453E-91DD-2B942C10F46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7615</TotalTime>
  <Words>540</Words>
  <Application>Microsoft Office PowerPoint</Application>
  <PresentationFormat>Widescreen</PresentationFormat>
  <Paragraphs>50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1_Office Theme</vt:lpstr>
      <vt:lpstr>Welcome to the Social Science Planning Team Meeting March 4, 2021</vt:lpstr>
      <vt:lpstr>SSPT member webcam use </vt:lpstr>
      <vt:lpstr>Attendee pod</vt:lpstr>
      <vt:lpstr>Raising your hand to be acknowledged</vt:lpstr>
      <vt:lpstr>Reconnecting audio after a break</vt:lpstr>
      <vt:lpstr>Tips to make everything work better</vt:lpstr>
      <vt:lpstr>There’s an App for that!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249th Special Meeting</dc:title>
  <dc:creator>Nicole Schmidt</dc:creator>
  <cp:lastModifiedBy>Sarah Marrinan</cp:lastModifiedBy>
  <cp:revision>49</cp:revision>
  <dcterms:created xsi:type="dcterms:W3CDTF">2020-04-30T18:00:25Z</dcterms:created>
  <dcterms:modified xsi:type="dcterms:W3CDTF">2021-03-04T00:55:50Z</dcterms:modified>
</cp:coreProperties>
</file>