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25765-2AC8-4395-9C88-7AEB928990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0F818F-BDBF-44DE-B175-1B9A9FFDD6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70DD5-98A0-47C4-9D03-ABDC0D7B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12347-E2D3-4B49-A829-79A7D7003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5EE7C-F05E-4CF1-99C9-DAB6ADB8F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1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99F13-7024-4CDC-AAE5-34C8BED04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730C7A-9EC7-4BA2-AD59-7155F2381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1E346-6B34-454A-A6AA-BC1B29E88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B1A9B-B591-4002-9D14-2DC24AC08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4B7CF-002C-42E7-8C77-D3B6BFB31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7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8A4512-5EF1-4236-8AFC-EEBA1FABE3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E08181-B20A-429A-A5D1-9392ACBBA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5D111-5C6F-44F7-8476-15F7D3508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4A442-08FA-4BB4-9DBC-B7F75957A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FCB93-8AB3-4C73-8C9C-8A4A1A3F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90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FA9DA-FAD7-42A4-9A3A-52AF98F0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F178D-0D7A-4116-8F08-18734090B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2B899-F132-4A45-898B-E3DC13DBA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15549-6658-4062-9070-0263CF449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4B4A9-81C2-4D95-9680-516946ED3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629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8775D-7F71-49C3-B311-14411730F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3D1E4-CC8E-468E-900F-3735D1D0B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A3921-F413-40C4-9FE1-4CADD00D5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39E18-41D0-42DF-9F6A-D092A095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0DEA0-24AE-4E2D-B558-B657B9C67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9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C6D-5A23-4CF1-855F-C70BEAE7B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D8967-F7B6-462D-A1AD-F9692B023E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23E69A-AA9B-4D73-8653-73FBB8ADC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57A95-C5EA-4824-9622-06E0DE1B6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60C9F-CC25-4F38-9C45-9DB9AA430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5A422-EAC0-415E-BFEE-CED5AABA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2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35E0-D862-440E-9B8E-76B4F9F55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FE8B6-7F49-42ED-A5E3-EA0B81E6A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9E5CE-ABBE-4F64-ADEA-A78A3A628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269B3-40E0-458F-A79E-0AEF5C8F3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2B70F5-0AF0-436E-81B1-84354BF1FF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C8E58A-5E46-4129-98D6-551E19A5B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7FD17B-B60D-4FBD-B99B-737A614D8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145BA-D31B-40A6-A361-F2D2311E1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7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FEB4-49B8-4174-AEDA-5A2503493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BE6F54-BED0-4A9F-8101-0038A89AF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C16CF0-B895-4866-9AF1-8A265E5D1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4648A4-6D68-4C7F-A0C2-5C9A7CBFA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84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41D860-7A25-4A3D-B456-9CB12D8CE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DBEC6C-1C85-46AD-92B0-D432517D7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AD9EA-1603-4194-B233-C3B4CAD1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3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3F9F-3B63-42E6-89A0-5EC74372E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F8956-A2DA-4E20-877A-CF155CB2A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A40242-19C8-4F93-84D3-1F5B2463BC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60DD10-4F28-4B78-BF19-065CC9245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7BC56-05FD-44E8-976F-8C67B477D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75CB5E-AB60-4A8A-9295-4D038143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5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0DCD4-5DCB-44C8-A1D9-2B827E06E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E76F26-D616-4E05-8C1D-FF3ABFAACC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3D3AE-28C3-458D-91C8-6E90C4260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0B921-58AB-4A1F-A810-7C59C28DA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C202E-4A54-46B0-AB89-3AAFDF1FF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29B05-3858-47F2-BE58-70EA832BB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54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A06AEA-CB93-49C9-B84F-E1CC06F31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846AFD-22AC-4AE0-BB65-88681BE7D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D7C31-1F65-4932-A642-7E2326F73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D6F07-AD4C-41DF-B83C-4DA7593A58DF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9B74E-0397-45C8-9FA5-2C086BE5BD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74D2C-5811-49B7-A692-603CB2F667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54B2C-4985-41B8-BAD7-7D0D735D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2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9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9DD3D7D-92CB-416B-A5D2-DBF8610B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1257"/>
            <a:ext cx="2899189" cy="489507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NMFS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EM Program Cost Categories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000" i="1" dirty="0">
                <a:solidFill>
                  <a:srgbClr val="FFFFFF"/>
                </a:solidFill>
              </a:rPr>
              <a:t>Fr</a:t>
            </a:r>
            <a:r>
              <a:rPr lang="en-US" sz="2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om pp. 5-6 of the NMFS Electronic Technologies Procedural Directive, </a:t>
            </a:r>
            <a:br>
              <a:rPr lang="en-US" sz="2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May 2019</a:t>
            </a: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D6BB34-4FE1-494E-8A8D-3F8A273D2E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881257"/>
            <a:ext cx="3427283" cy="5249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Sampling Costs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en-US" sz="1600" i="1" dirty="0"/>
              <a:t>Responsibility: primarily industry</a:t>
            </a:r>
          </a:p>
          <a:p>
            <a:r>
              <a:rPr lang="en-US" sz="2000" dirty="0"/>
              <a:t>Equipment purchases, leases, and installation</a:t>
            </a:r>
          </a:p>
          <a:p>
            <a:r>
              <a:rPr lang="en-US" sz="2000" dirty="0"/>
              <a:t>Equipment maintenance and upkeep</a:t>
            </a:r>
          </a:p>
          <a:p>
            <a:r>
              <a:rPr lang="en-US" sz="2000" dirty="0"/>
              <a:t>Training for captain and crew</a:t>
            </a:r>
          </a:p>
          <a:p>
            <a:r>
              <a:rPr lang="en-US" sz="2000" dirty="0"/>
              <a:t>Development of vessel monitoring plans (VMPs)</a:t>
            </a:r>
          </a:p>
          <a:p>
            <a:r>
              <a:rPr lang="en-US" sz="2000" dirty="0"/>
              <a:t>Data transmittal</a:t>
            </a:r>
          </a:p>
          <a:p>
            <a:r>
              <a:rPr lang="en-US" sz="2000" dirty="0"/>
              <a:t>Video processing and storage</a:t>
            </a:r>
          </a:p>
          <a:p>
            <a:r>
              <a:rPr lang="en-US" sz="2000" dirty="0"/>
              <a:t>Service provider fees and overhead</a:t>
            </a:r>
          </a:p>
        </p:txBody>
      </p:sp>
      <p:cxnSp>
        <p:nvCxnSpPr>
          <p:cNvPr id="25" name="Straight Connector 21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F1E45A5-56F1-48DF-B789-21CBC3AB9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881258"/>
            <a:ext cx="3197701" cy="5249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Administrative Costs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en-US" sz="1600" i="1" dirty="0"/>
              <a:t>Responsibility: primarily NMFS</a:t>
            </a:r>
          </a:p>
          <a:p>
            <a:r>
              <a:rPr lang="en-US" sz="2000" dirty="0"/>
              <a:t>Program administration support</a:t>
            </a:r>
          </a:p>
          <a:p>
            <a:r>
              <a:rPr lang="en-US" sz="2000" dirty="0"/>
              <a:t>Certification of EM service providers</a:t>
            </a:r>
          </a:p>
          <a:p>
            <a:r>
              <a:rPr lang="en-US" sz="2000" dirty="0"/>
              <a:t>EM program performance monitoring</a:t>
            </a:r>
          </a:p>
          <a:p>
            <a:r>
              <a:rPr lang="en-US" sz="2000" dirty="0"/>
              <a:t>Data analysis and storage of Federal records</a:t>
            </a:r>
          </a:p>
        </p:txBody>
      </p:sp>
    </p:spTree>
    <p:extLst>
      <p:ext uri="{BB962C8B-B14F-4D97-AF65-F5344CB8AC3E}">
        <p14:creationId xmlns:p14="http://schemas.microsoft.com/office/powerpoint/2010/main" val="3124539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NMFS EM Program Cost Categories     From pp. 5-6 of the NMFS Electronic Technologies Procedural Directive,  May 2019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Categories  From p. 5 of the NMFS Electronic Technologies Procedural Directive,  May 2019 </dc:title>
  <dc:creator>Diana Evans</dc:creator>
  <cp:lastModifiedBy>Diana Evans</cp:lastModifiedBy>
  <cp:revision>2</cp:revision>
  <dcterms:created xsi:type="dcterms:W3CDTF">2020-09-17T14:54:22Z</dcterms:created>
  <dcterms:modified xsi:type="dcterms:W3CDTF">2020-09-17T15:04:06Z</dcterms:modified>
</cp:coreProperties>
</file>