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477C-01BB-4C12-B852-8045079D77B0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4650-E611-432B-9227-16AF623FF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92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477C-01BB-4C12-B852-8045079D77B0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4650-E611-432B-9227-16AF623FF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96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477C-01BB-4C12-B852-8045079D77B0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4650-E611-432B-9227-16AF623FF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70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477C-01BB-4C12-B852-8045079D77B0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4650-E611-432B-9227-16AF623FF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474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477C-01BB-4C12-B852-8045079D77B0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4650-E611-432B-9227-16AF623FF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619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477C-01BB-4C12-B852-8045079D77B0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4650-E611-432B-9227-16AF623FF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177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477C-01BB-4C12-B852-8045079D77B0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4650-E611-432B-9227-16AF623FF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9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477C-01BB-4C12-B852-8045079D77B0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4650-E611-432B-9227-16AF623FF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114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477C-01BB-4C12-B852-8045079D77B0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4650-E611-432B-9227-16AF623FF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827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477C-01BB-4C12-B852-8045079D77B0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4650-E611-432B-9227-16AF623FF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090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477C-01BB-4C12-B852-8045079D77B0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4650-E611-432B-9227-16AF623FF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974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4477C-01BB-4C12-B852-8045079D77B0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34650-E611-432B-9227-16AF623FF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4385" y="4262378"/>
            <a:ext cx="9144000" cy="2387600"/>
          </a:xfrm>
        </p:spPr>
        <p:txBody>
          <a:bodyPr>
            <a:noAutofit/>
          </a:bodyPr>
          <a:lstStyle/>
          <a:p>
            <a:r>
              <a:rPr lang="en-US" sz="11500" dirty="0" smtClean="0"/>
              <a:t>CIE Review of </a:t>
            </a:r>
            <a:br>
              <a:rPr lang="en-US" sz="11500" dirty="0" smtClean="0"/>
            </a:br>
            <a:r>
              <a:rPr lang="en-US" sz="11500" dirty="0" smtClean="0"/>
              <a:t>AIGKC and NSRKC Assessments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645164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6336" y="491706"/>
            <a:ext cx="7900358" cy="5892291"/>
          </a:xfrm>
        </p:spPr>
        <p:txBody>
          <a:bodyPr/>
          <a:lstStyle/>
          <a:p>
            <a:r>
              <a:rPr lang="en-US" sz="2400" dirty="0" smtClean="0"/>
              <a:t>What: Center for Independent Experts Review of the AIGKC and NSRKC stock assessments </a:t>
            </a:r>
          </a:p>
          <a:p>
            <a:r>
              <a:rPr lang="en-US" sz="2400" dirty="0" smtClean="0"/>
              <a:t>Where: AFSC, Seattle</a:t>
            </a:r>
          </a:p>
          <a:p>
            <a:r>
              <a:rPr lang="en-US" sz="2400" dirty="0" smtClean="0"/>
              <a:t>When: June 18-21, 2018</a:t>
            </a:r>
          </a:p>
          <a:p>
            <a:r>
              <a:rPr lang="en-US" sz="2400" dirty="0" smtClean="0"/>
              <a:t>Who:</a:t>
            </a:r>
          </a:p>
          <a:p>
            <a:pPr lvl="1"/>
            <a:r>
              <a:rPr lang="en-US" dirty="0" smtClean="0"/>
              <a:t>Chair: </a:t>
            </a:r>
          </a:p>
          <a:p>
            <a:pPr lvl="2"/>
            <a:r>
              <a:rPr lang="en-US" sz="2400" dirty="0" smtClean="0"/>
              <a:t>W. Stockhausen (AFSC)</a:t>
            </a:r>
            <a:endParaRPr lang="en-US" dirty="0" smtClean="0"/>
          </a:p>
          <a:p>
            <a:pPr lvl="1"/>
            <a:r>
              <a:rPr lang="en-US" dirty="0" smtClean="0"/>
              <a:t>Assessment Authors</a:t>
            </a:r>
          </a:p>
          <a:p>
            <a:pPr lvl="2"/>
            <a:r>
              <a:rPr lang="en-US" sz="2400" dirty="0" smtClean="0"/>
              <a:t>M.S.M. </a:t>
            </a:r>
            <a:r>
              <a:rPr lang="en-US" sz="2400" dirty="0" err="1" smtClean="0"/>
              <a:t>Siddeek</a:t>
            </a:r>
            <a:r>
              <a:rPr lang="en-US" sz="2400" dirty="0" smtClean="0"/>
              <a:t> (ADFG)</a:t>
            </a:r>
          </a:p>
          <a:p>
            <a:pPr lvl="2"/>
            <a:r>
              <a:rPr lang="en-US" sz="2400" dirty="0" smtClean="0"/>
              <a:t>T. </a:t>
            </a:r>
            <a:r>
              <a:rPr lang="en-US" sz="2400" dirty="0" err="1" smtClean="0"/>
              <a:t>Hamazaki</a:t>
            </a:r>
            <a:r>
              <a:rPr lang="en-US" sz="2400" dirty="0" smtClean="0"/>
              <a:t> (ADFG)</a:t>
            </a:r>
          </a:p>
          <a:p>
            <a:pPr lvl="1"/>
            <a:r>
              <a:rPr lang="en-US" dirty="0" smtClean="0"/>
              <a:t>Reviewers</a:t>
            </a:r>
          </a:p>
          <a:p>
            <a:pPr lvl="2"/>
            <a:r>
              <a:rPr lang="en-US" sz="2400" dirty="0" smtClean="0"/>
              <a:t>Yong Chen, University of Maine</a:t>
            </a:r>
          </a:p>
          <a:p>
            <a:pPr lvl="2"/>
            <a:r>
              <a:rPr lang="en-US" sz="2400" dirty="0" err="1" smtClean="0"/>
              <a:t>Raouf</a:t>
            </a:r>
            <a:r>
              <a:rPr lang="en-US" sz="2400" dirty="0" smtClean="0"/>
              <a:t> </a:t>
            </a:r>
            <a:r>
              <a:rPr lang="en-US" sz="2400" dirty="0" err="1" smtClean="0"/>
              <a:t>Kilada</a:t>
            </a:r>
            <a:r>
              <a:rPr lang="en-US" sz="2400" dirty="0" smtClean="0"/>
              <a:t>, </a:t>
            </a:r>
            <a:r>
              <a:rPr lang="en-US" sz="2400" dirty="0"/>
              <a:t>University of New </a:t>
            </a:r>
            <a:r>
              <a:rPr lang="en-US" sz="2400" dirty="0" smtClean="0"/>
              <a:t>Brunswick</a:t>
            </a:r>
          </a:p>
          <a:p>
            <a:pPr lvl="2"/>
            <a:r>
              <a:rPr lang="en-US" sz="2400" dirty="0" smtClean="0"/>
              <a:t>John Neilson, Independent Fisheries Scientist (BC)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95497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CIE Review of  AIGKC and NSRKC Assessments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CIE Review of  AIGKC and NSRKC Assessments</dc:title>
  <dc:creator>William Stockhausen</dc:creator>
  <cp:lastModifiedBy>William Stockhausen</cp:lastModifiedBy>
  <cp:revision>1</cp:revision>
  <dcterms:created xsi:type="dcterms:W3CDTF">2019-04-22T21:44:05Z</dcterms:created>
  <dcterms:modified xsi:type="dcterms:W3CDTF">2019-04-22T21:44:57Z</dcterms:modified>
</cp:coreProperties>
</file>