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48362-7DCA-4C23-ADA3-1A94DED22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D17076-D1D8-450F-B3B8-E6D1FE3D40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0E289-FCDE-4AB8-B499-026782D23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AD611-A87F-4D04-BABD-139A9C918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19C18-2144-45EB-AA5E-ED90F5F03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72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933A8-138E-4AF4-B7C5-8E383073D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140497-0929-48AF-BE75-DF7808A8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E9DCE3-63A3-4113-B162-30D22F7FB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0840A-230D-4181-AD85-2665FD491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6AA861-5E01-4835-89F5-3FF49909E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099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73512A-3E50-47F7-8296-E18CF5E6BE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CBEF74-A586-4DFF-81C5-2EF30DBD88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0ADC4-659C-4360-A94B-0AE18E50B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FCA81-E5DF-43EE-A3E2-089F4CEC1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22DA1-65F3-445A-8F8D-4B6996EA9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299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35683-7E2C-4BF0-B655-53D84C43C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6A0ECD-28A9-4130-8FF9-3A5616ED3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DA6BE-E8A1-42E1-85E8-9BBB6EBC9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3FCAF-32F9-407B-9C0A-DF0F37E59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FDC92-71AA-445D-8A44-93D4C077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0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5002A-C6C6-4DA0-BA26-F7E6D39AD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DD1BE-0D80-4864-8B1A-6F340434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CA5FE-BD99-4915-8A9B-FB8CA239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9CEE6-61DE-4713-9FDF-BC4C9E108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9310F-C776-4706-A3C9-972B06E3D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303D7-E99F-4856-B468-3F6F25D6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2AA16-C058-4DCF-BA67-E6F332B23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93D12A-7B6A-4CBC-9462-6A6C6D891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05FF6-80D0-469B-BE90-A2285E7511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90F77-BCA2-43FC-A6BF-3E47C43862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70B7E-1B93-4C2F-A759-76B04DFF7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895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6E5FC-24E0-40B5-BDFC-29E994241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3D3EF6-B166-4F21-8E13-5B0A1BFE4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9C0E8-C3FE-4DE6-A1A0-339A112AC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1CC6C4-B223-4FE7-BC39-57814EC7C8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8627BA-7BC8-47AE-97CF-9175F9480B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C62483-1133-42B4-B7D8-823E81D1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62D75B-D8FA-4889-9E62-B1DDEE9D2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57CE53-8A54-4C86-929E-A7CCCBF20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2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275FC-1067-4326-80FD-3EB71B64F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FE8C36-68E8-491C-A384-63F412930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755C9-5627-4079-8375-3B4F7B5EE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B0A9E94-3B52-4BC5-AE7D-A665247C2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2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60188-3FCA-4B77-AE64-D96CD0F0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73542-142B-4F24-8348-F01C5C44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93369-ED48-47E8-B647-B3265840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5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A0645-D57A-414F-B79B-905C66117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2C76E-CE14-4232-9960-7B8466E7A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FDD275-A8A4-4248-BE37-6DA62BBED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F2E22-0748-499B-B03A-3F080147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6B02A-DFE2-43B2-AD50-9E7D2203F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7768F0-04AC-43DC-BFB6-20EA7570E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835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34A4D-4D97-4785-B8FD-D61B8FDC7D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1203D6-7CA7-4DB0-8F67-7E37D2A406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F3D1D8-CE6A-4BF8-93AE-81599D27A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7DF4C2-CE34-466E-AD56-43C9DA6CB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B39F8-A199-46FA-BC6D-9D8E16D92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AB806C-B001-4E99-8916-F2274E888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9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66A79-AAE6-404F-9376-C7A2C4708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80E5CA-CE40-4F3C-8282-AC335BABF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33A65F-09F1-4564-8B35-D668E5B769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43470-2324-4BF8-8A61-9A96225F5025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CAA6-FF54-4125-B404-D4B7B489BE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DDDF9D-D2C9-4E6D-AF69-E90541C3F8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B45DA-921A-4D1F-9C17-A743ED2FC4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0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72A0B-114F-41CB-BBC2-866B5E3B94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GMACS updates/ Jan modeling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8F61AA-948B-4C57-81D6-2574BCE1C0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 2021</a:t>
            </a:r>
          </a:p>
        </p:txBody>
      </p:sp>
    </p:spTree>
    <p:extLst>
      <p:ext uri="{BB962C8B-B14F-4D97-AF65-F5344CB8AC3E}">
        <p14:creationId xmlns:p14="http://schemas.microsoft.com/office/powerpoint/2010/main" val="3455974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FF967-7C63-46CF-ABE0-AC6FB24D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GMACS check on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395D8-1DB0-4AC2-8271-58B7DCF70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Status of NSRKC / AIGKC</a:t>
            </a:r>
          </a:p>
          <a:p>
            <a:r>
              <a:rPr lang="en-US" dirty="0"/>
              <a:t>Post-doc – work on documentation and R visualization package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High priority to dos from May:</a:t>
            </a:r>
          </a:p>
          <a:p>
            <a:r>
              <a:rPr lang="en-US" dirty="0"/>
              <a:t>Recruitment options for terminal year (BBRKC)</a:t>
            </a:r>
          </a:p>
          <a:p>
            <a:r>
              <a:rPr lang="en-US" dirty="0"/>
              <a:t>Tagging likelihood updates?</a:t>
            </a:r>
          </a:p>
          <a:p>
            <a:r>
              <a:rPr lang="en-US" dirty="0"/>
              <a:t>Jittering (added but has anyone tested this?)</a:t>
            </a:r>
          </a:p>
          <a:p>
            <a:endParaRPr lang="en-US" dirty="0"/>
          </a:p>
          <a:p>
            <a:r>
              <a:rPr lang="en-US" dirty="0"/>
              <a:t>Future user check-ins?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31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D911F-4933-42E7-977E-FF75F5363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 –term (from Jan/May)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CD45E-C5DD-44CE-BD1E-B957E1EB2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3794"/>
            <a:ext cx="10515600" cy="4783169"/>
          </a:xfrm>
        </p:spPr>
        <p:txBody>
          <a:bodyPr>
            <a:normAutofit fontScale="92500" lnSpcReduction="20000"/>
          </a:bodyPr>
          <a:lstStyle/>
          <a:p>
            <a:pPr algn="l"/>
            <a:endParaRPr lang="en-US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Recruitment: terminal year recruitment options, using an average of recruit years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Recruitment deviations by sex (snow crab)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Unit testing: to confirm same results for other GMACS assessments when large changes to code are made, i.e. terminal molt implementation in the snow crab model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Merging snow crab model updates to currently used code for assessments on </a:t>
            </a:r>
            <a:r>
              <a:rPr lang="en-US" sz="19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github</a:t>
            </a: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to update current working version (see unit testing)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Warning or check to see if parameter inputs are within 5% of the bounds (issue André found with inputting AIGKC parameters)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Tag likelihood needs to be edited (NSRKC issues, Cody will fix)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Review how selectivity is normalized to 1 in the .</a:t>
            </a:r>
            <a:r>
              <a:rPr lang="en-US" sz="19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tpl</a:t>
            </a: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file if it does not equal 1, option to say if it should be normalized or not (NSRKC issue)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Selectivity options: option 4 (double normal)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Jittering: programmed into GMACS but it needs to be tested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</a:t>
            </a:r>
            <a:r>
              <a:rPr lang="en-US" sz="19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Gmr</a:t>
            </a: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package: update so that visualization works with code, currently waiting on merging snow crab updates. </a:t>
            </a:r>
          </a:p>
          <a:p>
            <a:pPr marL="0" indent="0">
              <a:buNone/>
            </a:pPr>
            <a:r>
              <a:rPr lang="en-US" sz="19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Ensure that likelihoods can handle maturity partitions (Cody – somewhat completed, needs to be tested)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8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D01BF-FBB8-47C9-A9FB-7F4AF2460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Long term (Jan/May 2021)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8953F-34F1-4E6D-8F03-8CE5AF743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4816"/>
            <a:ext cx="10515600" cy="4712147"/>
          </a:xfrm>
        </p:spPr>
        <p:txBody>
          <a:bodyPr>
            <a:normAutofit/>
          </a:bodyPr>
          <a:lstStyle/>
          <a:p>
            <a:pPr algn="l"/>
            <a:endParaRPr lang="en-US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Additional recruitment parameterization in the projection file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○ Input mean and SE instead of sampling from a period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Additional state harvest strategies in the projection file by stock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SBS data incorporated (Buck’s work on incorporating BSFRF work on availability)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Tanner crab incorporation and associated code needed for this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Retrospective analysis (need more stable code before this is finalized)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Estimating stock-recruitment relationship internally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Options to fit “observed maturity” ogives (long term Cody/Buck)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● Growth – add growth data type based on pre-molt, post-molt sizes and add corresponding likelihood component (as in Tanner assessment) 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99535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EFFD7-745C-4711-A32F-4A60D09CC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Jan 2022 modeling workshop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63D4A-15C0-48C1-9696-7C036A882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Natural mortality – review for individual crab stocks / insight from CAPAM meeting over summer</a:t>
            </a:r>
          </a:p>
          <a:p>
            <a:r>
              <a:rPr lang="en-US" dirty="0"/>
              <a:t>GMACS – </a:t>
            </a:r>
          </a:p>
          <a:p>
            <a:pPr lvl="1"/>
            <a:r>
              <a:rPr lang="en-US" dirty="0"/>
              <a:t>Update on post-doc progress?</a:t>
            </a:r>
          </a:p>
          <a:p>
            <a:pPr lvl="1"/>
            <a:r>
              <a:rPr lang="en-US" dirty="0"/>
              <a:t>Work on either NSRKC or AIGKC?</a:t>
            </a:r>
          </a:p>
          <a:p>
            <a:r>
              <a:rPr lang="en-US" dirty="0"/>
              <a:t>BSFRF selectivity/availability work update?</a:t>
            </a:r>
          </a:p>
          <a:p>
            <a:r>
              <a:rPr lang="en-US" dirty="0"/>
              <a:t>Harvest limits – is F35% still the most appropriate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8855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453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GMACS updates/ Jan modeling workshop</vt:lpstr>
      <vt:lpstr>GMACS check on progress</vt:lpstr>
      <vt:lpstr>Short –term (from Jan/May)</vt:lpstr>
      <vt:lpstr>Long term (Jan/May 2021)</vt:lpstr>
      <vt:lpstr>Jan 2022 modeling workshop ideas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GMACS updates</dc:title>
  <dc:creator>Palof, Katie J (DFG)</dc:creator>
  <cp:lastModifiedBy>Palof, Katie J (DFG)</cp:lastModifiedBy>
  <cp:revision>9</cp:revision>
  <dcterms:created xsi:type="dcterms:W3CDTF">2021-05-16T23:14:06Z</dcterms:created>
  <dcterms:modified xsi:type="dcterms:W3CDTF">2021-09-16T04:26:14Z</dcterms:modified>
</cp:coreProperties>
</file>