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6" r:id="rId4"/>
  </p:sldMasterIdLst>
  <p:notesMasterIdLst>
    <p:notesMasterId r:id="rId36"/>
  </p:notesMasterIdLst>
  <p:sldIdLst>
    <p:sldId id="256" r:id="rId5"/>
    <p:sldId id="258" r:id="rId6"/>
    <p:sldId id="257" r:id="rId7"/>
    <p:sldId id="268" r:id="rId8"/>
    <p:sldId id="277" r:id="rId9"/>
    <p:sldId id="279" r:id="rId10"/>
    <p:sldId id="271" r:id="rId11"/>
    <p:sldId id="525" r:id="rId12"/>
    <p:sldId id="526" r:id="rId13"/>
    <p:sldId id="541" r:id="rId14"/>
    <p:sldId id="542" r:id="rId15"/>
    <p:sldId id="262" r:id="rId16"/>
    <p:sldId id="260" r:id="rId17"/>
    <p:sldId id="261" r:id="rId18"/>
    <p:sldId id="263" r:id="rId19"/>
    <p:sldId id="264" r:id="rId20"/>
    <p:sldId id="265" r:id="rId21"/>
    <p:sldId id="266" r:id="rId22"/>
    <p:sldId id="267" r:id="rId23"/>
    <p:sldId id="544" r:id="rId24"/>
    <p:sldId id="545" r:id="rId25"/>
    <p:sldId id="543" r:id="rId26"/>
    <p:sldId id="554" r:id="rId27"/>
    <p:sldId id="547" r:id="rId28"/>
    <p:sldId id="548" r:id="rId29"/>
    <p:sldId id="550" r:id="rId30"/>
    <p:sldId id="553" r:id="rId31"/>
    <p:sldId id="549" r:id="rId32"/>
    <p:sldId id="551" r:id="rId33"/>
    <p:sldId id="552" r:id="rId34"/>
    <p:sldId id="54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DEC02A-791A-4230-81F3-623F37F597F6}" type="doc">
      <dgm:prSet loTypeId="urn:microsoft.com/office/officeart/2017/3/layout/DropPinTimeline" loCatId="process" qsTypeId="urn:microsoft.com/office/officeart/2005/8/quickstyle/simple1" qsCatId="simple" csTypeId="urn:microsoft.com/office/officeart/2005/8/colors/colorful5" csCatId="colorful" phldr="1"/>
      <dgm:spPr/>
      <dgm:t>
        <a:bodyPr/>
        <a:lstStyle/>
        <a:p>
          <a:endParaRPr lang="en-US"/>
        </a:p>
      </dgm:t>
    </dgm:pt>
    <dgm:pt modelId="{84533C71-A065-44A6-8898-347EF8A6F2E0}">
      <dgm:prSet custT="1"/>
      <dgm:spPr/>
      <dgm:t>
        <a:bodyPr/>
        <a:lstStyle/>
        <a:p>
          <a:pPr>
            <a:defRPr b="1"/>
          </a:pPr>
          <a:r>
            <a:rPr lang="en-US" sz="2800"/>
            <a:t>November</a:t>
          </a:r>
        </a:p>
      </dgm:t>
    </dgm:pt>
    <dgm:pt modelId="{A212F216-EE0D-4A4D-9ACE-4E530D51DDA0}" type="parTrans" cxnId="{3B8ED842-09D5-4DE5-B56C-7A9466F4DFE1}">
      <dgm:prSet/>
      <dgm:spPr/>
      <dgm:t>
        <a:bodyPr/>
        <a:lstStyle/>
        <a:p>
          <a:endParaRPr lang="en-US" sz="2400"/>
        </a:p>
      </dgm:t>
    </dgm:pt>
    <dgm:pt modelId="{45D089A3-E4FF-4CC3-8A4D-71AC089777A8}" type="sibTrans" cxnId="{3B8ED842-09D5-4DE5-B56C-7A9466F4DFE1}">
      <dgm:prSet/>
      <dgm:spPr/>
      <dgm:t>
        <a:bodyPr/>
        <a:lstStyle/>
        <a:p>
          <a:endParaRPr lang="en-US" sz="2400"/>
        </a:p>
      </dgm:t>
    </dgm:pt>
    <dgm:pt modelId="{376EFB19-7779-447F-A54F-78B4A703D037}">
      <dgm:prSet custT="1"/>
      <dgm:spPr/>
      <dgm:t>
        <a:bodyPr/>
        <a:lstStyle/>
        <a:p>
          <a:r>
            <a:rPr lang="en-US" sz="2000" dirty="0"/>
            <a:t>First meeting of Committee in November to review Chum Discussion paper</a:t>
          </a:r>
        </a:p>
      </dgm:t>
    </dgm:pt>
    <dgm:pt modelId="{378AC3DD-A1AF-4352-A260-F5BAC363486E}" type="parTrans" cxnId="{EE37D074-41CC-4225-A0C3-D60C6165F324}">
      <dgm:prSet/>
      <dgm:spPr/>
      <dgm:t>
        <a:bodyPr/>
        <a:lstStyle/>
        <a:p>
          <a:endParaRPr lang="en-US" sz="2400"/>
        </a:p>
      </dgm:t>
    </dgm:pt>
    <dgm:pt modelId="{7738D879-E8BC-444C-9261-D5CDC36B76BD}" type="sibTrans" cxnId="{EE37D074-41CC-4225-A0C3-D60C6165F324}">
      <dgm:prSet/>
      <dgm:spPr/>
      <dgm:t>
        <a:bodyPr/>
        <a:lstStyle/>
        <a:p>
          <a:endParaRPr lang="en-US" sz="2400"/>
        </a:p>
      </dgm:t>
    </dgm:pt>
    <dgm:pt modelId="{33C105DF-600B-4F8F-9117-F0AA96C956B1}">
      <dgm:prSet custT="1"/>
      <dgm:spPr/>
      <dgm:t>
        <a:bodyPr/>
        <a:lstStyle/>
        <a:p>
          <a:r>
            <a:rPr lang="en-US" sz="1800" dirty="0"/>
            <a:t>If Task Force recommendations available also to be reviewed</a:t>
          </a:r>
        </a:p>
      </dgm:t>
    </dgm:pt>
    <dgm:pt modelId="{362BD1C1-E485-457E-A45A-F6DE86DD0B0A}" type="parTrans" cxnId="{F7083F32-D71E-47C6-A3B2-7AFF79FB1819}">
      <dgm:prSet/>
      <dgm:spPr/>
      <dgm:t>
        <a:bodyPr/>
        <a:lstStyle/>
        <a:p>
          <a:endParaRPr lang="en-US" sz="2400"/>
        </a:p>
      </dgm:t>
    </dgm:pt>
    <dgm:pt modelId="{8EACCADC-25EA-45FC-8FC2-21672FADA9AE}" type="sibTrans" cxnId="{F7083F32-D71E-47C6-A3B2-7AFF79FB1819}">
      <dgm:prSet/>
      <dgm:spPr/>
      <dgm:t>
        <a:bodyPr/>
        <a:lstStyle/>
        <a:p>
          <a:endParaRPr lang="en-US" sz="2400"/>
        </a:p>
      </dgm:t>
    </dgm:pt>
    <dgm:pt modelId="{C531175B-0563-4333-B254-984C1DDF2E09}">
      <dgm:prSet custT="1"/>
      <dgm:spPr/>
      <dgm:t>
        <a:bodyPr/>
        <a:lstStyle/>
        <a:p>
          <a:pPr>
            <a:defRPr b="1"/>
          </a:pPr>
          <a:r>
            <a:rPr lang="en-US" sz="2800"/>
            <a:t>December</a:t>
          </a:r>
        </a:p>
      </dgm:t>
    </dgm:pt>
    <dgm:pt modelId="{5DDF6175-DAF6-4D29-AF76-77BC36774492}" type="parTrans" cxnId="{E617B509-9153-4799-A737-7B7A5C20020F}">
      <dgm:prSet/>
      <dgm:spPr/>
      <dgm:t>
        <a:bodyPr/>
        <a:lstStyle/>
        <a:p>
          <a:endParaRPr lang="en-US" sz="2400"/>
        </a:p>
      </dgm:t>
    </dgm:pt>
    <dgm:pt modelId="{08379085-42CE-4148-84F6-1C9A4D4575B4}" type="sibTrans" cxnId="{E617B509-9153-4799-A737-7B7A5C20020F}">
      <dgm:prSet/>
      <dgm:spPr/>
      <dgm:t>
        <a:bodyPr/>
        <a:lstStyle/>
        <a:p>
          <a:endParaRPr lang="en-US" sz="2400"/>
        </a:p>
      </dgm:t>
    </dgm:pt>
    <dgm:pt modelId="{79F9B7BC-B488-4D5F-87E0-189D62FC14C1}">
      <dgm:prSet custT="1"/>
      <dgm:spPr/>
      <dgm:t>
        <a:bodyPr/>
        <a:lstStyle/>
        <a:p>
          <a:r>
            <a:rPr lang="en-US" sz="2000"/>
            <a:t>Council meeting:</a:t>
          </a:r>
        </a:p>
      </dgm:t>
    </dgm:pt>
    <dgm:pt modelId="{69F7A557-3A48-49B3-BEFA-10D8EA4AA9E7}" type="parTrans" cxnId="{9225BCC5-F2F0-46BD-AC71-AE610DCE1EB7}">
      <dgm:prSet/>
      <dgm:spPr/>
      <dgm:t>
        <a:bodyPr/>
        <a:lstStyle/>
        <a:p>
          <a:endParaRPr lang="en-US" sz="2400"/>
        </a:p>
      </dgm:t>
    </dgm:pt>
    <dgm:pt modelId="{06569DFC-EEB7-4CE2-AD55-A13A80D3246F}" type="sibTrans" cxnId="{9225BCC5-F2F0-46BD-AC71-AE610DCE1EB7}">
      <dgm:prSet/>
      <dgm:spPr/>
      <dgm:t>
        <a:bodyPr/>
        <a:lstStyle/>
        <a:p>
          <a:endParaRPr lang="en-US" sz="2400"/>
        </a:p>
      </dgm:t>
    </dgm:pt>
    <dgm:pt modelId="{A4B9584E-1F63-41EF-83D9-383C673EF851}">
      <dgm:prSet custT="1"/>
      <dgm:spPr/>
      <dgm:t>
        <a:bodyPr/>
        <a:lstStyle/>
        <a:p>
          <a:r>
            <a:rPr lang="en-US" sz="1800"/>
            <a:t>Review Chum discussion paper and Committee recommendations</a:t>
          </a:r>
        </a:p>
      </dgm:t>
    </dgm:pt>
    <dgm:pt modelId="{AAFF5FE6-7930-4F4D-9D31-A5D2F10FCE29}" type="parTrans" cxnId="{DF06EF38-0EBB-4972-81CF-874D2FD252DD}">
      <dgm:prSet/>
      <dgm:spPr/>
      <dgm:t>
        <a:bodyPr/>
        <a:lstStyle/>
        <a:p>
          <a:endParaRPr lang="en-US" sz="2400"/>
        </a:p>
      </dgm:t>
    </dgm:pt>
    <dgm:pt modelId="{CAAAC3D0-0654-4546-A9BA-55397661B2C5}" type="sibTrans" cxnId="{DF06EF38-0EBB-4972-81CF-874D2FD252DD}">
      <dgm:prSet/>
      <dgm:spPr/>
      <dgm:t>
        <a:bodyPr/>
        <a:lstStyle/>
        <a:p>
          <a:endParaRPr lang="en-US" sz="2400"/>
        </a:p>
      </dgm:t>
    </dgm:pt>
    <dgm:pt modelId="{FCCFB90E-6109-4F1D-A5D2-8F29820831C0}">
      <dgm:prSet custT="1"/>
      <dgm:spPr/>
      <dgm:t>
        <a:bodyPr/>
        <a:lstStyle/>
        <a:p>
          <a:r>
            <a:rPr lang="en-US" sz="1800" dirty="0"/>
            <a:t>Follow up meeting of committee after overall Bycatch Task Force Recommendations available</a:t>
          </a:r>
        </a:p>
      </dgm:t>
    </dgm:pt>
    <dgm:pt modelId="{F6C54A6A-4CCC-433A-B4A4-E590B20AE171}" type="parTrans" cxnId="{94D8D84B-208F-4122-9DA0-A9C409E753C2}">
      <dgm:prSet/>
      <dgm:spPr/>
      <dgm:t>
        <a:bodyPr/>
        <a:lstStyle/>
        <a:p>
          <a:endParaRPr lang="en-US" sz="2400"/>
        </a:p>
      </dgm:t>
    </dgm:pt>
    <dgm:pt modelId="{2DF7AC8B-15C2-431F-8B47-4A5F38394AF0}" type="sibTrans" cxnId="{94D8D84B-208F-4122-9DA0-A9C409E753C2}">
      <dgm:prSet/>
      <dgm:spPr/>
      <dgm:t>
        <a:bodyPr/>
        <a:lstStyle/>
        <a:p>
          <a:endParaRPr lang="en-US" sz="2400"/>
        </a:p>
      </dgm:t>
    </dgm:pt>
    <dgm:pt modelId="{93BD2E1F-5544-4750-9184-882B08BFEE09}" type="pres">
      <dgm:prSet presAssocID="{BADEC02A-791A-4230-81F3-623F37F597F6}" presName="root" presStyleCnt="0">
        <dgm:presLayoutVars>
          <dgm:chMax/>
          <dgm:chPref/>
          <dgm:animLvl val="lvl"/>
        </dgm:presLayoutVars>
      </dgm:prSet>
      <dgm:spPr/>
    </dgm:pt>
    <dgm:pt modelId="{7EB2D94A-8B43-4781-8DEC-E8BCCFA06445}" type="pres">
      <dgm:prSet presAssocID="{BADEC02A-791A-4230-81F3-623F37F597F6}" presName="divider" presStyleLbl="fgAcc1" presStyleIdx="0" presStyleCnt="3"/>
      <dgm:spPr>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gm:spPr>
    </dgm:pt>
    <dgm:pt modelId="{BF29198D-FA8C-42C9-BB2C-4A089BAB6B61}" type="pres">
      <dgm:prSet presAssocID="{BADEC02A-791A-4230-81F3-623F37F597F6}" presName="nodes" presStyleCnt="0">
        <dgm:presLayoutVars>
          <dgm:chMax/>
          <dgm:chPref/>
          <dgm:animLvl val="lvl"/>
        </dgm:presLayoutVars>
      </dgm:prSet>
      <dgm:spPr/>
    </dgm:pt>
    <dgm:pt modelId="{C84827D8-3652-4D7A-A43F-7480F10733F3}" type="pres">
      <dgm:prSet presAssocID="{84533C71-A065-44A6-8898-347EF8A6F2E0}" presName="composite1" presStyleCnt="0"/>
      <dgm:spPr/>
    </dgm:pt>
    <dgm:pt modelId="{170F1832-1642-4C36-8D5C-4B8C98E8D0B2}" type="pres">
      <dgm:prSet presAssocID="{84533C71-A065-44A6-8898-347EF8A6F2E0}" presName="ConnectorPoint1" presStyleLbl="lnNode1" presStyleIdx="0" presStyleCnt="2"/>
      <dgm:spPr/>
    </dgm:pt>
    <dgm:pt modelId="{387F078F-B0F3-42FE-8987-6C978523B86C}" type="pres">
      <dgm:prSet presAssocID="{84533C71-A065-44A6-8898-347EF8A6F2E0}" presName="DropPinPlaceHolder1" presStyleCnt="0"/>
      <dgm:spPr/>
    </dgm:pt>
    <dgm:pt modelId="{66C5C9DB-1D62-4E6C-B748-301E5B53590E}" type="pres">
      <dgm:prSet presAssocID="{84533C71-A065-44A6-8898-347EF8A6F2E0}" presName="DropPin1" presStyleLbl="alignNode1" presStyleIdx="0" presStyleCnt="2"/>
      <dgm:spPr/>
    </dgm:pt>
    <dgm:pt modelId="{AA765141-6C20-4FFD-AD37-ECEF55CF4E0B}" type="pres">
      <dgm:prSet presAssocID="{84533C71-A065-44A6-8898-347EF8A6F2E0}" presName="Ellipse1" presStyleLbl="fgAcc1" presStyleIdx="1" presStyleCnt="3"/>
      <dgm:spPr>
        <a:solidFill>
          <a:schemeClr val="lt1">
            <a:alpha val="90000"/>
            <a:hueOff val="0"/>
            <a:satOff val="0"/>
            <a:lumOff val="0"/>
            <a:alphaOff val="0"/>
          </a:schemeClr>
        </a:solidFill>
        <a:ln w="12700" cap="flat" cmpd="sng" algn="ctr">
          <a:noFill/>
          <a:prstDash val="solid"/>
          <a:miter lim="800000"/>
        </a:ln>
        <a:effectLst/>
      </dgm:spPr>
    </dgm:pt>
    <dgm:pt modelId="{B5F18A1C-EF58-453D-8275-68832F9D5C66}" type="pres">
      <dgm:prSet presAssocID="{84533C71-A065-44A6-8898-347EF8A6F2E0}" presName="L2TextContainer1" presStyleLbl="revTx" presStyleIdx="0" presStyleCnt="4">
        <dgm:presLayoutVars>
          <dgm:bulletEnabled val="1"/>
        </dgm:presLayoutVars>
      </dgm:prSet>
      <dgm:spPr/>
    </dgm:pt>
    <dgm:pt modelId="{E5691428-A868-450C-85C9-75BEE5113DC1}" type="pres">
      <dgm:prSet presAssocID="{84533C71-A065-44A6-8898-347EF8A6F2E0}" presName="L1TextContainer1" presStyleLbl="revTx" presStyleIdx="1" presStyleCnt="4">
        <dgm:presLayoutVars>
          <dgm:chMax val="1"/>
          <dgm:chPref val="1"/>
          <dgm:bulletEnabled val="1"/>
        </dgm:presLayoutVars>
      </dgm:prSet>
      <dgm:spPr/>
    </dgm:pt>
    <dgm:pt modelId="{B7922E8A-3159-4961-BD4D-BAE6FB856B3D}" type="pres">
      <dgm:prSet presAssocID="{84533C71-A065-44A6-8898-347EF8A6F2E0}" presName="ConnectLine1" presStyleLbl="sibTrans1D1" presStyleIdx="0" presStyleCnt="2"/>
      <dgm:spPr>
        <a:noFill/>
        <a:ln w="12700" cap="flat" cmpd="sng" algn="ctr">
          <a:solidFill>
            <a:schemeClr val="accent5">
              <a:hueOff val="0"/>
              <a:satOff val="0"/>
              <a:lumOff val="0"/>
              <a:alphaOff val="0"/>
            </a:schemeClr>
          </a:solidFill>
          <a:prstDash val="dash"/>
          <a:miter lim="800000"/>
        </a:ln>
        <a:effectLst/>
      </dgm:spPr>
    </dgm:pt>
    <dgm:pt modelId="{F6E1CD6E-3E8B-4370-B313-8813D1A73081}" type="pres">
      <dgm:prSet presAssocID="{84533C71-A065-44A6-8898-347EF8A6F2E0}" presName="EmptyPlaceHolder1" presStyleCnt="0"/>
      <dgm:spPr/>
    </dgm:pt>
    <dgm:pt modelId="{37981E88-2A13-4D5A-A702-54A6E98E880B}" type="pres">
      <dgm:prSet presAssocID="{45D089A3-E4FF-4CC3-8A4D-71AC089777A8}" presName="spaceBetweenRectangles1" presStyleCnt="0"/>
      <dgm:spPr/>
    </dgm:pt>
    <dgm:pt modelId="{4B725EB9-2EBF-4EA8-A271-80ACEC2A7D16}" type="pres">
      <dgm:prSet presAssocID="{C531175B-0563-4333-B254-984C1DDF2E09}" presName="composite1" presStyleCnt="0"/>
      <dgm:spPr/>
    </dgm:pt>
    <dgm:pt modelId="{E159B695-E4A9-4D12-8D05-BB4CD9EE292B}" type="pres">
      <dgm:prSet presAssocID="{C531175B-0563-4333-B254-984C1DDF2E09}" presName="ConnectorPoint1" presStyleLbl="lnNode1" presStyleIdx="1" presStyleCnt="2"/>
      <dgm:spPr/>
    </dgm:pt>
    <dgm:pt modelId="{6AC6789C-0193-4912-9F17-CD92AB628D47}" type="pres">
      <dgm:prSet presAssocID="{C531175B-0563-4333-B254-984C1DDF2E09}" presName="DropPinPlaceHolder1" presStyleCnt="0"/>
      <dgm:spPr/>
    </dgm:pt>
    <dgm:pt modelId="{18F24564-04E3-4FE5-A2A8-239B0D093FA4}" type="pres">
      <dgm:prSet presAssocID="{C531175B-0563-4333-B254-984C1DDF2E09}" presName="DropPin1" presStyleLbl="alignNode1" presStyleIdx="1" presStyleCnt="2"/>
      <dgm:spPr/>
    </dgm:pt>
    <dgm:pt modelId="{BC81C29D-13F9-4FAC-A6C0-44782F52A874}" type="pres">
      <dgm:prSet presAssocID="{C531175B-0563-4333-B254-984C1DDF2E09}" presName="Ellipse1" presStyleLbl="fgAcc1" presStyleIdx="2" presStyleCnt="3"/>
      <dgm:spPr>
        <a:solidFill>
          <a:schemeClr val="lt1">
            <a:alpha val="90000"/>
            <a:hueOff val="0"/>
            <a:satOff val="0"/>
            <a:lumOff val="0"/>
            <a:alphaOff val="0"/>
          </a:schemeClr>
        </a:solidFill>
        <a:ln w="12700" cap="flat" cmpd="sng" algn="ctr">
          <a:noFill/>
          <a:prstDash val="solid"/>
          <a:miter lim="800000"/>
        </a:ln>
        <a:effectLst/>
      </dgm:spPr>
    </dgm:pt>
    <dgm:pt modelId="{6700AF0E-EFC8-45FE-A86D-A86EB2BFE464}" type="pres">
      <dgm:prSet presAssocID="{C531175B-0563-4333-B254-984C1DDF2E09}" presName="L2TextContainer1" presStyleLbl="revTx" presStyleIdx="2" presStyleCnt="4">
        <dgm:presLayoutVars>
          <dgm:bulletEnabled val="1"/>
        </dgm:presLayoutVars>
      </dgm:prSet>
      <dgm:spPr/>
    </dgm:pt>
    <dgm:pt modelId="{38F9E39A-33B2-4791-89D7-2A1063F97C0B}" type="pres">
      <dgm:prSet presAssocID="{C531175B-0563-4333-B254-984C1DDF2E09}" presName="L1TextContainer1" presStyleLbl="revTx" presStyleIdx="3" presStyleCnt="4">
        <dgm:presLayoutVars>
          <dgm:chMax val="1"/>
          <dgm:chPref val="1"/>
          <dgm:bulletEnabled val="1"/>
        </dgm:presLayoutVars>
      </dgm:prSet>
      <dgm:spPr/>
    </dgm:pt>
    <dgm:pt modelId="{84841F8F-C29D-4A02-B5FB-1211FA17CA81}" type="pres">
      <dgm:prSet presAssocID="{C531175B-0563-4333-B254-984C1DDF2E09}" presName="ConnectLine1" presStyleLbl="sibTrans1D1" presStyleIdx="1" presStyleCnt="2"/>
      <dgm:spPr>
        <a:noFill/>
        <a:ln w="12700" cap="flat" cmpd="sng" algn="ctr">
          <a:solidFill>
            <a:schemeClr val="accent5">
              <a:hueOff val="-6758543"/>
              <a:satOff val="-17419"/>
              <a:lumOff val="-11765"/>
              <a:alphaOff val="0"/>
            </a:schemeClr>
          </a:solidFill>
          <a:prstDash val="dash"/>
          <a:miter lim="800000"/>
        </a:ln>
        <a:effectLst/>
      </dgm:spPr>
    </dgm:pt>
    <dgm:pt modelId="{2E03FAA5-E92E-4514-AA7B-FEBC731F60BF}" type="pres">
      <dgm:prSet presAssocID="{C531175B-0563-4333-B254-984C1DDF2E09}" presName="EmptyPlaceHolder1" presStyleCnt="0"/>
      <dgm:spPr/>
    </dgm:pt>
  </dgm:ptLst>
  <dgm:cxnLst>
    <dgm:cxn modelId="{F9434102-7371-4627-A158-8C48C8141D76}" type="presOf" srcId="{376EFB19-7779-447F-A54F-78B4A703D037}" destId="{B5F18A1C-EF58-453D-8275-68832F9D5C66}" srcOrd="0" destOrd="0" presId="urn:microsoft.com/office/officeart/2017/3/layout/DropPinTimeline"/>
    <dgm:cxn modelId="{E617B509-9153-4799-A737-7B7A5C20020F}" srcId="{BADEC02A-791A-4230-81F3-623F37F597F6}" destId="{C531175B-0563-4333-B254-984C1DDF2E09}" srcOrd="1" destOrd="0" parTransId="{5DDF6175-DAF6-4D29-AF76-77BC36774492}" sibTransId="{08379085-42CE-4148-84F6-1C9A4D4575B4}"/>
    <dgm:cxn modelId="{F7083F32-D71E-47C6-A3B2-7AFF79FB1819}" srcId="{376EFB19-7779-447F-A54F-78B4A703D037}" destId="{33C105DF-600B-4F8F-9117-F0AA96C956B1}" srcOrd="0" destOrd="0" parTransId="{362BD1C1-E485-457E-A45A-F6DE86DD0B0A}" sibTransId="{8EACCADC-25EA-45FC-8FC2-21672FADA9AE}"/>
    <dgm:cxn modelId="{DF06EF38-0EBB-4972-81CF-874D2FD252DD}" srcId="{79F9B7BC-B488-4D5F-87E0-189D62FC14C1}" destId="{A4B9584E-1F63-41EF-83D9-383C673EF851}" srcOrd="0" destOrd="0" parTransId="{AAFF5FE6-7930-4F4D-9D31-A5D2F10FCE29}" sibTransId="{CAAAC3D0-0654-4546-A9BA-55397661B2C5}"/>
    <dgm:cxn modelId="{1E867139-526A-4A87-9E9B-AFBDC5238683}" type="presOf" srcId="{BADEC02A-791A-4230-81F3-623F37F597F6}" destId="{93BD2E1F-5544-4750-9184-882B08BFEE09}" srcOrd="0" destOrd="0" presId="urn:microsoft.com/office/officeart/2017/3/layout/DropPinTimeline"/>
    <dgm:cxn modelId="{3B8ED842-09D5-4DE5-B56C-7A9466F4DFE1}" srcId="{BADEC02A-791A-4230-81F3-623F37F597F6}" destId="{84533C71-A065-44A6-8898-347EF8A6F2E0}" srcOrd="0" destOrd="0" parTransId="{A212F216-EE0D-4A4D-9ACE-4E530D51DDA0}" sibTransId="{45D089A3-E4FF-4CC3-8A4D-71AC089777A8}"/>
    <dgm:cxn modelId="{739C4364-5C3E-4620-B8F2-EAB604546E21}" type="presOf" srcId="{79F9B7BC-B488-4D5F-87E0-189D62FC14C1}" destId="{6700AF0E-EFC8-45FE-A86D-A86EB2BFE464}" srcOrd="0" destOrd="0" presId="urn:microsoft.com/office/officeart/2017/3/layout/DropPinTimeline"/>
    <dgm:cxn modelId="{94D8D84B-208F-4122-9DA0-A9C409E753C2}" srcId="{79F9B7BC-B488-4D5F-87E0-189D62FC14C1}" destId="{FCCFB90E-6109-4F1D-A5D2-8F29820831C0}" srcOrd="1" destOrd="0" parTransId="{F6C54A6A-4CCC-433A-B4A4-E590B20AE171}" sibTransId="{2DF7AC8B-15C2-431F-8B47-4A5F38394AF0}"/>
    <dgm:cxn modelId="{EE37D074-41CC-4225-A0C3-D60C6165F324}" srcId="{84533C71-A065-44A6-8898-347EF8A6F2E0}" destId="{376EFB19-7779-447F-A54F-78B4A703D037}" srcOrd="0" destOrd="0" parTransId="{378AC3DD-A1AF-4352-A260-F5BAC363486E}" sibTransId="{7738D879-E8BC-444C-9261-D5CDC36B76BD}"/>
    <dgm:cxn modelId="{F7EFC496-56F7-4C9F-AE46-F4BFCC2EC148}" type="presOf" srcId="{84533C71-A065-44A6-8898-347EF8A6F2E0}" destId="{E5691428-A868-450C-85C9-75BEE5113DC1}" srcOrd="0" destOrd="0" presId="urn:microsoft.com/office/officeart/2017/3/layout/DropPinTimeline"/>
    <dgm:cxn modelId="{94F92599-B6B7-4562-B774-FDE11F65127E}" type="presOf" srcId="{C531175B-0563-4333-B254-984C1DDF2E09}" destId="{38F9E39A-33B2-4791-89D7-2A1063F97C0B}" srcOrd="0" destOrd="0" presId="urn:microsoft.com/office/officeart/2017/3/layout/DropPinTimeline"/>
    <dgm:cxn modelId="{44E988A0-F699-4C31-BBF4-8F27E4E48A4D}" type="presOf" srcId="{A4B9584E-1F63-41EF-83D9-383C673EF851}" destId="{6700AF0E-EFC8-45FE-A86D-A86EB2BFE464}" srcOrd="0" destOrd="1" presId="urn:microsoft.com/office/officeart/2017/3/layout/DropPinTimeline"/>
    <dgm:cxn modelId="{56D0BAA7-08AF-4C82-A1AF-F7A5F1C4460B}" type="presOf" srcId="{33C105DF-600B-4F8F-9117-F0AA96C956B1}" destId="{B5F18A1C-EF58-453D-8275-68832F9D5C66}" srcOrd="0" destOrd="1" presId="urn:microsoft.com/office/officeart/2017/3/layout/DropPinTimeline"/>
    <dgm:cxn modelId="{9225BCC5-F2F0-46BD-AC71-AE610DCE1EB7}" srcId="{C531175B-0563-4333-B254-984C1DDF2E09}" destId="{79F9B7BC-B488-4D5F-87E0-189D62FC14C1}" srcOrd="0" destOrd="0" parTransId="{69F7A557-3A48-49B3-BEFA-10D8EA4AA9E7}" sibTransId="{06569DFC-EEB7-4CE2-AD55-A13A80D3246F}"/>
    <dgm:cxn modelId="{4B0E96F2-ACC9-4FF0-8D6E-32EDD8EF1152}" type="presOf" srcId="{FCCFB90E-6109-4F1D-A5D2-8F29820831C0}" destId="{6700AF0E-EFC8-45FE-A86D-A86EB2BFE464}" srcOrd="0" destOrd="2" presId="urn:microsoft.com/office/officeart/2017/3/layout/DropPinTimeline"/>
    <dgm:cxn modelId="{27284858-99D3-4264-AE21-64F8EDB163C0}" type="presParOf" srcId="{93BD2E1F-5544-4750-9184-882B08BFEE09}" destId="{7EB2D94A-8B43-4781-8DEC-E8BCCFA06445}" srcOrd="0" destOrd="0" presId="urn:microsoft.com/office/officeart/2017/3/layout/DropPinTimeline"/>
    <dgm:cxn modelId="{8DFB99FE-9003-4191-8916-E282FA33C996}" type="presParOf" srcId="{93BD2E1F-5544-4750-9184-882B08BFEE09}" destId="{BF29198D-FA8C-42C9-BB2C-4A089BAB6B61}" srcOrd="1" destOrd="0" presId="urn:microsoft.com/office/officeart/2017/3/layout/DropPinTimeline"/>
    <dgm:cxn modelId="{F3CFEF49-64A0-498C-B3E2-BBA99C339C70}" type="presParOf" srcId="{BF29198D-FA8C-42C9-BB2C-4A089BAB6B61}" destId="{C84827D8-3652-4D7A-A43F-7480F10733F3}" srcOrd="0" destOrd="0" presId="urn:microsoft.com/office/officeart/2017/3/layout/DropPinTimeline"/>
    <dgm:cxn modelId="{EE7C51BF-D707-4818-98DC-BCAB2604794A}" type="presParOf" srcId="{C84827D8-3652-4D7A-A43F-7480F10733F3}" destId="{170F1832-1642-4C36-8D5C-4B8C98E8D0B2}" srcOrd="0" destOrd="0" presId="urn:microsoft.com/office/officeart/2017/3/layout/DropPinTimeline"/>
    <dgm:cxn modelId="{D85E8E2F-6EEC-476B-AA8A-4693B7A69520}" type="presParOf" srcId="{C84827D8-3652-4D7A-A43F-7480F10733F3}" destId="{387F078F-B0F3-42FE-8987-6C978523B86C}" srcOrd="1" destOrd="0" presId="urn:microsoft.com/office/officeart/2017/3/layout/DropPinTimeline"/>
    <dgm:cxn modelId="{85E907C3-44D6-4B7A-A955-56A625B8EAB7}" type="presParOf" srcId="{387F078F-B0F3-42FE-8987-6C978523B86C}" destId="{66C5C9DB-1D62-4E6C-B748-301E5B53590E}" srcOrd="0" destOrd="0" presId="urn:microsoft.com/office/officeart/2017/3/layout/DropPinTimeline"/>
    <dgm:cxn modelId="{6A7C259D-233B-481E-A64A-953F4658AA55}" type="presParOf" srcId="{387F078F-B0F3-42FE-8987-6C978523B86C}" destId="{AA765141-6C20-4FFD-AD37-ECEF55CF4E0B}" srcOrd="1" destOrd="0" presId="urn:microsoft.com/office/officeart/2017/3/layout/DropPinTimeline"/>
    <dgm:cxn modelId="{2E1C6492-104B-4A50-8F41-A09D03AC0F10}" type="presParOf" srcId="{C84827D8-3652-4D7A-A43F-7480F10733F3}" destId="{B5F18A1C-EF58-453D-8275-68832F9D5C66}" srcOrd="2" destOrd="0" presId="urn:microsoft.com/office/officeart/2017/3/layout/DropPinTimeline"/>
    <dgm:cxn modelId="{1FBB369C-B3B2-4223-A005-68697EF04896}" type="presParOf" srcId="{C84827D8-3652-4D7A-A43F-7480F10733F3}" destId="{E5691428-A868-450C-85C9-75BEE5113DC1}" srcOrd="3" destOrd="0" presId="urn:microsoft.com/office/officeart/2017/3/layout/DropPinTimeline"/>
    <dgm:cxn modelId="{74E829DC-C6ED-4157-AD7A-45FEB1024624}" type="presParOf" srcId="{C84827D8-3652-4D7A-A43F-7480F10733F3}" destId="{B7922E8A-3159-4961-BD4D-BAE6FB856B3D}" srcOrd="4" destOrd="0" presId="urn:microsoft.com/office/officeart/2017/3/layout/DropPinTimeline"/>
    <dgm:cxn modelId="{EEA160C4-6599-4917-8B32-16C2ED900B17}" type="presParOf" srcId="{C84827D8-3652-4D7A-A43F-7480F10733F3}" destId="{F6E1CD6E-3E8B-4370-B313-8813D1A73081}" srcOrd="5" destOrd="0" presId="urn:microsoft.com/office/officeart/2017/3/layout/DropPinTimeline"/>
    <dgm:cxn modelId="{EDDF5DFB-F453-4EE8-860B-91FB79FB5019}" type="presParOf" srcId="{BF29198D-FA8C-42C9-BB2C-4A089BAB6B61}" destId="{37981E88-2A13-4D5A-A702-54A6E98E880B}" srcOrd="1" destOrd="0" presId="urn:microsoft.com/office/officeart/2017/3/layout/DropPinTimeline"/>
    <dgm:cxn modelId="{8F285B85-6C3C-4F3B-8327-5AD5281EFDB8}" type="presParOf" srcId="{BF29198D-FA8C-42C9-BB2C-4A089BAB6B61}" destId="{4B725EB9-2EBF-4EA8-A271-80ACEC2A7D16}" srcOrd="2" destOrd="0" presId="urn:microsoft.com/office/officeart/2017/3/layout/DropPinTimeline"/>
    <dgm:cxn modelId="{AA19665C-930E-4574-A9C3-C4055EF6779F}" type="presParOf" srcId="{4B725EB9-2EBF-4EA8-A271-80ACEC2A7D16}" destId="{E159B695-E4A9-4D12-8D05-BB4CD9EE292B}" srcOrd="0" destOrd="0" presId="urn:microsoft.com/office/officeart/2017/3/layout/DropPinTimeline"/>
    <dgm:cxn modelId="{6D7F320C-8D34-4C3F-A48E-A5C8493115C7}" type="presParOf" srcId="{4B725EB9-2EBF-4EA8-A271-80ACEC2A7D16}" destId="{6AC6789C-0193-4912-9F17-CD92AB628D47}" srcOrd="1" destOrd="0" presId="urn:microsoft.com/office/officeart/2017/3/layout/DropPinTimeline"/>
    <dgm:cxn modelId="{E4DF181D-866F-491D-969A-16DCBFE8A1C4}" type="presParOf" srcId="{6AC6789C-0193-4912-9F17-CD92AB628D47}" destId="{18F24564-04E3-4FE5-A2A8-239B0D093FA4}" srcOrd="0" destOrd="0" presId="urn:microsoft.com/office/officeart/2017/3/layout/DropPinTimeline"/>
    <dgm:cxn modelId="{938886BD-A216-4162-B42C-9CF73C8D6E84}" type="presParOf" srcId="{6AC6789C-0193-4912-9F17-CD92AB628D47}" destId="{BC81C29D-13F9-4FAC-A6C0-44782F52A874}" srcOrd="1" destOrd="0" presId="urn:microsoft.com/office/officeart/2017/3/layout/DropPinTimeline"/>
    <dgm:cxn modelId="{1E8DE3BE-3A8A-4E8A-8507-1112B699D5EF}" type="presParOf" srcId="{4B725EB9-2EBF-4EA8-A271-80ACEC2A7D16}" destId="{6700AF0E-EFC8-45FE-A86D-A86EB2BFE464}" srcOrd="2" destOrd="0" presId="urn:microsoft.com/office/officeart/2017/3/layout/DropPinTimeline"/>
    <dgm:cxn modelId="{B721F43A-AEEC-45F2-A44B-2388568B2C9B}" type="presParOf" srcId="{4B725EB9-2EBF-4EA8-A271-80ACEC2A7D16}" destId="{38F9E39A-33B2-4791-89D7-2A1063F97C0B}" srcOrd="3" destOrd="0" presId="urn:microsoft.com/office/officeart/2017/3/layout/DropPinTimeline"/>
    <dgm:cxn modelId="{2EFA2DF0-36F0-4DA4-8DF3-63939310FCA0}" type="presParOf" srcId="{4B725EB9-2EBF-4EA8-A271-80ACEC2A7D16}" destId="{84841F8F-C29D-4A02-B5FB-1211FA17CA81}" srcOrd="4" destOrd="0" presId="urn:microsoft.com/office/officeart/2017/3/layout/DropPinTimeline"/>
    <dgm:cxn modelId="{017DE330-FCA7-4EEC-8742-6C53B3CAC39A}" type="presParOf" srcId="{4B725EB9-2EBF-4EA8-A271-80ACEC2A7D16}" destId="{2E03FAA5-E92E-4514-AA7B-FEBC731F60BF}"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2D94A-8B43-4781-8DEC-E8BCCFA06445}">
      <dsp:nvSpPr>
        <dsp:cNvPr id="0" name=""/>
        <dsp:cNvSpPr/>
      </dsp:nvSpPr>
      <dsp:spPr>
        <a:xfrm>
          <a:off x="0" y="2488158"/>
          <a:ext cx="11620500" cy="0"/>
        </a:xfrm>
        <a:prstGeom prst="line">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66C5C9DB-1D62-4E6C-B748-301E5B53590E}">
      <dsp:nvSpPr>
        <dsp:cNvPr id="0" name=""/>
        <dsp:cNvSpPr/>
      </dsp:nvSpPr>
      <dsp:spPr>
        <a:xfrm rot="8100000">
          <a:off x="78384" y="573423"/>
          <a:ext cx="365953" cy="365953"/>
        </a:xfrm>
        <a:prstGeom prst="teardrop">
          <a:avLst>
            <a:gd name="adj" fmla="val 115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765141-6C20-4FFD-AD37-ECEF55CF4E0B}">
      <dsp:nvSpPr>
        <dsp:cNvPr id="0" name=""/>
        <dsp:cNvSpPr/>
      </dsp:nvSpPr>
      <dsp:spPr>
        <a:xfrm>
          <a:off x="119039" y="614077"/>
          <a:ext cx="284645" cy="28464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5F18A1C-EF58-453D-8275-68832F9D5C66}">
      <dsp:nvSpPr>
        <dsp:cNvPr id="0" name=""/>
        <dsp:cNvSpPr/>
      </dsp:nvSpPr>
      <dsp:spPr>
        <a:xfrm>
          <a:off x="520130" y="1015168"/>
          <a:ext cx="4226301" cy="1472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7000" rIns="0" bIns="190500" numCol="1" spcCol="1270" anchor="t" anchorCtr="0">
          <a:noAutofit/>
        </a:bodyPr>
        <a:lstStyle/>
        <a:p>
          <a:pPr marL="0" lvl="0" indent="0" algn="l" defTabSz="889000">
            <a:lnSpc>
              <a:spcPct val="90000"/>
            </a:lnSpc>
            <a:spcBef>
              <a:spcPct val="0"/>
            </a:spcBef>
            <a:spcAft>
              <a:spcPct val="35000"/>
            </a:spcAft>
            <a:buNone/>
          </a:pPr>
          <a:r>
            <a:rPr lang="en-US" sz="2000" kern="1200" dirty="0"/>
            <a:t>First meeting of Committee in November to review Chum Discussion paper</a:t>
          </a:r>
        </a:p>
        <a:p>
          <a:pPr marL="171450" lvl="1" indent="-171450" algn="l" defTabSz="800100">
            <a:lnSpc>
              <a:spcPct val="90000"/>
            </a:lnSpc>
            <a:spcBef>
              <a:spcPct val="0"/>
            </a:spcBef>
            <a:spcAft>
              <a:spcPct val="15000"/>
            </a:spcAft>
            <a:buChar char="•"/>
          </a:pPr>
          <a:r>
            <a:rPr lang="en-US" sz="1800" kern="1200" dirty="0"/>
            <a:t>If Task Force recommendations available also to be reviewed</a:t>
          </a:r>
        </a:p>
      </dsp:txBody>
      <dsp:txXfrm>
        <a:off x="520130" y="1015168"/>
        <a:ext cx="4226301" cy="1472990"/>
      </dsp:txXfrm>
    </dsp:sp>
    <dsp:sp modelId="{E5691428-A868-450C-85C9-75BEE5113DC1}">
      <dsp:nvSpPr>
        <dsp:cNvPr id="0" name=""/>
        <dsp:cNvSpPr/>
      </dsp:nvSpPr>
      <dsp:spPr>
        <a:xfrm>
          <a:off x="520130" y="497631"/>
          <a:ext cx="4226301" cy="517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77800" bIns="0" numCol="1" spcCol="1270" anchor="ctr" anchorCtr="0">
          <a:noAutofit/>
        </a:bodyPr>
        <a:lstStyle/>
        <a:p>
          <a:pPr marL="0" lvl="0" indent="0" algn="l" defTabSz="1244600">
            <a:lnSpc>
              <a:spcPct val="90000"/>
            </a:lnSpc>
            <a:spcBef>
              <a:spcPct val="0"/>
            </a:spcBef>
            <a:spcAft>
              <a:spcPct val="35000"/>
            </a:spcAft>
            <a:buNone/>
            <a:defRPr b="1"/>
          </a:pPr>
          <a:r>
            <a:rPr lang="en-US" sz="2800" kern="1200"/>
            <a:t>November</a:t>
          </a:r>
        </a:p>
      </dsp:txBody>
      <dsp:txXfrm>
        <a:off x="520130" y="497631"/>
        <a:ext cx="4226301" cy="517537"/>
      </dsp:txXfrm>
    </dsp:sp>
    <dsp:sp modelId="{B7922E8A-3159-4961-BD4D-BAE6FB856B3D}">
      <dsp:nvSpPr>
        <dsp:cNvPr id="0" name=""/>
        <dsp:cNvSpPr/>
      </dsp:nvSpPr>
      <dsp:spPr>
        <a:xfrm>
          <a:off x="261361" y="1015168"/>
          <a:ext cx="0" cy="1472990"/>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70F1832-1642-4C36-8D5C-4B8C98E8D0B2}">
      <dsp:nvSpPr>
        <dsp:cNvPr id="0" name=""/>
        <dsp:cNvSpPr/>
      </dsp:nvSpPr>
      <dsp:spPr>
        <a:xfrm>
          <a:off x="214783" y="2441580"/>
          <a:ext cx="93156" cy="9315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F24564-04E3-4FE5-A2A8-239B0D093FA4}">
      <dsp:nvSpPr>
        <dsp:cNvPr id="0" name=""/>
        <dsp:cNvSpPr/>
      </dsp:nvSpPr>
      <dsp:spPr>
        <a:xfrm rot="18900000">
          <a:off x="6601769" y="4036940"/>
          <a:ext cx="365953" cy="365953"/>
        </a:xfrm>
        <a:prstGeom prst="teardrop">
          <a:avLst>
            <a:gd name="adj" fmla="val 115000"/>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81C29D-13F9-4FAC-A6C0-44782F52A874}">
      <dsp:nvSpPr>
        <dsp:cNvPr id="0" name=""/>
        <dsp:cNvSpPr/>
      </dsp:nvSpPr>
      <dsp:spPr>
        <a:xfrm>
          <a:off x="6642423" y="4077594"/>
          <a:ext cx="284645" cy="28464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700AF0E-EFC8-45FE-A86D-A86EB2BFE464}">
      <dsp:nvSpPr>
        <dsp:cNvPr id="0" name=""/>
        <dsp:cNvSpPr/>
      </dsp:nvSpPr>
      <dsp:spPr>
        <a:xfrm>
          <a:off x="7043514" y="2488158"/>
          <a:ext cx="4226301" cy="1472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0" rIns="127000" bIns="127000" numCol="1" spcCol="1270" anchor="b" anchorCtr="0">
          <a:noAutofit/>
        </a:bodyPr>
        <a:lstStyle/>
        <a:p>
          <a:pPr marL="0" lvl="0" indent="0" algn="l" defTabSz="889000">
            <a:lnSpc>
              <a:spcPct val="90000"/>
            </a:lnSpc>
            <a:spcBef>
              <a:spcPct val="0"/>
            </a:spcBef>
            <a:spcAft>
              <a:spcPct val="35000"/>
            </a:spcAft>
            <a:buNone/>
          </a:pPr>
          <a:r>
            <a:rPr lang="en-US" sz="2000" kern="1200"/>
            <a:t>Council meeting:</a:t>
          </a:r>
        </a:p>
        <a:p>
          <a:pPr marL="171450" lvl="1" indent="-171450" algn="l" defTabSz="800100">
            <a:lnSpc>
              <a:spcPct val="90000"/>
            </a:lnSpc>
            <a:spcBef>
              <a:spcPct val="0"/>
            </a:spcBef>
            <a:spcAft>
              <a:spcPct val="15000"/>
            </a:spcAft>
            <a:buChar char="•"/>
          </a:pPr>
          <a:r>
            <a:rPr lang="en-US" sz="1800" kern="1200"/>
            <a:t>Review Chum discussion paper and Committee recommendations</a:t>
          </a:r>
        </a:p>
        <a:p>
          <a:pPr marL="171450" lvl="1" indent="-171450" algn="l" defTabSz="800100">
            <a:lnSpc>
              <a:spcPct val="90000"/>
            </a:lnSpc>
            <a:spcBef>
              <a:spcPct val="0"/>
            </a:spcBef>
            <a:spcAft>
              <a:spcPct val="15000"/>
            </a:spcAft>
            <a:buChar char="•"/>
          </a:pPr>
          <a:r>
            <a:rPr lang="en-US" sz="1800" kern="1200" dirty="0"/>
            <a:t>Follow up meeting of committee after overall Bycatch Task Force Recommendations available</a:t>
          </a:r>
        </a:p>
      </dsp:txBody>
      <dsp:txXfrm>
        <a:off x="7043514" y="2488158"/>
        <a:ext cx="4226301" cy="1472990"/>
      </dsp:txXfrm>
    </dsp:sp>
    <dsp:sp modelId="{38F9E39A-33B2-4791-89D7-2A1063F97C0B}">
      <dsp:nvSpPr>
        <dsp:cNvPr id="0" name=""/>
        <dsp:cNvSpPr/>
      </dsp:nvSpPr>
      <dsp:spPr>
        <a:xfrm>
          <a:off x="7043514" y="3961149"/>
          <a:ext cx="4226301" cy="517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77800" bIns="0" numCol="1" spcCol="1270" anchor="ctr" anchorCtr="0">
          <a:noAutofit/>
        </a:bodyPr>
        <a:lstStyle/>
        <a:p>
          <a:pPr marL="0" lvl="0" indent="0" algn="l" defTabSz="1244600">
            <a:lnSpc>
              <a:spcPct val="90000"/>
            </a:lnSpc>
            <a:spcBef>
              <a:spcPct val="0"/>
            </a:spcBef>
            <a:spcAft>
              <a:spcPct val="35000"/>
            </a:spcAft>
            <a:buNone/>
            <a:defRPr b="1"/>
          </a:pPr>
          <a:r>
            <a:rPr lang="en-US" sz="2800" kern="1200"/>
            <a:t>December</a:t>
          </a:r>
        </a:p>
      </dsp:txBody>
      <dsp:txXfrm>
        <a:off x="7043514" y="3961149"/>
        <a:ext cx="4226301" cy="517537"/>
      </dsp:txXfrm>
    </dsp:sp>
    <dsp:sp modelId="{84841F8F-C29D-4A02-B5FB-1211FA17CA81}">
      <dsp:nvSpPr>
        <dsp:cNvPr id="0" name=""/>
        <dsp:cNvSpPr/>
      </dsp:nvSpPr>
      <dsp:spPr>
        <a:xfrm>
          <a:off x="6784746" y="2488158"/>
          <a:ext cx="0" cy="1472990"/>
        </a:xfrm>
        <a:prstGeom prst="line">
          <a:avLst/>
        </a:prstGeom>
        <a:noFill/>
        <a:ln w="12700" cap="flat" cmpd="sng" algn="ctr">
          <a:solidFill>
            <a:schemeClr val="accent5">
              <a:hueOff val="-6758543"/>
              <a:satOff val="-17419"/>
              <a:lumOff val="-11765"/>
              <a:alphaOff val="0"/>
            </a:schemeClr>
          </a:solidFill>
          <a:prstDash val="dash"/>
          <a:miter lim="800000"/>
        </a:ln>
        <a:effectLst/>
      </dsp:spPr>
      <dsp:style>
        <a:lnRef idx="1">
          <a:scrgbClr r="0" g="0" b="0"/>
        </a:lnRef>
        <a:fillRef idx="0">
          <a:scrgbClr r="0" g="0" b="0"/>
        </a:fillRef>
        <a:effectRef idx="0">
          <a:scrgbClr r="0" g="0" b="0"/>
        </a:effectRef>
        <a:fontRef idx="minor"/>
      </dsp:style>
    </dsp:sp>
    <dsp:sp modelId="{E159B695-E4A9-4D12-8D05-BB4CD9EE292B}">
      <dsp:nvSpPr>
        <dsp:cNvPr id="0" name=""/>
        <dsp:cNvSpPr/>
      </dsp:nvSpPr>
      <dsp:spPr>
        <a:xfrm>
          <a:off x="6738167" y="2441580"/>
          <a:ext cx="93156" cy="93156"/>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CD0B7C-342E-4851-912F-038455FCA375}" type="datetimeFigureOut">
              <a:rPr lang="en-US" smtClean="0"/>
              <a:t>11/28/2022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803C3-1C94-4F9C-814A-CDD7E80E1410}" type="slidenum">
              <a:rPr lang="en-US" smtClean="0"/>
              <a:t>‹#›</a:t>
            </a:fld>
            <a:endParaRPr lang="en-US"/>
          </a:p>
        </p:txBody>
      </p:sp>
    </p:spTree>
    <p:extLst>
      <p:ext uri="{BB962C8B-B14F-4D97-AF65-F5344CB8AC3E}">
        <p14:creationId xmlns:p14="http://schemas.microsoft.com/office/powerpoint/2010/main" val="1778480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131a23a151f_3_4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1" name="Google Shape;701;g131a23a151f_3_4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300"/>
              <a:t>Juvenile Chinook salmon have been an important part of the survey and research has focused on Yukon River Chinook salmon as they account for over 80% of the juveniles in the NBS.  </a:t>
            </a:r>
            <a:endParaRPr/>
          </a:p>
          <a:p>
            <a:pPr marL="0" lvl="0" indent="0" algn="l" rtl="0">
              <a:lnSpc>
                <a:spcPct val="100000"/>
              </a:lnSpc>
              <a:spcBef>
                <a:spcPts val="0"/>
              </a:spcBef>
              <a:spcAft>
                <a:spcPts val="0"/>
              </a:spcAft>
              <a:buSzPts val="1100"/>
              <a:buNone/>
            </a:pPr>
            <a:endParaRPr sz="1300"/>
          </a:p>
          <a:p>
            <a:pPr marL="0" lvl="0" indent="0" algn="l" rtl="0">
              <a:lnSpc>
                <a:spcPct val="100000"/>
              </a:lnSpc>
              <a:spcBef>
                <a:spcPts val="0"/>
              </a:spcBef>
              <a:spcAft>
                <a:spcPts val="0"/>
              </a:spcAft>
              <a:buSzPts val="1100"/>
              <a:buNone/>
            </a:pPr>
            <a:r>
              <a:rPr lang="en-US" sz="1300" b="1"/>
              <a:t>We know that</a:t>
            </a:r>
            <a:r>
              <a:rPr lang="en-US" sz="1300"/>
              <a:t> Yukon River Chinook salmon are important to subsistence fisheries within Alaska and the Yukon Territory, and they are also important to international treaty negotiations between US and Canada in the Yukon River, and they are also important to bycatch in the Bering Sea pollock fisheries. </a:t>
            </a:r>
            <a:endParaRPr sz="1300"/>
          </a:p>
          <a:p>
            <a:pPr marL="0" lvl="0" indent="0" algn="l" rtl="0">
              <a:lnSpc>
                <a:spcPct val="100000"/>
              </a:lnSpc>
              <a:spcBef>
                <a:spcPts val="0"/>
              </a:spcBef>
              <a:spcAft>
                <a:spcPts val="0"/>
              </a:spcAft>
              <a:buSzPts val="1100"/>
              <a:buNone/>
            </a:pPr>
            <a:endParaRPr sz="1300"/>
          </a:p>
          <a:p>
            <a:pPr marL="0" lvl="0" indent="0" algn="l" rtl="0">
              <a:lnSpc>
                <a:spcPct val="100000"/>
              </a:lnSpc>
              <a:spcBef>
                <a:spcPts val="0"/>
              </a:spcBef>
              <a:spcAft>
                <a:spcPts val="0"/>
              </a:spcAft>
              <a:buSzPts val="1100"/>
              <a:buNone/>
            </a:pPr>
            <a:r>
              <a:rPr lang="en-US" sz="1300"/>
              <a:t>Juvenile Chinook salmon were distributed in the nearshore stations of the survey.  This distribution was atypical for Chinook salmon as they have tend to be more broadly distributed across the survey area.  </a:t>
            </a:r>
            <a:endParaRPr sz="1300"/>
          </a:p>
          <a:p>
            <a:pPr marL="0" lvl="0" indent="0" algn="l" rtl="0">
              <a:lnSpc>
                <a:spcPct val="100000"/>
              </a:lnSpc>
              <a:spcBef>
                <a:spcPts val="0"/>
              </a:spcBef>
              <a:spcAft>
                <a:spcPts val="0"/>
              </a:spcAft>
              <a:buSzPts val="1100"/>
              <a:buNone/>
            </a:pPr>
            <a:endParaRPr sz="1300"/>
          </a:p>
          <a:p>
            <a:pPr marL="0" lvl="0" indent="0" algn="l" rtl="0">
              <a:lnSpc>
                <a:spcPct val="100000"/>
              </a:lnSpc>
              <a:spcBef>
                <a:spcPts val="0"/>
              </a:spcBef>
              <a:spcAft>
                <a:spcPts val="0"/>
              </a:spcAft>
              <a:buSzPts val="1100"/>
              <a:buNone/>
            </a:pPr>
            <a:r>
              <a:rPr lang="en-US" sz="1300">
                <a:solidFill>
                  <a:srgbClr val="00467F"/>
                </a:solidFill>
              </a:rPr>
              <a:t>The figure on the right shows how the abundance of juvenile Chinook salmon has changed over time and includes the abundance estimate from the 2021 survey.  Juvenile abundance was below average in 2021 and has been below average since 2017.</a:t>
            </a:r>
            <a:endParaRPr sz="1300">
              <a:solidFill>
                <a:srgbClr val="00467F"/>
              </a:solidFill>
            </a:endParaRPr>
          </a:p>
          <a:p>
            <a:pPr marL="0" lvl="0" indent="0" algn="l" rtl="0">
              <a:lnSpc>
                <a:spcPct val="100000"/>
              </a:lnSpc>
              <a:spcBef>
                <a:spcPts val="0"/>
              </a:spcBef>
              <a:spcAft>
                <a:spcPts val="0"/>
              </a:spcAft>
              <a:buSzPts val="1400"/>
              <a:buNone/>
            </a:pPr>
            <a:endParaRPr sz="1300">
              <a:solidFill>
                <a:srgbClr val="00467F"/>
              </a:solidFill>
            </a:endParaRPr>
          </a:p>
          <a:p>
            <a:pPr marL="0" lvl="0" indent="0" algn="l" rtl="0">
              <a:lnSpc>
                <a:spcPct val="90000"/>
              </a:lnSpc>
              <a:spcBef>
                <a:spcPts val="0"/>
              </a:spcBef>
              <a:spcAft>
                <a:spcPts val="0"/>
              </a:spcAft>
              <a:buSzPts val="1100"/>
              <a:buNone/>
            </a:pPr>
            <a:endParaRPr sz="1300">
              <a:solidFill>
                <a:srgbClr val="00467F"/>
              </a:solidFill>
            </a:endParaRPr>
          </a:p>
          <a:p>
            <a:pPr marL="0" lvl="0" indent="0" algn="l" rtl="0">
              <a:lnSpc>
                <a:spcPct val="90000"/>
              </a:lnSpc>
              <a:spcBef>
                <a:spcPts val="0"/>
              </a:spcBef>
              <a:spcAft>
                <a:spcPts val="0"/>
              </a:spcAft>
              <a:buSzPts val="1100"/>
              <a:buNone/>
            </a:pPr>
            <a:endParaRPr sz="1300">
              <a:solidFill>
                <a:srgbClr val="00467F"/>
              </a:solidFill>
            </a:endParaRPr>
          </a:p>
          <a:p>
            <a:pPr marL="0" lvl="0" indent="0" algn="l" rtl="0">
              <a:lnSpc>
                <a:spcPct val="100000"/>
              </a:lnSpc>
              <a:spcBef>
                <a:spcPts val="0"/>
              </a:spcBef>
              <a:spcAft>
                <a:spcPts val="0"/>
              </a:spcAft>
              <a:buSzPts val="1100"/>
              <a:buNone/>
            </a:pPr>
            <a:endParaRP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131a23a151f_3_48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8" name="Google Shape;718;g131a23a151f_3_4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CDCF-671B-4B1E-BE21-0F056001C8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465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D1F279-5B0F-49B0-B892-FD8DFFB25D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4256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98586f0cc7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dirty="0">
              <a:solidFill>
                <a:schemeClr val="dk1"/>
              </a:solidFill>
              <a:latin typeface="Calibri"/>
              <a:ea typeface="Calibri"/>
              <a:cs typeface="Calibri"/>
              <a:sym typeface="Calibri"/>
            </a:endParaRPr>
          </a:p>
        </p:txBody>
      </p:sp>
      <p:sp>
        <p:nvSpPr>
          <p:cNvPr id="235" name="Google Shape;235;g98586f0cc7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3451903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30CDCF-671B-4B1E-BE21-0F056001C80F}" type="slidenum">
              <a:rPr lang="en-US" smtClean="0"/>
              <a:t>11</a:t>
            </a:fld>
            <a:endParaRPr lang="en-US"/>
          </a:p>
        </p:txBody>
      </p:sp>
    </p:spTree>
    <p:extLst>
      <p:ext uri="{BB962C8B-B14F-4D97-AF65-F5344CB8AC3E}">
        <p14:creationId xmlns:p14="http://schemas.microsoft.com/office/powerpoint/2010/main" val="3022198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6C5AC-9911-485B-97C6-209BC64AE7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EB3E60-676E-45F1-AF33-B47F3F0777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84F737-8859-41F8-AD07-EF1D7817339E}"/>
              </a:ext>
            </a:extLst>
          </p:cNvPr>
          <p:cNvSpPr>
            <a:spLocks noGrp="1"/>
          </p:cNvSpPr>
          <p:nvPr>
            <p:ph type="dt" sz="half" idx="10"/>
          </p:nvPr>
        </p:nvSpPr>
        <p:spPr/>
        <p:txBody>
          <a:bodyPr/>
          <a:lstStyle/>
          <a:p>
            <a:fld id="{A84A74CE-6BAF-47A1-943C-5F82A5F50632}" type="datetimeFigureOut">
              <a:rPr lang="en-US" smtClean="0"/>
              <a:t>11/28/2022</a:t>
            </a:fld>
            <a:endParaRPr lang="en-US"/>
          </a:p>
        </p:txBody>
      </p:sp>
      <p:sp>
        <p:nvSpPr>
          <p:cNvPr id="5" name="Footer Placeholder 4">
            <a:extLst>
              <a:ext uri="{FF2B5EF4-FFF2-40B4-BE49-F238E27FC236}">
                <a16:creationId xmlns:a16="http://schemas.microsoft.com/office/drawing/2014/main" id="{455BDAFF-119B-4E2C-AB5F-ADDE35A975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CF2625-E424-4380-A0E3-959091336BAF}"/>
              </a:ext>
            </a:extLst>
          </p:cNvPr>
          <p:cNvSpPr>
            <a:spLocks noGrp="1"/>
          </p:cNvSpPr>
          <p:nvPr>
            <p:ph type="sldNum" sz="quarter" idx="12"/>
          </p:nvPr>
        </p:nvSpPr>
        <p:spPr/>
        <p:txBody>
          <a:bodyPr/>
          <a:lstStyle/>
          <a:p>
            <a:fld id="{CEE80ECB-2AE2-41AE-B18A-3435930848B2}" type="slidenum">
              <a:rPr lang="en-US" smtClean="0"/>
              <a:t>‹#›</a:t>
            </a:fld>
            <a:endParaRPr lang="en-US"/>
          </a:p>
        </p:txBody>
      </p:sp>
    </p:spTree>
    <p:extLst>
      <p:ext uri="{BB962C8B-B14F-4D97-AF65-F5344CB8AC3E}">
        <p14:creationId xmlns:p14="http://schemas.microsoft.com/office/powerpoint/2010/main" val="207870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D2824-9D27-4C6E-A5E2-586ECC6E4C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603B7F-CF9A-4AA7-8121-3754566A24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5CF8AA-C2FC-4800-8790-72002C05139A}"/>
              </a:ext>
            </a:extLst>
          </p:cNvPr>
          <p:cNvSpPr>
            <a:spLocks noGrp="1"/>
          </p:cNvSpPr>
          <p:nvPr>
            <p:ph type="dt" sz="half" idx="10"/>
          </p:nvPr>
        </p:nvSpPr>
        <p:spPr/>
        <p:txBody>
          <a:bodyPr/>
          <a:lstStyle/>
          <a:p>
            <a:fld id="{A84A74CE-6BAF-47A1-943C-5F82A5F50632}" type="datetimeFigureOut">
              <a:rPr lang="en-US" smtClean="0"/>
              <a:t>11/28/2022</a:t>
            </a:fld>
            <a:endParaRPr lang="en-US"/>
          </a:p>
        </p:txBody>
      </p:sp>
      <p:sp>
        <p:nvSpPr>
          <p:cNvPr id="5" name="Footer Placeholder 4">
            <a:extLst>
              <a:ext uri="{FF2B5EF4-FFF2-40B4-BE49-F238E27FC236}">
                <a16:creationId xmlns:a16="http://schemas.microsoft.com/office/drawing/2014/main" id="{B5D506EC-5C98-43B0-B36E-4B188394A1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2F8AD3-32B7-41DA-8FC3-606A85860095}"/>
              </a:ext>
            </a:extLst>
          </p:cNvPr>
          <p:cNvSpPr>
            <a:spLocks noGrp="1"/>
          </p:cNvSpPr>
          <p:nvPr>
            <p:ph type="sldNum" sz="quarter" idx="12"/>
          </p:nvPr>
        </p:nvSpPr>
        <p:spPr/>
        <p:txBody>
          <a:bodyPr/>
          <a:lstStyle/>
          <a:p>
            <a:fld id="{CEE80ECB-2AE2-41AE-B18A-3435930848B2}" type="slidenum">
              <a:rPr lang="en-US" smtClean="0"/>
              <a:t>‹#›</a:t>
            </a:fld>
            <a:endParaRPr lang="en-US"/>
          </a:p>
        </p:txBody>
      </p:sp>
    </p:spTree>
    <p:extLst>
      <p:ext uri="{BB962C8B-B14F-4D97-AF65-F5344CB8AC3E}">
        <p14:creationId xmlns:p14="http://schemas.microsoft.com/office/powerpoint/2010/main" val="117207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48326F-3ED5-4B63-AE47-BE94803CF6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8BB4E3-A87B-49FA-A06D-233C8D9F80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1D5005-47C1-4726-B58F-3F56CB39B041}"/>
              </a:ext>
            </a:extLst>
          </p:cNvPr>
          <p:cNvSpPr>
            <a:spLocks noGrp="1"/>
          </p:cNvSpPr>
          <p:nvPr>
            <p:ph type="dt" sz="half" idx="10"/>
          </p:nvPr>
        </p:nvSpPr>
        <p:spPr/>
        <p:txBody>
          <a:bodyPr/>
          <a:lstStyle/>
          <a:p>
            <a:fld id="{A84A74CE-6BAF-47A1-943C-5F82A5F50632}" type="datetimeFigureOut">
              <a:rPr lang="en-US" smtClean="0"/>
              <a:t>11/28/2022</a:t>
            </a:fld>
            <a:endParaRPr lang="en-US"/>
          </a:p>
        </p:txBody>
      </p:sp>
      <p:sp>
        <p:nvSpPr>
          <p:cNvPr id="5" name="Footer Placeholder 4">
            <a:extLst>
              <a:ext uri="{FF2B5EF4-FFF2-40B4-BE49-F238E27FC236}">
                <a16:creationId xmlns:a16="http://schemas.microsoft.com/office/drawing/2014/main" id="{DE81D754-E79B-46CE-8DBE-272A0C8C39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BF5E70-859B-44B8-9952-EF5884AA4FFE}"/>
              </a:ext>
            </a:extLst>
          </p:cNvPr>
          <p:cNvSpPr>
            <a:spLocks noGrp="1"/>
          </p:cNvSpPr>
          <p:nvPr>
            <p:ph type="sldNum" sz="quarter" idx="12"/>
          </p:nvPr>
        </p:nvSpPr>
        <p:spPr/>
        <p:txBody>
          <a:bodyPr/>
          <a:lstStyle/>
          <a:p>
            <a:fld id="{CEE80ECB-2AE2-41AE-B18A-3435930848B2}" type="slidenum">
              <a:rPr lang="en-US" smtClean="0"/>
              <a:t>‹#›</a:t>
            </a:fld>
            <a:endParaRPr lang="en-US"/>
          </a:p>
        </p:txBody>
      </p:sp>
    </p:spTree>
    <p:extLst>
      <p:ext uri="{BB962C8B-B14F-4D97-AF65-F5344CB8AC3E}">
        <p14:creationId xmlns:p14="http://schemas.microsoft.com/office/powerpoint/2010/main" val="2093248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06A61-9901-4394-8BD8-E80C6CBEFF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C9F766-0A83-4E92-9BFA-D859A503F2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EA433F-F2E7-4C6E-A738-5AE86A78C785}"/>
              </a:ext>
            </a:extLst>
          </p:cNvPr>
          <p:cNvSpPr>
            <a:spLocks noGrp="1"/>
          </p:cNvSpPr>
          <p:nvPr>
            <p:ph type="dt" sz="half" idx="10"/>
          </p:nvPr>
        </p:nvSpPr>
        <p:spPr/>
        <p:txBody>
          <a:bodyPr/>
          <a:lstStyle/>
          <a:p>
            <a:fld id="{51B8711D-B88C-453D-913F-720F03E2C3DD}" type="datetime1">
              <a:rPr lang="en-US" smtClean="0"/>
              <a:t>11/28/2022</a:t>
            </a:fld>
            <a:endParaRPr lang="en-US"/>
          </a:p>
        </p:txBody>
      </p:sp>
      <p:sp>
        <p:nvSpPr>
          <p:cNvPr id="5" name="Footer Placeholder 4">
            <a:extLst>
              <a:ext uri="{FF2B5EF4-FFF2-40B4-BE49-F238E27FC236}">
                <a16:creationId xmlns:a16="http://schemas.microsoft.com/office/drawing/2014/main" id="{200E0465-096F-4EEC-A13A-6475FC181D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D60430-424F-48C7-9C63-147D6A4C2806}"/>
              </a:ext>
            </a:extLst>
          </p:cNvPr>
          <p:cNvSpPr>
            <a:spLocks noGrp="1"/>
          </p:cNvSpPr>
          <p:nvPr>
            <p:ph type="sldNum" sz="quarter" idx="12"/>
          </p:nvPr>
        </p:nvSpPr>
        <p:spPr/>
        <p:txBody>
          <a:bodyPr/>
          <a:lstStyle/>
          <a:p>
            <a:fld id="{13FCB973-D7FA-433D-B1FE-7EC5A31E564F}" type="slidenum">
              <a:rPr lang="en-US" smtClean="0"/>
              <a:t>‹#›</a:t>
            </a:fld>
            <a:endParaRPr lang="en-US"/>
          </a:p>
        </p:txBody>
      </p:sp>
    </p:spTree>
    <p:extLst>
      <p:ext uri="{BB962C8B-B14F-4D97-AF65-F5344CB8AC3E}">
        <p14:creationId xmlns:p14="http://schemas.microsoft.com/office/powerpoint/2010/main" val="2780356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38674-9588-4E5F-8C07-5C1D4E21F8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CF1B7F-DD81-4DD5-8031-E5859F1C1C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0416E1-FE55-4395-BBB0-F10EF47EBDB5}"/>
              </a:ext>
            </a:extLst>
          </p:cNvPr>
          <p:cNvSpPr>
            <a:spLocks noGrp="1"/>
          </p:cNvSpPr>
          <p:nvPr>
            <p:ph type="dt" sz="half" idx="10"/>
          </p:nvPr>
        </p:nvSpPr>
        <p:spPr/>
        <p:txBody>
          <a:bodyPr/>
          <a:lstStyle/>
          <a:p>
            <a:fld id="{0A77A3A4-EF47-41D7-A3D5-ADE91A30B109}" type="datetime1">
              <a:rPr lang="en-US" smtClean="0"/>
              <a:t>11/28/2022</a:t>
            </a:fld>
            <a:endParaRPr lang="en-US"/>
          </a:p>
        </p:txBody>
      </p:sp>
      <p:sp>
        <p:nvSpPr>
          <p:cNvPr id="5" name="Footer Placeholder 4">
            <a:extLst>
              <a:ext uri="{FF2B5EF4-FFF2-40B4-BE49-F238E27FC236}">
                <a16:creationId xmlns:a16="http://schemas.microsoft.com/office/drawing/2014/main" id="{5491F6A3-4D1A-4D5A-80E6-DF5FB6D53E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7E8233-CD85-4D36-85F1-0D4F5DDFCEC3}"/>
              </a:ext>
            </a:extLst>
          </p:cNvPr>
          <p:cNvSpPr>
            <a:spLocks noGrp="1"/>
          </p:cNvSpPr>
          <p:nvPr>
            <p:ph type="sldNum" sz="quarter" idx="12"/>
          </p:nvPr>
        </p:nvSpPr>
        <p:spPr/>
        <p:txBody>
          <a:bodyPr/>
          <a:lstStyle/>
          <a:p>
            <a:fld id="{13FCB973-D7FA-433D-B1FE-7EC5A31E564F}" type="slidenum">
              <a:rPr lang="en-US" smtClean="0"/>
              <a:t>‹#›</a:t>
            </a:fld>
            <a:endParaRPr lang="en-US"/>
          </a:p>
        </p:txBody>
      </p:sp>
    </p:spTree>
    <p:extLst>
      <p:ext uri="{BB962C8B-B14F-4D97-AF65-F5344CB8AC3E}">
        <p14:creationId xmlns:p14="http://schemas.microsoft.com/office/powerpoint/2010/main" val="1706213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5C163-AACF-4167-B239-FF922EBB03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E96CFE-D125-4FFA-9818-6DAE05C63A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67645D-05E6-485D-9272-F5BA35B8FB8A}"/>
              </a:ext>
            </a:extLst>
          </p:cNvPr>
          <p:cNvSpPr>
            <a:spLocks noGrp="1"/>
          </p:cNvSpPr>
          <p:nvPr>
            <p:ph type="dt" sz="half" idx="10"/>
          </p:nvPr>
        </p:nvSpPr>
        <p:spPr/>
        <p:txBody>
          <a:bodyPr/>
          <a:lstStyle/>
          <a:p>
            <a:fld id="{C7483C91-7274-41F9-968E-8AA3C8609BF1}" type="datetime1">
              <a:rPr lang="en-US" smtClean="0"/>
              <a:t>11/28/2022</a:t>
            </a:fld>
            <a:endParaRPr lang="en-US"/>
          </a:p>
        </p:txBody>
      </p:sp>
      <p:sp>
        <p:nvSpPr>
          <p:cNvPr id="5" name="Footer Placeholder 4">
            <a:extLst>
              <a:ext uri="{FF2B5EF4-FFF2-40B4-BE49-F238E27FC236}">
                <a16:creationId xmlns:a16="http://schemas.microsoft.com/office/drawing/2014/main" id="{E6D863A9-14A1-4895-8FC0-4254F48EAA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289EC3-C0E6-4306-9E59-EA9E0E63275F}"/>
              </a:ext>
            </a:extLst>
          </p:cNvPr>
          <p:cNvSpPr>
            <a:spLocks noGrp="1"/>
          </p:cNvSpPr>
          <p:nvPr>
            <p:ph type="sldNum" sz="quarter" idx="12"/>
          </p:nvPr>
        </p:nvSpPr>
        <p:spPr/>
        <p:txBody>
          <a:bodyPr/>
          <a:lstStyle/>
          <a:p>
            <a:fld id="{13FCB973-D7FA-433D-B1FE-7EC5A31E564F}" type="slidenum">
              <a:rPr lang="en-US" smtClean="0"/>
              <a:t>‹#›</a:t>
            </a:fld>
            <a:endParaRPr lang="en-US"/>
          </a:p>
        </p:txBody>
      </p:sp>
    </p:spTree>
    <p:extLst>
      <p:ext uri="{BB962C8B-B14F-4D97-AF65-F5344CB8AC3E}">
        <p14:creationId xmlns:p14="http://schemas.microsoft.com/office/powerpoint/2010/main" val="1778184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3AB19-2168-46D5-92FE-D4F5657C04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CDE121-9D1A-421E-B687-B85AAF1C1C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A47AF9-B8E2-4648-8FBC-8E233F31A5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8F2EC1-6203-4CE0-9117-E9C2E765ED0E}"/>
              </a:ext>
            </a:extLst>
          </p:cNvPr>
          <p:cNvSpPr>
            <a:spLocks noGrp="1"/>
          </p:cNvSpPr>
          <p:nvPr>
            <p:ph type="dt" sz="half" idx="10"/>
          </p:nvPr>
        </p:nvSpPr>
        <p:spPr/>
        <p:txBody>
          <a:bodyPr/>
          <a:lstStyle/>
          <a:p>
            <a:fld id="{C389260E-5CBD-4C72-85AC-E1FD14572FA4}" type="datetime1">
              <a:rPr lang="en-US" smtClean="0"/>
              <a:t>11/28/2022</a:t>
            </a:fld>
            <a:endParaRPr lang="en-US"/>
          </a:p>
        </p:txBody>
      </p:sp>
      <p:sp>
        <p:nvSpPr>
          <p:cNvPr id="6" name="Footer Placeholder 5">
            <a:extLst>
              <a:ext uri="{FF2B5EF4-FFF2-40B4-BE49-F238E27FC236}">
                <a16:creationId xmlns:a16="http://schemas.microsoft.com/office/drawing/2014/main" id="{D986985F-8B89-4824-BDFD-844C911B51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61886B-26E9-44F2-BA90-C2A66F140BA3}"/>
              </a:ext>
            </a:extLst>
          </p:cNvPr>
          <p:cNvSpPr>
            <a:spLocks noGrp="1"/>
          </p:cNvSpPr>
          <p:nvPr>
            <p:ph type="sldNum" sz="quarter" idx="12"/>
          </p:nvPr>
        </p:nvSpPr>
        <p:spPr/>
        <p:txBody>
          <a:bodyPr/>
          <a:lstStyle/>
          <a:p>
            <a:fld id="{13FCB973-D7FA-433D-B1FE-7EC5A31E564F}" type="slidenum">
              <a:rPr lang="en-US" smtClean="0"/>
              <a:t>‹#›</a:t>
            </a:fld>
            <a:endParaRPr lang="en-US"/>
          </a:p>
        </p:txBody>
      </p:sp>
    </p:spTree>
    <p:extLst>
      <p:ext uri="{BB962C8B-B14F-4D97-AF65-F5344CB8AC3E}">
        <p14:creationId xmlns:p14="http://schemas.microsoft.com/office/powerpoint/2010/main" val="1095343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CEDB8-7BD0-4F17-8C8A-D2572CCF9F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5F250D-FCB3-433D-A418-71324D5EE0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8D5952-A200-4DB3-90C1-5CDBF2BA17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E3D3A4-5868-4AC0-9725-4DD058A9B2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11976F-D814-4B5C-BACA-10CABD363C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590547-2204-44E5-A38B-06AAA1E6336C}"/>
              </a:ext>
            </a:extLst>
          </p:cNvPr>
          <p:cNvSpPr>
            <a:spLocks noGrp="1"/>
          </p:cNvSpPr>
          <p:nvPr>
            <p:ph type="dt" sz="half" idx="10"/>
          </p:nvPr>
        </p:nvSpPr>
        <p:spPr/>
        <p:txBody>
          <a:bodyPr/>
          <a:lstStyle/>
          <a:p>
            <a:fld id="{65A1945A-7E67-4073-B45E-0AC6D6C92483}" type="datetime1">
              <a:rPr lang="en-US" smtClean="0"/>
              <a:t>11/28/2022</a:t>
            </a:fld>
            <a:endParaRPr lang="en-US"/>
          </a:p>
        </p:txBody>
      </p:sp>
      <p:sp>
        <p:nvSpPr>
          <p:cNvPr id="8" name="Footer Placeholder 7">
            <a:extLst>
              <a:ext uri="{FF2B5EF4-FFF2-40B4-BE49-F238E27FC236}">
                <a16:creationId xmlns:a16="http://schemas.microsoft.com/office/drawing/2014/main" id="{0E57749D-FD4E-4F11-91A2-9B140E4A85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C3ED6B-1932-4396-B390-5621320C1F31}"/>
              </a:ext>
            </a:extLst>
          </p:cNvPr>
          <p:cNvSpPr>
            <a:spLocks noGrp="1"/>
          </p:cNvSpPr>
          <p:nvPr>
            <p:ph type="sldNum" sz="quarter" idx="12"/>
          </p:nvPr>
        </p:nvSpPr>
        <p:spPr/>
        <p:txBody>
          <a:bodyPr/>
          <a:lstStyle/>
          <a:p>
            <a:fld id="{13FCB973-D7FA-433D-B1FE-7EC5A31E564F}" type="slidenum">
              <a:rPr lang="en-US" smtClean="0"/>
              <a:t>‹#›</a:t>
            </a:fld>
            <a:endParaRPr lang="en-US"/>
          </a:p>
        </p:txBody>
      </p:sp>
    </p:spTree>
    <p:extLst>
      <p:ext uri="{BB962C8B-B14F-4D97-AF65-F5344CB8AC3E}">
        <p14:creationId xmlns:p14="http://schemas.microsoft.com/office/powerpoint/2010/main" val="348905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299CC-0036-4A61-BCA0-8CF2919041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754882-F22B-4156-A4A0-D74D29834CB6}"/>
              </a:ext>
            </a:extLst>
          </p:cNvPr>
          <p:cNvSpPr>
            <a:spLocks noGrp="1"/>
          </p:cNvSpPr>
          <p:nvPr>
            <p:ph type="dt" sz="half" idx="10"/>
          </p:nvPr>
        </p:nvSpPr>
        <p:spPr/>
        <p:txBody>
          <a:bodyPr/>
          <a:lstStyle/>
          <a:p>
            <a:fld id="{5D6B913F-6359-4363-978F-421CBEEE86A8}" type="datetime1">
              <a:rPr lang="en-US" smtClean="0"/>
              <a:t>11/28/2022</a:t>
            </a:fld>
            <a:endParaRPr lang="en-US"/>
          </a:p>
        </p:txBody>
      </p:sp>
      <p:sp>
        <p:nvSpPr>
          <p:cNvPr id="4" name="Footer Placeholder 3">
            <a:extLst>
              <a:ext uri="{FF2B5EF4-FFF2-40B4-BE49-F238E27FC236}">
                <a16:creationId xmlns:a16="http://schemas.microsoft.com/office/drawing/2014/main" id="{BC90087D-87CC-4AA4-ABBF-424141C5F9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2FCFDD-917E-42F2-BAFA-B30FABF29A4A}"/>
              </a:ext>
            </a:extLst>
          </p:cNvPr>
          <p:cNvSpPr>
            <a:spLocks noGrp="1"/>
          </p:cNvSpPr>
          <p:nvPr>
            <p:ph type="sldNum" sz="quarter" idx="12"/>
          </p:nvPr>
        </p:nvSpPr>
        <p:spPr/>
        <p:txBody>
          <a:bodyPr/>
          <a:lstStyle/>
          <a:p>
            <a:fld id="{13FCB973-D7FA-433D-B1FE-7EC5A31E564F}" type="slidenum">
              <a:rPr lang="en-US" smtClean="0"/>
              <a:t>‹#›</a:t>
            </a:fld>
            <a:endParaRPr lang="en-US"/>
          </a:p>
        </p:txBody>
      </p:sp>
    </p:spTree>
    <p:extLst>
      <p:ext uri="{BB962C8B-B14F-4D97-AF65-F5344CB8AC3E}">
        <p14:creationId xmlns:p14="http://schemas.microsoft.com/office/powerpoint/2010/main" val="3451795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6EB89-7E81-43FA-B5B9-674C7B1B94E2}"/>
              </a:ext>
            </a:extLst>
          </p:cNvPr>
          <p:cNvSpPr>
            <a:spLocks noGrp="1"/>
          </p:cNvSpPr>
          <p:nvPr>
            <p:ph type="dt" sz="half" idx="10"/>
          </p:nvPr>
        </p:nvSpPr>
        <p:spPr/>
        <p:txBody>
          <a:bodyPr/>
          <a:lstStyle/>
          <a:p>
            <a:fld id="{9C6B05C9-5CB3-49D8-A111-8A4C138DA6BB}" type="datetime1">
              <a:rPr lang="en-US" smtClean="0"/>
              <a:t>11/28/2022</a:t>
            </a:fld>
            <a:endParaRPr lang="en-US"/>
          </a:p>
        </p:txBody>
      </p:sp>
      <p:sp>
        <p:nvSpPr>
          <p:cNvPr id="3" name="Footer Placeholder 2">
            <a:extLst>
              <a:ext uri="{FF2B5EF4-FFF2-40B4-BE49-F238E27FC236}">
                <a16:creationId xmlns:a16="http://schemas.microsoft.com/office/drawing/2014/main" id="{574EDA80-3C63-4C34-A481-BDEE415F70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3813FE-F625-484C-85A2-8D2A8D87DF9B}"/>
              </a:ext>
            </a:extLst>
          </p:cNvPr>
          <p:cNvSpPr>
            <a:spLocks noGrp="1"/>
          </p:cNvSpPr>
          <p:nvPr>
            <p:ph type="sldNum" sz="quarter" idx="12"/>
          </p:nvPr>
        </p:nvSpPr>
        <p:spPr/>
        <p:txBody>
          <a:bodyPr/>
          <a:lstStyle/>
          <a:p>
            <a:fld id="{13FCB973-D7FA-433D-B1FE-7EC5A31E564F}" type="slidenum">
              <a:rPr lang="en-US" smtClean="0"/>
              <a:t>‹#›</a:t>
            </a:fld>
            <a:endParaRPr lang="en-US"/>
          </a:p>
        </p:txBody>
      </p:sp>
    </p:spTree>
    <p:extLst>
      <p:ext uri="{BB962C8B-B14F-4D97-AF65-F5344CB8AC3E}">
        <p14:creationId xmlns:p14="http://schemas.microsoft.com/office/powerpoint/2010/main" val="176119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68CBB-154D-476E-829C-61C240A015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2947CE-9FFA-4763-B1F0-9F64930FE9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79053D-3A86-4D09-BED6-6CCC744FDF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638A47-549C-4B70-9CFD-57B3EDF2A396}"/>
              </a:ext>
            </a:extLst>
          </p:cNvPr>
          <p:cNvSpPr>
            <a:spLocks noGrp="1"/>
          </p:cNvSpPr>
          <p:nvPr>
            <p:ph type="dt" sz="half" idx="10"/>
          </p:nvPr>
        </p:nvSpPr>
        <p:spPr/>
        <p:txBody>
          <a:bodyPr/>
          <a:lstStyle/>
          <a:p>
            <a:fld id="{93D7FE2A-DAAC-46CB-9C67-A76F0A0E5F1E}" type="datetime1">
              <a:rPr lang="en-US" smtClean="0"/>
              <a:t>11/28/2022</a:t>
            </a:fld>
            <a:endParaRPr lang="en-US"/>
          </a:p>
        </p:txBody>
      </p:sp>
      <p:sp>
        <p:nvSpPr>
          <p:cNvPr id="6" name="Footer Placeholder 5">
            <a:extLst>
              <a:ext uri="{FF2B5EF4-FFF2-40B4-BE49-F238E27FC236}">
                <a16:creationId xmlns:a16="http://schemas.microsoft.com/office/drawing/2014/main" id="{A1784692-0E60-4D0B-937E-21CD61670E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E9C4C4-67B7-40D5-A4F7-097505600205}"/>
              </a:ext>
            </a:extLst>
          </p:cNvPr>
          <p:cNvSpPr>
            <a:spLocks noGrp="1"/>
          </p:cNvSpPr>
          <p:nvPr>
            <p:ph type="sldNum" sz="quarter" idx="12"/>
          </p:nvPr>
        </p:nvSpPr>
        <p:spPr/>
        <p:txBody>
          <a:bodyPr/>
          <a:lstStyle/>
          <a:p>
            <a:fld id="{13FCB973-D7FA-433D-B1FE-7EC5A31E564F}" type="slidenum">
              <a:rPr lang="en-US" smtClean="0"/>
              <a:t>‹#›</a:t>
            </a:fld>
            <a:endParaRPr lang="en-US"/>
          </a:p>
        </p:txBody>
      </p:sp>
    </p:spTree>
    <p:extLst>
      <p:ext uri="{BB962C8B-B14F-4D97-AF65-F5344CB8AC3E}">
        <p14:creationId xmlns:p14="http://schemas.microsoft.com/office/powerpoint/2010/main" val="2456269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8A223-229A-4FAA-BDCE-6D55E48707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61BD07-8152-4A7C-AB18-C824D3AE27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D8E9E2-282A-44C0-BBED-6FECD674395F}"/>
              </a:ext>
            </a:extLst>
          </p:cNvPr>
          <p:cNvSpPr>
            <a:spLocks noGrp="1"/>
          </p:cNvSpPr>
          <p:nvPr>
            <p:ph type="dt" sz="half" idx="10"/>
          </p:nvPr>
        </p:nvSpPr>
        <p:spPr/>
        <p:txBody>
          <a:bodyPr/>
          <a:lstStyle/>
          <a:p>
            <a:fld id="{A84A74CE-6BAF-47A1-943C-5F82A5F50632}" type="datetimeFigureOut">
              <a:rPr lang="en-US" smtClean="0"/>
              <a:t>11/28/2022</a:t>
            </a:fld>
            <a:endParaRPr lang="en-US"/>
          </a:p>
        </p:txBody>
      </p:sp>
      <p:sp>
        <p:nvSpPr>
          <p:cNvPr id="5" name="Footer Placeholder 4">
            <a:extLst>
              <a:ext uri="{FF2B5EF4-FFF2-40B4-BE49-F238E27FC236}">
                <a16:creationId xmlns:a16="http://schemas.microsoft.com/office/drawing/2014/main" id="{595396BA-8D1C-48C1-B3F0-B0767CE6AD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04695-A4E6-4AF0-82A8-E84BAE0CC6CB}"/>
              </a:ext>
            </a:extLst>
          </p:cNvPr>
          <p:cNvSpPr>
            <a:spLocks noGrp="1"/>
          </p:cNvSpPr>
          <p:nvPr>
            <p:ph type="sldNum" sz="quarter" idx="12"/>
          </p:nvPr>
        </p:nvSpPr>
        <p:spPr/>
        <p:txBody>
          <a:bodyPr/>
          <a:lstStyle/>
          <a:p>
            <a:fld id="{CEE80ECB-2AE2-41AE-B18A-3435930848B2}" type="slidenum">
              <a:rPr lang="en-US" smtClean="0"/>
              <a:t>‹#›</a:t>
            </a:fld>
            <a:endParaRPr lang="en-US"/>
          </a:p>
        </p:txBody>
      </p:sp>
    </p:spTree>
    <p:extLst>
      <p:ext uri="{BB962C8B-B14F-4D97-AF65-F5344CB8AC3E}">
        <p14:creationId xmlns:p14="http://schemas.microsoft.com/office/powerpoint/2010/main" val="13636813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0900A-2A97-4473-BE69-B457A363D7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CE5A3E-E83E-40B4-A4AF-6DEC827CAE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EA0E52-9BD6-4772-AB88-F37A8C7A79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180105-378C-43B2-80C4-48AC678B7C12}"/>
              </a:ext>
            </a:extLst>
          </p:cNvPr>
          <p:cNvSpPr>
            <a:spLocks noGrp="1"/>
          </p:cNvSpPr>
          <p:nvPr>
            <p:ph type="dt" sz="half" idx="10"/>
          </p:nvPr>
        </p:nvSpPr>
        <p:spPr/>
        <p:txBody>
          <a:bodyPr/>
          <a:lstStyle/>
          <a:p>
            <a:fld id="{344634AB-76CA-42BC-A1E0-DC8BA14E8770}" type="datetime1">
              <a:rPr lang="en-US" smtClean="0"/>
              <a:t>11/28/2022</a:t>
            </a:fld>
            <a:endParaRPr lang="en-US"/>
          </a:p>
        </p:txBody>
      </p:sp>
      <p:sp>
        <p:nvSpPr>
          <p:cNvPr id="6" name="Footer Placeholder 5">
            <a:extLst>
              <a:ext uri="{FF2B5EF4-FFF2-40B4-BE49-F238E27FC236}">
                <a16:creationId xmlns:a16="http://schemas.microsoft.com/office/drawing/2014/main" id="{C3A2DD0C-5509-46B2-9781-2FAF6C352C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690F31-FDAF-49BF-A20B-B84D2C3EC298}"/>
              </a:ext>
            </a:extLst>
          </p:cNvPr>
          <p:cNvSpPr>
            <a:spLocks noGrp="1"/>
          </p:cNvSpPr>
          <p:nvPr>
            <p:ph type="sldNum" sz="quarter" idx="12"/>
          </p:nvPr>
        </p:nvSpPr>
        <p:spPr/>
        <p:txBody>
          <a:bodyPr/>
          <a:lstStyle/>
          <a:p>
            <a:fld id="{13FCB973-D7FA-433D-B1FE-7EC5A31E564F}" type="slidenum">
              <a:rPr lang="en-US" smtClean="0"/>
              <a:t>‹#›</a:t>
            </a:fld>
            <a:endParaRPr lang="en-US"/>
          </a:p>
        </p:txBody>
      </p:sp>
    </p:spTree>
    <p:extLst>
      <p:ext uri="{BB962C8B-B14F-4D97-AF65-F5344CB8AC3E}">
        <p14:creationId xmlns:p14="http://schemas.microsoft.com/office/powerpoint/2010/main" val="688631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C6F70-1C3A-4938-8A7B-248A2BEF50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36B572-CE66-4F3F-840F-40F9D83D1D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C00844-ED41-47E1-BADB-C91CB350D9C4}"/>
              </a:ext>
            </a:extLst>
          </p:cNvPr>
          <p:cNvSpPr>
            <a:spLocks noGrp="1"/>
          </p:cNvSpPr>
          <p:nvPr>
            <p:ph type="dt" sz="half" idx="10"/>
          </p:nvPr>
        </p:nvSpPr>
        <p:spPr/>
        <p:txBody>
          <a:bodyPr/>
          <a:lstStyle/>
          <a:p>
            <a:fld id="{9E9F4242-5314-4A3E-ADF9-9C17E8334107}" type="datetime1">
              <a:rPr lang="en-US" smtClean="0"/>
              <a:t>11/28/2022</a:t>
            </a:fld>
            <a:endParaRPr lang="en-US"/>
          </a:p>
        </p:txBody>
      </p:sp>
      <p:sp>
        <p:nvSpPr>
          <p:cNvPr id="5" name="Footer Placeholder 4">
            <a:extLst>
              <a:ext uri="{FF2B5EF4-FFF2-40B4-BE49-F238E27FC236}">
                <a16:creationId xmlns:a16="http://schemas.microsoft.com/office/drawing/2014/main" id="{78E14F61-8BCF-4B84-9EC4-F103D4967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2D8786-8324-477A-A021-C61D25BBF09C}"/>
              </a:ext>
            </a:extLst>
          </p:cNvPr>
          <p:cNvSpPr>
            <a:spLocks noGrp="1"/>
          </p:cNvSpPr>
          <p:nvPr>
            <p:ph type="sldNum" sz="quarter" idx="12"/>
          </p:nvPr>
        </p:nvSpPr>
        <p:spPr/>
        <p:txBody>
          <a:bodyPr/>
          <a:lstStyle/>
          <a:p>
            <a:fld id="{13FCB973-D7FA-433D-B1FE-7EC5A31E564F}" type="slidenum">
              <a:rPr lang="en-US" smtClean="0"/>
              <a:t>‹#›</a:t>
            </a:fld>
            <a:endParaRPr lang="en-US"/>
          </a:p>
        </p:txBody>
      </p:sp>
    </p:spTree>
    <p:extLst>
      <p:ext uri="{BB962C8B-B14F-4D97-AF65-F5344CB8AC3E}">
        <p14:creationId xmlns:p14="http://schemas.microsoft.com/office/powerpoint/2010/main" val="330385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23E8AE-DCCA-424B-BEB6-95BEFCF568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B23011-8A89-473B-BBBF-51A0681115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EE1B00-B737-4BAB-A81A-E88898095693}"/>
              </a:ext>
            </a:extLst>
          </p:cNvPr>
          <p:cNvSpPr>
            <a:spLocks noGrp="1"/>
          </p:cNvSpPr>
          <p:nvPr>
            <p:ph type="dt" sz="half" idx="10"/>
          </p:nvPr>
        </p:nvSpPr>
        <p:spPr/>
        <p:txBody>
          <a:bodyPr/>
          <a:lstStyle/>
          <a:p>
            <a:fld id="{AF5EE902-CDD4-4554-9A59-D7BB691B1E4A}" type="datetime1">
              <a:rPr lang="en-US" smtClean="0"/>
              <a:t>11/28/2022</a:t>
            </a:fld>
            <a:endParaRPr lang="en-US"/>
          </a:p>
        </p:txBody>
      </p:sp>
      <p:sp>
        <p:nvSpPr>
          <p:cNvPr id="5" name="Footer Placeholder 4">
            <a:extLst>
              <a:ext uri="{FF2B5EF4-FFF2-40B4-BE49-F238E27FC236}">
                <a16:creationId xmlns:a16="http://schemas.microsoft.com/office/drawing/2014/main" id="{125E21A8-DBFD-4406-A22B-38FCD1766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6F76DC-D4D0-41FC-AB36-BA03AB994E54}"/>
              </a:ext>
            </a:extLst>
          </p:cNvPr>
          <p:cNvSpPr>
            <a:spLocks noGrp="1"/>
          </p:cNvSpPr>
          <p:nvPr>
            <p:ph type="sldNum" sz="quarter" idx="12"/>
          </p:nvPr>
        </p:nvSpPr>
        <p:spPr/>
        <p:txBody>
          <a:bodyPr/>
          <a:lstStyle/>
          <a:p>
            <a:fld id="{13FCB973-D7FA-433D-B1FE-7EC5A31E564F}" type="slidenum">
              <a:rPr lang="en-US" smtClean="0"/>
              <a:t>‹#›</a:t>
            </a:fld>
            <a:endParaRPr lang="en-US"/>
          </a:p>
        </p:txBody>
      </p:sp>
    </p:spTree>
    <p:extLst>
      <p:ext uri="{BB962C8B-B14F-4D97-AF65-F5344CB8AC3E}">
        <p14:creationId xmlns:p14="http://schemas.microsoft.com/office/powerpoint/2010/main" val="2444221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590E6-7422-4835-81A2-D31A60E0F8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9ED265-AEF7-4DCF-A47F-609D9D4DC2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6D815E-1384-4A37-9117-F1D5AA85D23B}"/>
              </a:ext>
            </a:extLst>
          </p:cNvPr>
          <p:cNvSpPr>
            <a:spLocks noGrp="1"/>
          </p:cNvSpPr>
          <p:nvPr>
            <p:ph type="dt" sz="half" idx="10"/>
          </p:nvPr>
        </p:nvSpPr>
        <p:spPr/>
        <p:txBody>
          <a:bodyPr/>
          <a:lstStyle/>
          <a:p>
            <a:fld id="{ECA0DD78-4626-4829-8D62-8B4DD65D565D}" type="datetime1">
              <a:rPr lang="en-US" smtClean="0"/>
              <a:t>11/28/2022</a:t>
            </a:fld>
            <a:endParaRPr lang="en-US"/>
          </a:p>
        </p:txBody>
      </p:sp>
      <p:sp>
        <p:nvSpPr>
          <p:cNvPr id="5" name="Footer Placeholder 4">
            <a:extLst>
              <a:ext uri="{FF2B5EF4-FFF2-40B4-BE49-F238E27FC236}">
                <a16:creationId xmlns:a16="http://schemas.microsoft.com/office/drawing/2014/main" id="{04041879-758F-4C71-99DB-FED12B5DCF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44DC7F-6049-4157-AB2C-28F2639653AA}"/>
              </a:ext>
            </a:extLst>
          </p:cNvPr>
          <p:cNvSpPr>
            <a:spLocks noGrp="1"/>
          </p:cNvSpPr>
          <p:nvPr>
            <p:ph type="sldNum" sz="quarter" idx="12"/>
          </p:nvPr>
        </p:nvSpPr>
        <p:spPr/>
        <p:txBody>
          <a:bodyPr/>
          <a:lstStyle/>
          <a:p>
            <a:fld id="{834AB7FF-DFEF-47DC-A44F-8F037B2C6583}" type="slidenum">
              <a:rPr lang="en-US" smtClean="0"/>
              <a:t>‹#›</a:t>
            </a:fld>
            <a:endParaRPr lang="en-US"/>
          </a:p>
        </p:txBody>
      </p:sp>
    </p:spTree>
    <p:extLst>
      <p:ext uri="{BB962C8B-B14F-4D97-AF65-F5344CB8AC3E}">
        <p14:creationId xmlns:p14="http://schemas.microsoft.com/office/powerpoint/2010/main" val="39513805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8CA1D-D2C2-41DD-99C6-A9AFA997D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948447-CDFC-4843-8B16-8B88157BB5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79E2B1-9297-4FAF-8AD6-199F91085D4E}"/>
              </a:ext>
            </a:extLst>
          </p:cNvPr>
          <p:cNvSpPr>
            <a:spLocks noGrp="1"/>
          </p:cNvSpPr>
          <p:nvPr>
            <p:ph type="dt" sz="half" idx="10"/>
          </p:nvPr>
        </p:nvSpPr>
        <p:spPr/>
        <p:txBody>
          <a:bodyPr/>
          <a:lstStyle/>
          <a:p>
            <a:fld id="{473D0156-FC39-497D-AE2C-88FEA944E327}" type="datetime1">
              <a:rPr lang="en-US" smtClean="0"/>
              <a:t>11/28/2022</a:t>
            </a:fld>
            <a:endParaRPr lang="en-US"/>
          </a:p>
        </p:txBody>
      </p:sp>
      <p:sp>
        <p:nvSpPr>
          <p:cNvPr id="5" name="Footer Placeholder 4">
            <a:extLst>
              <a:ext uri="{FF2B5EF4-FFF2-40B4-BE49-F238E27FC236}">
                <a16:creationId xmlns:a16="http://schemas.microsoft.com/office/drawing/2014/main" id="{6D5B8D7D-00C6-49DE-A888-3357E8E199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DEC563-874C-4C77-A65A-037B4806ED1B}"/>
              </a:ext>
            </a:extLst>
          </p:cNvPr>
          <p:cNvSpPr>
            <a:spLocks noGrp="1"/>
          </p:cNvSpPr>
          <p:nvPr>
            <p:ph type="sldNum" sz="quarter" idx="12"/>
          </p:nvPr>
        </p:nvSpPr>
        <p:spPr/>
        <p:txBody>
          <a:bodyPr/>
          <a:lstStyle/>
          <a:p>
            <a:fld id="{834AB7FF-DFEF-47DC-A44F-8F037B2C6583}" type="slidenum">
              <a:rPr lang="en-US" smtClean="0"/>
              <a:t>‹#›</a:t>
            </a:fld>
            <a:endParaRPr lang="en-US"/>
          </a:p>
        </p:txBody>
      </p:sp>
    </p:spTree>
    <p:extLst>
      <p:ext uri="{BB962C8B-B14F-4D97-AF65-F5344CB8AC3E}">
        <p14:creationId xmlns:p14="http://schemas.microsoft.com/office/powerpoint/2010/main" val="27533173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71929-9C3D-4760-8AD3-A0C4927EEF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E39EAB-4AA4-4CAA-8698-9A01229F02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641F95-F259-4C57-B40A-609B16514F92}"/>
              </a:ext>
            </a:extLst>
          </p:cNvPr>
          <p:cNvSpPr>
            <a:spLocks noGrp="1"/>
          </p:cNvSpPr>
          <p:nvPr>
            <p:ph type="dt" sz="half" idx="10"/>
          </p:nvPr>
        </p:nvSpPr>
        <p:spPr/>
        <p:txBody>
          <a:bodyPr/>
          <a:lstStyle/>
          <a:p>
            <a:fld id="{182BD609-3309-4B19-93F9-064A69425836}" type="datetime1">
              <a:rPr lang="en-US" smtClean="0"/>
              <a:t>11/28/2022</a:t>
            </a:fld>
            <a:endParaRPr lang="en-US"/>
          </a:p>
        </p:txBody>
      </p:sp>
      <p:sp>
        <p:nvSpPr>
          <p:cNvPr id="5" name="Footer Placeholder 4">
            <a:extLst>
              <a:ext uri="{FF2B5EF4-FFF2-40B4-BE49-F238E27FC236}">
                <a16:creationId xmlns:a16="http://schemas.microsoft.com/office/drawing/2014/main" id="{7713E53F-0569-4BC9-B8E6-55E1B1C213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3C8994-7B11-4F8C-8C48-C0D4502049C6}"/>
              </a:ext>
            </a:extLst>
          </p:cNvPr>
          <p:cNvSpPr>
            <a:spLocks noGrp="1"/>
          </p:cNvSpPr>
          <p:nvPr>
            <p:ph type="sldNum" sz="quarter" idx="12"/>
          </p:nvPr>
        </p:nvSpPr>
        <p:spPr/>
        <p:txBody>
          <a:bodyPr/>
          <a:lstStyle/>
          <a:p>
            <a:fld id="{834AB7FF-DFEF-47DC-A44F-8F037B2C6583}" type="slidenum">
              <a:rPr lang="en-US" smtClean="0"/>
              <a:t>‹#›</a:t>
            </a:fld>
            <a:endParaRPr lang="en-US"/>
          </a:p>
        </p:txBody>
      </p:sp>
    </p:spTree>
    <p:extLst>
      <p:ext uri="{BB962C8B-B14F-4D97-AF65-F5344CB8AC3E}">
        <p14:creationId xmlns:p14="http://schemas.microsoft.com/office/powerpoint/2010/main" val="2608543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CB650-D634-4240-B87B-BF7E29BC4A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2991CB-A49C-4194-BCDA-30F812C998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F7B484-83F4-4B1C-8597-028AAA6C98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77E207-3656-46E3-A755-FEF7E09C7B5A}"/>
              </a:ext>
            </a:extLst>
          </p:cNvPr>
          <p:cNvSpPr>
            <a:spLocks noGrp="1"/>
          </p:cNvSpPr>
          <p:nvPr>
            <p:ph type="dt" sz="half" idx="10"/>
          </p:nvPr>
        </p:nvSpPr>
        <p:spPr/>
        <p:txBody>
          <a:bodyPr/>
          <a:lstStyle/>
          <a:p>
            <a:fld id="{F83E6B6B-4C36-4264-826D-3E8548D01AB3}" type="datetime1">
              <a:rPr lang="en-US" smtClean="0"/>
              <a:t>11/28/2022</a:t>
            </a:fld>
            <a:endParaRPr lang="en-US"/>
          </a:p>
        </p:txBody>
      </p:sp>
      <p:sp>
        <p:nvSpPr>
          <p:cNvPr id="6" name="Footer Placeholder 5">
            <a:extLst>
              <a:ext uri="{FF2B5EF4-FFF2-40B4-BE49-F238E27FC236}">
                <a16:creationId xmlns:a16="http://schemas.microsoft.com/office/drawing/2014/main" id="{E2E13742-F2DB-4FE9-B51E-703A251F11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C5FEA1-DFBB-4EC5-9ABF-A873B3D20979}"/>
              </a:ext>
            </a:extLst>
          </p:cNvPr>
          <p:cNvSpPr>
            <a:spLocks noGrp="1"/>
          </p:cNvSpPr>
          <p:nvPr>
            <p:ph type="sldNum" sz="quarter" idx="12"/>
          </p:nvPr>
        </p:nvSpPr>
        <p:spPr/>
        <p:txBody>
          <a:bodyPr/>
          <a:lstStyle/>
          <a:p>
            <a:fld id="{834AB7FF-DFEF-47DC-A44F-8F037B2C6583}" type="slidenum">
              <a:rPr lang="en-US" smtClean="0"/>
              <a:t>‹#›</a:t>
            </a:fld>
            <a:endParaRPr lang="en-US"/>
          </a:p>
        </p:txBody>
      </p:sp>
    </p:spTree>
    <p:extLst>
      <p:ext uri="{BB962C8B-B14F-4D97-AF65-F5344CB8AC3E}">
        <p14:creationId xmlns:p14="http://schemas.microsoft.com/office/powerpoint/2010/main" val="3586302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90C2B-8A18-4968-920F-D66511A301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FE3423-277D-4F11-AE98-511BD31014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7F87BA-937A-41B0-81D4-CD7F720A05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097243-5751-48EA-8FBD-CE9BF10478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DC8E1D-B5C2-4BA4-99D9-E5BB1D5C12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D60E83-62B1-46FD-9D8A-8E94C2ED36D8}"/>
              </a:ext>
            </a:extLst>
          </p:cNvPr>
          <p:cNvSpPr>
            <a:spLocks noGrp="1"/>
          </p:cNvSpPr>
          <p:nvPr>
            <p:ph type="dt" sz="half" idx="10"/>
          </p:nvPr>
        </p:nvSpPr>
        <p:spPr/>
        <p:txBody>
          <a:bodyPr/>
          <a:lstStyle/>
          <a:p>
            <a:fld id="{9EA4A718-9617-41E9-A1D9-4017D7598618}" type="datetime1">
              <a:rPr lang="en-US" smtClean="0"/>
              <a:t>11/28/2022</a:t>
            </a:fld>
            <a:endParaRPr lang="en-US"/>
          </a:p>
        </p:txBody>
      </p:sp>
      <p:sp>
        <p:nvSpPr>
          <p:cNvPr id="8" name="Footer Placeholder 7">
            <a:extLst>
              <a:ext uri="{FF2B5EF4-FFF2-40B4-BE49-F238E27FC236}">
                <a16:creationId xmlns:a16="http://schemas.microsoft.com/office/drawing/2014/main" id="{3C82A333-84C5-462A-AA75-F1DDF79F59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F21A11-A638-4D07-AFA3-B18C90D12E93}"/>
              </a:ext>
            </a:extLst>
          </p:cNvPr>
          <p:cNvSpPr>
            <a:spLocks noGrp="1"/>
          </p:cNvSpPr>
          <p:nvPr>
            <p:ph type="sldNum" sz="quarter" idx="12"/>
          </p:nvPr>
        </p:nvSpPr>
        <p:spPr/>
        <p:txBody>
          <a:bodyPr/>
          <a:lstStyle/>
          <a:p>
            <a:fld id="{834AB7FF-DFEF-47DC-A44F-8F037B2C6583}" type="slidenum">
              <a:rPr lang="en-US" smtClean="0"/>
              <a:t>‹#›</a:t>
            </a:fld>
            <a:endParaRPr lang="en-US"/>
          </a:p>
        </p:txBody>
      </p:sp>
    </p:spTree>
    <p:extLst>
      <p:ext uri="{BB962C8B-B14F-4D97-AF65-F5344CB8AC3E}">
        <p14:creationId xmlns:p14="http://schemas.microsoft.com/office/powerpoint/2010/main" val="11536955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63FEF-44AB-4F59-AA93-E0C17BFC06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78497B-EB31-46F5-99A2-296952C62371}"/>
              </a:ext>
            </a:extLst>
          </p:cNvPr>
          <p:cNvSpPr>
            <a:spLocks noGrp="1"/>
          </p:cNvSpPr>
          <p:nvPr>
            <p:ph type="dt" sz="half" idx="10"/>
          </p:nvPr>
        </p:nvSpPr>
        <p:spPr/>
        <p:txBody>
          <a:bodyPr/>
          <a:lstStyle/>
          <a:p>
            <a:fld id="{408D2AA6-17B7-45BE-B994-592FF86B9E6D}" type="datetime1">
              <a:rPr lang="en-US" smtClean="0"/>
              <a:t>11/28/2022</a:t>
            </a:fld>
            <a:endParaRPr lang="en-US"/>
          </a:p>
        </p:txBody>
      </p:sp>
      <p:sp>
        <p:nvSpPr>
          <p:cNvPr id="4" name="Footer Placeholder 3">
            <a:extLst>
              <a:ext uri="{FF2B5EF4-FFF2-40B4-BE49-F238E27FC236}">
                <a16:creationId xmlns:a16="http://schemas.microsoft.com/office/drawing/2014/main" id="{3EAA6BEB-38FE-49F9-8112-CD9EC5801B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E1123A-1295-4249-8F07-E46674AD5209}"/>
              </a:ext>
            </a:extLst>
          </p:cNvPr>
          <p:cNvSpPr>
            <a:spLocks noGrp="1"/>
          </p:cNvSpPr>
          <p:nvPr>
            <p:ph type="sldNum" sz="quarter" idx="12"/>
          </p:nvPr>
        </p:nvSpPr>
        <p:spPr/>
        <p:txBody>
          <a:bodyPr/>
          <a:lstStyle/>
          <a:p>
            <a:fld id="{834AB7FF-DFEF-47DC-A44F-8F037B2C6583}" type="slidenum">
              <a:rPr lang="en-US" smtClean="0"/>
              <a:t>‹#›</a:t>
            </a:fld>
            <a:endParaRPr lang="en-US"/>
          </a:p>
        </p:txBody>
      </p:sp>
    </p:spTree>
    <p:extLst>
      <p:ext uri="{BB962C8B-B14F-4D97-AF65-F5344CB8AC3E}">
        <p14:creationId xmlns:p14="http://schemas.microsoft.com/office/powerpoint/2010/main" val="26069345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C50179-69E9-4796-8CD6-D4E7AD8E89ED}"/>
              </a:ext>
            </a:extLst>
          </p:cNvPr>
          <p:cNvSpPr>
            <a:spLocks noGrp="1"/>
          </p:cNvSpPr>
          <p:nvPr>
            <p:ph type="dt" sz="half" idx="10"/>
          </p:nvPr>
        </p:nvSpPr>
        <p:spPr/>
        <p:txBody>
          <a:bodyPr/>
          <a:lstStyle/>
          <a:p>
            <a:fld id="{93168DBF-08A8-4761-A14C-585E19E60ECB}" type="datetime1">
              <a:rPr lang="en-US" smtClean="0"/>
              <a:t>11/28/2022</a:t>
            </a:fld>
            <a:endParaRPr lang="en-US"/>
          </a:p>
        </p:txBody>
      </p:sp>
      <p:sp>
        <p:nvSpPr>
          <p:cNvPr id="3" name="Footer Placeholder 2">
            <a:extLst>
              <a:ext uri="{FF2B5EF4-FFF2-40B4-BE49-F238E27FC236}">
                <a16:creationId xmlns:a16="http://schemas.microsoft.com/office/drawing/2014/main" id="{AAF1116F-BC14-4CB3-8756-26FB3ACB8F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24C179-4D88-4B46-A445-A40533A0F66E}"/>
              </a:ext>
            </a:extLst>
          </p:cNvPr>
          <p:cNvSpPr>
            <a:spLocks noGrp="1"/>
          </p:cNvSpPr>
          <p:nvPr>
            <p:ph type="sldNum" sz="quarter" idx="12"/>
          </p:nvPr>
        </p:nvSpPr>
        <p:spPr/>
        <p:txBody>
          <a:bodyPr/>
          <a:lstStyle/>
          <a:p>
            <a:fld id="{834AB7FF-DFEF-47DC-A44F-8F037B2C6583}" type="slidenum">
              <a:rPr lang="en-US" smtClean="0"/>
              <a:t>‹#›</a:t>
            </a:fld>
            <a:endParaRPr lang="en-US"/>
          </a:p>
        </p:txBody>
      </p:sp>
    </p:spTree>
    <p:extLst>
      <p:ext uri="{BB962C8B-B14F-4D97-AF65-F5344CB8AC3E}">
        <p14:creationId xmlns:p14="http://schemas.microsoft.com/office/powerpoint/2010/main" val="1478281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58822-0AFB-4B73-9DB2-5A984AB756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D9C462-0C4B-44D7-AC27-88B0411B98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F24BD5-5442-4388-BDC3-23030F526538}"/>
              </a:ext>
            </a:extLst>
          </p:cNvPr>
          <p:cNvSpPr>
            <a:spLocks noGrp="1"/>
          </p:cNvSpPr>
          <p:nvPr>
            <p:ph type="dt" sz="half" idx="10"/>
          </p:nvPr>
        </p:nvSpPr>
        <p:spPr/>
        <p:txBody>
          <a:bodyPr/>
          <a:lstStyle/>
          <a:p>
            <a:fld id="{A84A74CE-6BAF-47A1-943C-5F82A5F50632}" type="datetimeFigureOut">
              <a:rPr lang="en-US" smtClean="0"/>
              <a:t>11/28/2022</a:t>
            </a:fld>
            <a:endParaRPr lang="en-US"/>
          </a:p>
        </p:txBody>
      </p:sp>
      <p:sp>
        <p:nvSpPr>
          <p:cNvPr id="5" name="Footer Placeholder 4">
            <a:extLst>
              <a:ext uri="{FF2B5EF4-FFF2-40B4-BE49-F238E27FC236}">
                <a16:creationId xmlns:a16="http://schemas.microsoft.com/office/drawing/2014/main" id="{23245281-4A26-470A-924D-5CD7F77271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9F49B5-F4BE-49CB-ADD6-BC59097D426E}"/>
              </a:ext>
            </a:extLst>
          </p:cNvPr>
          <p:cNvSpPr>
            <a:spLocks noGrp="1"/>
          </p:cNvSpPr>
          <p:nvPr>
            <p:ph type="sldNum" sz="quarter" idx="12"/>
          </p:nvPr>
        </p:nvSpPr>
        <p:spPr/>
        <p:txBody>
          <a:bodyPr/>
          <a:lstStyle/>
          <a:p>
            <a:fld id="{CEE80ECB-2AE2-41AE-B18A-3435930848B2}" type="slidenum">
              <a:rPr lang="en-US" smtClean="0"/>
              <a:t>‹#›</a:t>
            </a:fld>
            <a:endParaRPr lang="en-US"/>
          </a:p>
        </p:txBody>
      </p:sp>
    </p:spTree>
    <p:extLst>
      <p:ext uri="{BB962C8B-B14F-4D97-AF65-F5344CB8AC3E}">
        <p14:creationId xmlns:p14="http://schemas.microsoft.com/office/powerpoint/2010/main" val="6710706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E9B29-46F0-4988-B5D3-D50C17702A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80F2EC-4A5D-4C67-A31E-B318777E47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F90F60-8A78-4E69-B33B-92A95A51DB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58C25C-709D-4022-A8CE-9D3D1AF0DF32}"/>
              </a:ext>
            </a:extLst>
          </p:cNvPr>
          <p:cNvSpPr>
            <a:spLocks noGrp="1"/>
          </p:cNvSpPr>
          <p:nvPr>
            <p:ph type="dt" sz="half" idx="10"/>
          </p:nvPr>
        </p:nvSpPr>
        <p:spPr/>
        <p:txBody>
          <a:bodyPr/>
          <a:lstStyle/>
          <a:p>
            <a:fld id="{67F4AB43-40E4-400B-9F06-BB4B6EAD0E41}" type="datetime1">
              <a:rPr lang="en-US" smtClean="0"/>
              <a:t>11/28/2022</a:t>
            </a:fld>
            <a:endParaRPr lang="en-US"/>
          </a:p>
        </p:txBody>
      </p:sp>
      <p:sp>
        <p:nvSpPr>
          <p:cNvPr id="6" name="Footer Placeholder 5">
            <a:extLst>
              <a:ext uri="{FF2B5EF4-FFF2-40B4-BE49-F238E27FC236}">
                <a16:creationId xmlns:a16="http://schemas.microsoft.com/office/drawing/2014/main" id="{EF1CB151-FF5D-48AF-B670-80288B9A88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727C55-4EB8-4EC4-9D4B-B8F674ACCFF4}"/>
              </a:ext>
            </a:extLst>
          </p:cNvPr>
          <p:cNvSpPr>
            <a:spLocks noGrp="1"/>
          </p:cNvSpPr>
          <p:nvPr>
            <p:ph type="sldNum" sz="quarter" idx="12"/>
          </p:nvPr>
        </p:nvSpPr>
        <p:spPr/>
        <p:txBody>
          <a:bodyPr/>
          <a:lstStyle/>
          <a:p>
            <a:fld id="{834AB7FF-DFEF-47DC-A44F-8F037B2C6583}" type="slidenum">
              <a:rPr lang="en-US" smtClean="0"/>
              <a:t>‹#›</a:t>
            </a:fld>
            <a:endParaRPr lang="en-US"/>
          </a:p>
        </p:txBody>
      </p:sp>
    </p:spTree>
    <p:extLst>
      <p:ext uri="{BB962C8B-B14F-4D97-AF65-F5344CB8AC3E}">
        <p14:creationId xmlns:p14="http://schemas.microsoft.com/office/powerpoint/2010/main" val="4093935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42FF5-2FFB-45AE-8303-DA3F824256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EFAE3D-49D7-4499-B126-1BFF1841C4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47DBFD-5400-4C85-B8C3-8D2064B64D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E41A9E-28C6-442D-B59F-EC49CBB2F723}"/>
              </a:ext>
            </a:extLst>
          </p:cNvPr>
          <p:cNvSpPr>
            <a:spLocks noGrp="1"/>
          </p:cNvSpPr>
          <p:nvPr>
            <p:ph type="dt" sz="half" idx="10"/>
          </p:nvPr>
        </p:nvSpPr>
        <p:spPr/>
        <p:txBody>
          <a:bodyPr/>
          <a:lstStyle/>
          <a:p>
            <a:fld id="{2292C6C3-0C83-4299-8739-D5E05618372B}" type="datetime1">
              <a:rPr lang="en-US" smtClean="0"/>
              <a:t>11/28/2022</a:t>
            </a:fld>
            <a:endParaRPr lang="en-US"/>
          </a:p>
        </p:txBody>
      </p:sp>
      <p:sp>
        <p:nvSpPr>
          <p:cNvPr id="6" name="Footer Placeholder 5">
            <a:extLst>
              <a:ext uri="{FF2B5EF4-FFF2-40B4-BE49-F238E27FC236}">
                <a16:creationId xmlns:a16="http://schemas.microsoft.com/office/drawing/2014/main" id="{4B2144EA-DED2-4973-A900-C51E5FD12D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2BE693-5C16-4A16-A345-54901B6F7E21}"/>
              </a:ext>
            </a:extLst>
          </p:cNvPr>
          <p:cNvSpPr>
            <a:spLocks noGrp="1"/>
          </p:cNvSpPr>
          <p:nvPr>
            <p:ph type="sldNum" sz="quarter" idx="12"/>
          </p:nvPr>
        </p:nvSpPr>
        <p:spPr/>
        <p:txBody>
          <a:bodyPr/>
          <a:lstStyle/>
          <a:p>
            <a:fld id="{834AB7FF-DFEF-47DC-A44F-8F037B2C6583}" type="slidenum">
              <a:rPr lang="en-US" smtClean="0"/>
              <a:t>‹#›</a:t>
            </a:fld>
            <a:endParaRPr lang="en-US"/>
          </a:p>
        </p:txBody>
      </p:sp>
    </p:spTree>
    <p:extLst>
      <p:ext uri="{BB962C8B-B14F-4D97-AF65-F5344CB8AC3E}">
        <p14:creationId xmlns:p14="http://schemas.microsoft.com/office/powerpoint/2010/main" val="35291420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B5F5F-FBE1-4CC6-9243-1F886C3469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464040-D641-4FAB-9299-DAB40BA3FF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A15D1D-7EED-4C08-9DC7-B8304D595850}"/>
              </a:ext>
            </a:extLst>
          </p:cNvPr>
          <p:cNvSpPr>
            <a:spLocks noGrp="1"/>
          </p:cNvSpPr>
          <p:nvPr>
            <p:ph type="dt" sz="half" idx="10"/>
          </p:nvPr>
        </p:nvSpPr>
        <p:spPr/>
        <p:txBody>
          <a:bodyPr/>
          <a:lstStyle/>
          <a:p>
            <a:fld id="{07CD9386-B7D9-43A8-8A31-9CAA10BA3C2D}" type="datetime1">
              <a:rPr lang="en-US" smtClean="0"/>
              <a:t>11/28/2022</a:t>
            </a:fld>
            <a:endParaRPr lang="en-US"/>
          </a:p>
        </p:txBody>
      </p:sp>
      <p:sp>
        <p:nvSpPr>
          <p:cNvPr id="5" name="Footer Placeholder 4">
            <a:extLst>
              <a:ext uri="{FF2B5EF4-FFF2-40B4-BE49-F238E27FC236}">
                <a16:creationId xmlns:a16="http://schemas.microsoft.com/office/drawing/2014/main" id="{38B186E3-CA4A-4578-A75D-1C44D56DBF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7AA8AE-E047-4A1F-9B6E-67FE504BB881}"/>
              </a:ext>
            </a:extLst>
          </p:cNvPr>
          <p:cNvSpPr>
            <a:spLocks noGrp="1"/>
          </p:cNvSpPr>
          <p:nvPr>
            <p:ph type="sldNum" sz="quarter" idx="12"/>
          </p:nvPr>
        </p:nvSpPr>
        <p:spPr/>
        <p:txBody>
          <a:bodyPr/>
          <a:lstStyle/>
          <a:p>
            <a:fld id="{834AB7FF-DFEF-47DC-A44F-8F037B2C6583}" type="slidenum">
              <a:rPr lang="en-US" smtClean="0"/>
              <a:t>‹#›</a:t>
            </a:fld>
            <a:endParaRPr lang="en-US"/>
          </a:p>
        </p:txBody>
      </p:sp>
    </p:spTree>
    <p:extLst>
      <p:ext uri="{BB962C8B-B14F-4D97-AF65-F5344CB8AC3E}">
        <p14:creationId xmlns:p14="http://schemas.microsoft.com/office/powerpoint/2010/main" val="39249558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321CA8-F313-4AEF-97BA-8D8066FB53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869AED-2B25-44C5-8D6B-6C4A69BC14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4921EB-5780-442D-A6CE-53944D267555}"/>
              </a:ext>
            </a:extLst>
          </p:cNvPr>
          <p:cNvSpPr>
            <a:spLocks noGrp="1"/>
          </p:cNvSpPr>
          <p:nvPr>
            <p:ph type="dt" sz="half" idx="10"/>
          </p:nvPr>
        </p:nvSpPr>
        <p:spPr/>
        <p:txBody>
          <a:bodyPr/>
          <a:lstStyle/>
          <a:p>
            <a:fld id="{ECFE6B11-F90C-492E-8AFB-ECA1EDB485B3}" type="datetime1">
              <a:rPr lang="en-US" smtClean="0"/>
              <a:t>11/28/2022</a:t>
            </a:fld>
            <a:endParaRPr lang="en-US"/>
          </a:p>
        </p:txBody>
      </p:sp>
      <p:sp>
        <p:nvSpPr>
          <p:cNvPr id="5" name="Footer Placeholder 4">
            <a:extLst>
              <a:ext uri="{FF2B5EF4-FFF2-40B4-BE49-F238E27FC236}">
                <a16:creationId xmlns:a16="http://schemas.microsoft.com/office/drawing/2014/main" id="{370BBADC-CF24-4990-862E-63AEF888F0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70D273-1AD8-43F5-BAE5-C08C82FE680C}"/>
              </a:ext>
            </a:extLst>
          </p:cNvPr>
          <p:cNvSpPr>
            <a:spLocks noGrp="1"/>
          </p:cNvSpPr>
          <p:nvPr>
            <p:ph type="sldNum" sz="quarter" idx="12"/>
          </p:nvPr>
        </p:nvSpPr>
        <p:spPr/>
        <p:txBody>
          <a:bodyPr/>
          <a:lstStyle/>
          <a:p>
            <a:fld id="{834AB7FF-DFEF-47DC-A44F-8F037B2C6583}" type="slidenum">
              <a:rPr lang="en-US" smtClean="0"/>
              <a:t>‹#›</a:t>
            </a:fld>
            <a:endParaRPr lang="en-US"/>
          </a:p>
        </p:txBody>
      </p:sp>
    </p:spTree>
    <p:extLst>
      <p:ext uri="{BB962C8B-B14F-4D97-AF65-F5344CB8AC3E}">
        <p14:creationId xmlns:p14="http://schemas.microsoft.com/office/powerpoint/2010/main" val="31878533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Thank You Slide">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7C719AD2-39D2-425C-90E5-8FD2D783ADDF}"/>
              </a:ext>
            </a:extLst>
          </p:cNvPr>
          <p:cNvSpPr>
            <a:spLocks noGrp="1"/>
          </p:cNvSpPr>
          <p:nvPr>
            <p:ph type="pic" sz="quarter" idx="13" hasCustomPrompt="1"/>
          </p:nvPr>
        </p:nvSpPr>
        <p:spPr>
          <a:xfrm>
            <a:off x="0" y="0"/>
            <a:ext cx="121920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4907643" cy="701731"/>
          </a:xfrm>
        </p:spPr>
        <p:txBody>
          <a:bodyPr vert="horz" wrap="square" lIns="91440" tIns="45720" rIns="91440" bIns="45720" rtlCol="0" anchor="b">
            <a:spAutoFit/>
          </a:bodyPr>
          <a:lstStyle>
            <a:lvl1pPr>
              <a:defRPr lang="en-GB" sz="4400" b="1" spc="-150" dirty="0">
                <a:solidFill>
                  <a:schemeClr val="bg1"/>
                </a:solidFill>
                <a:latin typeface="+mj-lt"/>
              </a:defRPr>
            </a:lvl1pPr>
          </a:lstStyle>
          <a:p>
            <a:pPr marL="0" lvl="0"/>
            <a:r>
              <a:rPr lang="en-US" noProof="0"/>
              <a:t>Thank You</a:t>
            </a:r>
          </a:p>
        </p:txBody>
      </p:sp>
    </p:spTree>
    <p:extLst>
      <p:ext uri="{BB962C8B-B14F-4D97-AF65-F5344CB8AC3E}">
        <p14:creationId xmlns:p14="http://schemas.microsoft.com/office/powerpoint/2010/main" val="20812041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Half Page Photo + Text">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679784BB-7CDD-484B-8F47-9CF1D79993F5}"/>
              </a:ext>
            </a:extLst>
          </p:cNvPr>
          <p:cNvSpPr>
            <a:spLocks noGrp="1"/>
          </p:cNvSpPr>
          <p:nvPr>
            <p:ph type="pic" sz="quarter" idx="13" hasCustomPrompt="1"/>
          </p:nvPr>
        </p:nvSpPr>
        <p:spPr>
          <a:xfrm>
            <a:off x="6299200" y="0"/>
            <a:ext cx="58928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493776"/>
            <a:ext cx="5170715" cy="1089529"/>
          </a:xfrm>
        </p:spPr>
        <p:txBody>
          <a:bodyPr vert="horz" wrap="square" lIns="91440" tIns="45720" rIns="91440" bIns="45720" rtlCol="0" anchor="ctr">
            <a:spAutoFit/>
          </a:bodyPr>
          <a:lstStyle>
            <a:lvl1pPr>
              <a:defRPr lang="en-GB" sz="3600" spc="-60" dirty="0"/>
            </a:lvl1pPr>
          </a:lstStyle>
          <a:p>
            <a:pPr lvl="0"/>
            <a:r>
              <a:rPr lang="en-US" noProof="0"/>
              <a:t>Click to edit Master title style</a:t>
            </a: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571499" y="2061165"/>
            <a:ext cx="5045529" cy="334508"/>
          </a:xfrm>
        </p:spPr>
        <p:txBody>
          <a:bodyPr>
            <a:noAutofit/>
          </a:bodyPr>
          <a:lstStyle>
            <a:lvl1pPr marL="0" indent="0" algn="l">
              <a:buNone/>
              <a:defRPr sz="1600" b="1">
                <a:solidFill>
                  <a:schemeClr val="accent3"/>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571499" y="2708227"/>
            <a:ext cx="5045529"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noProof="0"/>
              <a:t>Edit Master text styles</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8" name="Rectangle 7">
            <a:extLst>
              <a:ext uri="{FF2B5EF4-FFF2-40B4-BE49-F238E27FC236}">
                <a16:creationId xmlns:a16="http://schemas.microsoft.com/office/drawing/2014/main" id="{1E6A75B6-7B4E-496F-A846-0FFBB6E1D164}"/>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0" name="Slide Number Placeholder 5">
            <a:extLst>
              <a:ext uri="{FF2B5EF4-FFF2-40B4-BE49-F238E27FC236}">
                <a16:creationId xmlns:a16="http://schemas.microsoft.com/office/drawing/2014/main" id="{7648ACB4-9C22-4636-800F-578055A5BC10}"/>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Tree>
    <p:extLst>
      <p:ext uri="{BB962C8B-B14F-4D97-AF65-F5344CB8AC3E}">
        <p14:creationId xmlns:p14="http://schemas.microsoft.com/office/powerpoint/2010/main" val="13076564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5"/>
        <p:cNvGrpSpPr/>
        <p:nvPr/>
      </p:nvGrpSpPr>
      <p:grpSpPr>
        <a:xfrm>
          <a:off x="0" y="0"/>
          <a:ext cx="0" cy="0"/>
          <a:chOff x="0" y="0"/>
          <a:chExt cx="0" cy="0"/>
        </a:xfrm>
      </p:grpSpPr>
      <p:sp>
        <p:nvSpPr>
          <p:cNvPr id="286" name="Google Shape;286;p58"/>
          <p:cNvSpPr txBox="1">
            <a:spLocks noGrp="1"/>
          </p:cNvSpPr>
          <p:nvPr>
            <p:ph type="dt" idx="10"/>
          </p:nvPr>
        </p:nvSpPr>
        <p:spPr>
          <a:xfrm>
            <a:off x="0" y="0"/>
            <a:ext cx="3000000" cy="300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9pPr>
          </a:lstStyle>
          <a:p>
            <a:endParaRPr/>
          </a:p>
        </p:txBody>
      </p:sp>
      <p:sp>
        <p:nvSpPr>
          <p:cNvPr id="287" name="Google Shape;287;p58"/>
          <p:cNvSpPr txBox="1">
            <a:spLocks noGrp="1"/>
          </p:cNvSpPr>
          <p:nvPr>
            <p:ph type="ftr" idx="11"/>
          </p:nvPr>
        </p:nvSpPr>
        <p:spPr>
          <a:xfrm>
            <a:off x="0" y="0"/>
            <a:ext cx="3000000" cy="300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9pPr>
          </a:lstStyle>
          <a:p>
            <a:endParaRPr/>
          </a:p>
        </p:txBody>
      </p:sp>
      <p:sp>
        <p:nvSpPr>
          <p:cNvPr id="288" name="Google Shape;288;p58"/>
          <p:cNvSpPr txBox="1">
            <a:spLocks noGrp="1"/>
          </p:cNvSpPr>
          <p:nvPr>
            <p:ph type="sldNum" idx="12"/>
          </p:nvPr>
        </p:nvSpPr>
        <p:spPr>
          <a:xfrm>
            <a:off x="0" y="0"/>
            <a:ext cx="3000000" cy="30000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109149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89"/>
        <p:cNvGrpSpPr/>
        <p:nvPr/>
      </p:nvGrpSpPr>
      <p:grpSpPr>
        <a:xfrm>
          <a:off x="0" y="0"/>
          <a:ext cx="0" cy="0"/>
          <a:chOff x="0" y="0"/>
          <a:chExt cx="0" cy="0"/>
        </a:xfrm>
      </p:grpSpPr>
      <p:sp>
        <p:nvSpPr>
          <p:cNvPr id="290" name="Google Shape;290;p59"/>
          <p:cNvSpPr txBox="1">
            <a:spLocks noGrp="1"/>
          </p:cNvSpPr>
          <p:nvPr>
            <p:ph type="ctrTitle"/>
          </p:nvPr>
        </p:nvSpPr>
        <p:spPr>
          <a:xfrm>
            <a:off x="1524000" y="1122363"/>
            <a:ext cx="9144000" cy="2387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1"/>
              </a:buClr>
              <a:buSzPts val="4500"/>
              <a:buFont typeface="Calibri"/>
              <a:buNone/>
              <a:defRPr sz="6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1" name="Google Shape;291;p59"/>
          <p:cNvSpPr txBox="1">
            <a:spLocks noGrp="1"/>
          </p:cNvSpPr>
          <p:nvPr>
            <p:ph type="subTitle" idx="1"/>
          </p:nvPr>
        </p:nvSpPr>
        <p:spPr>
          <a:xfrm>
            <a:off x="1524000" y="3602038"/>
            <a:ext cx="9144000" cy="16557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1067"/>
              </a:spcBef>
              <a:spcAft>
                <a:spcPts val="0"/>
              </a:spcAft>
              <a:buClr>
                <a:schemeClr val="dk1"/>
              </a:buClr>
              <a:buSzPts val="1800"/>
              <a:buNone/>
              <a:defRPr sz="2400"/>
            </a:lvl1pPr>
            <a:lvl2pPr lvl="1" algn="ctr">
              <a:lnSpc>
                <a:spcPct val="90000"/>
              </a:lnSpc>
              <a:spcBef>
                <a:spcPts val="533"/>
              </a:spcBef>
              <a:spcAft>
                <a:spcPts val="0"/>
              </a:spcAft>
              <a:buClr>
                <a:schemeClr val="dk1"/>
              </a:buClr>
              <a:buSzPts val="1500"/>
              <a:buNone/>
              <a:defRPr sz="2000"/>
            </a:lvl2pPr>
            <a:lvl3pPr lvl="2" algn="ctr">
              <a:lnSpc>
                <a:spcPct val="90000"/>
              </a:lnSpc>
              <a:spcBef>
                <a:spcPts val="533"/>
              </a:spcBef>
              <a:spcAft>
                <a:spcPts val="0"/>
              </a:spcAft>
              <a:buClr>
                <a:schemeClr val="dk1"/>
              </a:buClr>
              <a:buSzPts val="1400"/>
              <a:buNone/>
              <a:defRPr sz="1867"/>
            </a:lvl3pPr>
            <a:lvl4pPr lvl="3" algn="ctr">
              <a:lnSpc>
                <a:spcPct val="90000"/>
              </a:lnSpc>
              <a:spcBef>
                <a:spcPts val="533"/>
              </a:spcBef>
              <a:spcAft>
                <a:spcPts val="0"/>
              </a:spcAft>
              <a:buClr>
                <a:schemeClr val="dk1"/>
              </a:buClr>
              <a:buSzPts val="1200"/>
              <a:buNone/>
              <a:defRPr sz="1600"/>
            </a:lvl4pPr>
            <a:lvl5pPr lvl="4" algn="ctr">
              <a:lnSpc>
                <a:spcPct val="90000"/>
              </a:lnSpc>
              <a:spcBef>
                <a:spcPts val="533"/>
              </a:spcBef>
              <a:spcAft>
                <a:spcPts val="0"/>
              </a:spcAft>
              <a:buClr>
                <a:schemeClr val="dk1"/>
              </a:buClr>
              <a:buSzPts val="1200"/>
              <a:buNone/>
              <a:defRPr sz="1600"/>
            </a:lvl5pPr>
            <a:lvl6pPr lvl="5" algn="ctr">
              <a:lnSpc>
                <a:spcPct val="90000"/>
              </a:lnSpc>
              <a:spcBef>
                <a:spcPts val="533"/>
              </a:spcBef>
              <a:spcAft>
                <a:spcPts val="0"/>
              </a:spcAft>
              <a:buClr>
                <a:schemeClr val="dk1"/>
              </a:buClr>
              <a:buSzPts val="1200"/>
              <a:buNone/>
              <a:defRPr sz="1600"/>
            </a:lvl6pPr>
            <a:lvl7pPr lvl="6" algn="ctr">
              <a:lnSpc>
                <a:spcPct val="90000"/>
              </a:lnSpc>
              <a:spcBef>
                <a:spcPts val="533"/>
              </a:spcBef>
              <a:spcAft>
                <a:spcPts val="0"/>
              </a:spcAft>
              <a:buClr>
                <a:schemeClr val="dk1"/>
              </a:buClr>
              <a:buSzPts val="1200"/>
              <a:buNone/>
              <a:defRPr sz="1600"/>
            </a:lvl7pPr>
            <a:lvl8pPr lvl="7" algn="ctr">
              <a:lnSpc>
                <a:spcPct val="90000"/>
              </a:lnSpc>
              <a:spcBef>
                <a:spcPts val="533"/>
              </a:spcBef>
              <a:spcAft>
                <a:spcPts val="0"/>
              </a:spcAft>
              <a:buClr>
                <a:schemeClr val="dk1"/>
              </a:buClr>
              <a:buSzPts val="1200"/>
              <a:buNone/>
              <a:defRPr sz="1600"/>
            </a:lvl8pPr>
            <a:lvl9pPr lvl="8" algn="ctr">
              <a:lnSpc>
                <a:spcPct val="90000"/>
              </a:lnSpc>
              <a:spcBef>
                <a:spcPts val="533"/>
              </a:spcBef>
              <a:spcAft>
                <a:spcPts val="267"/>
              </a:spcAft>
              <a:buClr>
                <a:schemeClr val="dk1"/>
              </a:buClr>
              <a:buSzPts val="1200"/>
              <a:buNone/>
              <a:defRPr sz="1600"/>
            </a:lvl9pPr>
          </a:lstStyle>
          <a:p>
            <a:endParaRPr/>
          </a:p>
        </p:txBody>
      </p:sp>
      <p:sp>
        <p:nvSpPr>
          <p:cNvPr id="292" name="Google Shape;292;p59"/>
          <p:cNvSpPr txBox="1">
            <a:spLocks noGrp="1"/>
          </p:cNvSpPr>
          <p:nvPr>
            <p:ph type="dt" idx="10"/>
          </p:nvPr>
        </p:nvSpPr>
        <p:spPr>
          <a:xfrm>
            <a:off x="838200" y="6356351"/>
            <a:ext cx="2743200" cy="3651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9pPr>
          </a:lstStyle>
          <a:p>
            <a:endParaRPr/>
          </a:p>
        </p:txBody>
      </p:sp>
      <p:sp>
        <p:nvSpPr>
          <p:cNvPr id="293" name="Google Shape;293;p59"/>
          <p:cNvSpPr txBox="1">
            <a:spLocks noGrp="1"/>
          </p:cNvSpPr>
          <p:nvPr>
            <p:ph type="ftr" idx="11"/>
          </p:nvPr>
        </p:nvSpPr>
        <p:spPr>
          <a:xfrm>
            <a:off x="4038600" y="6356351"/>
            <a:ext cx="4114800" cy="3651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9pPr>
          </a:lstStyle>
          <a:p>
            <a:endParaRPr/>
          </a:p>
        </p:txBody>
      </p:sp>
      <p:sp>
        <p:nvSpPr>
          <p:cNvPr id="294" name="Google Shape;294;p59"/>
          <p:cNvSpPr txBox="1">
            <a:spLocks noGrp="1"/>
          </p:cNvSpPr>
          <p:nvPr>
            <p:ph type="sldNum" idx="12"/>
          </p:nvPr>
        </p:nvSpPr>
        <p:spPr>
          <a:xfrm>
            <a:off x="8610600" y="6356351"/>
            <a:ext cx="2743200" cy="3651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071715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95"/>
        <p:cNvGrpSpPr/>
        <p:nvPr/>
      </p:nvGrpSpPr>
      <p:grpSpPr>
        <a:xfrm>
          <a:off x="0" y="0"/>
          <a:ext cx="0" cy="0"/>
          <a:chOff x="0" y="0"/>
          <a:chExt cx="0" cy="0"/>
        </a:xfrm>
      </p:grpSpPr>
      <p:sp>
        <p:nvSpPr>
          <p:cNvPr id="296" name="Google Shape;296;p60"/>
          <p:cNvSpPr txBox="1">
            <a:spLocks noGrp="1"/>
          </p:cNvSpPr>
          <p:nvPr>
            <p:ph type="title"/>
          </p:nvPr>
        </p:nvSpPr>
        <p:spPr>
          <a:xfrm>
            <a:off x="415601" y="2867801"/>
            <a:ext cx="11360700" cy="1122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97" name="Google Shape;297;p60"/>
          <p:cNvSpPr txBox="1">
            <a:spLocks noGrp="1"/>
          </p:cNvSpPr>
          <p:nvPr>
            <p:ph type="sldNum" idx="12"/>
          </p:nvPr>
        </p:nvSpPr>
        <p:spPr>
          <a:xfrm>
            <a:off x="11296611" y="6217622"/>
            <a:ext cx="731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534567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98"/>
        <p:cNvGrpSpPr/>
        <p:nvPr/>
      </p:nvGrpSpPr>
      <p:grpSpPr>
        <a:xfrm>
          <a:off x="0" y="0"/>
          <a:ext cx="0" cy="0"/>
          <a:chOff x="0" y="0"/>
          <a:chExt cx="0" cy="0"/>
        </a:xfrm>
      </p:grpSpPr>
      <p:sp>
        <p:nvSpPr>
          <p:cNvPr id="299" name="Google Shape;299;p61"/>
          <p:cNvSpPr txBox="1">
            <a:spLocks noGrp="1"/>
          </p:cNvSpPr>
          <p:nvPr>
            <p:ph type="title"/>
          </p:nvPr>
        </p:nvSpPr>
        <p:spPr>
          <a:xfrm>
            <a:off x="609601" y="704089"/>
            <a:ext cx="11074500" cy="1143300"/>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dk2"/>
              </a:buClr>
              <a:buSzPts val="3800"/>
              <a:buFont typeface="Calibri"/>
              <a:buNone/>
              <a:defRPr sz="5067" b="0">
                <a:solidFill>
                  <a:schemeClr val="dk2"/>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0" name="Google Shape;300;p61"/>
          <p:cNvSpPr txBox="1">
            <a:spLocks noGrp="1"/>
          </p:cNvSpPr>
          <p:nvPr>
            <p:ph type="dt" idx="10"/>
          </p:nvPr>
        </p:nvSpPr>
        <p:spPr>
          <a:xfrm>
            <a:off x="609601" y="6356353"/>
            <a:ext cx="28449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301" name="Google Shape;301;p61"/>
          <p:cNvSpPr txBox="1">
            <a:spLocks noGrp="1"/>
          </p:cNvSpPr>
          <p:nvPr>
            <p:ph type="ftr" idx="11"/>
          </p:nvPr>
        </p:nvSpPr>
        <p:spPr>
          <a:xfrm>
            <a:off x="3556001" y="6356353"/>
            <a:ext cx="44703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302" name="Google Shape;302;p61"/>
          <p:cNvSpPr txBox="1">
            <a:spLocks noGrp="1"/>
          </p:cNvSpPr>
          <p:nvPr>
            <p:ph type="sldNum" idx="12"/>
          </p:nvPr>
        </p:nvSpPr>
        <p:spPr>
          <a:xfrm>
            <a:off x="3048000" y="6355081"/>
            <a:ext cx="8534400" cy="502800"/>
          </a:xfrm>
          <a:prstGeom prst="rect">
            <a:avLst/>
          </a:prstGeom>
          <a:noFill/>
          <a:ln>
            <a:noFill/>
          </a:ln>
        </p:spPr>
        <p:txBody>
          <a:bodyPr spcFirstLastPara="1" wrap="square" lIns="0" tIns="45700" rIns="0"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23276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9FB35-AB65-49A8-93ED-E124BC896C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B1ACDE-E669-4098-83B3-D5FC0BD684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377EBA-BFA1-484E-9807-CF17C26289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B23E46-B66B-432D-B3B3-7EE54FCE19C1}"/>
              </a:ext>
            </a:extLst>
          </p:cNvPr>
          <p:cNvSpPr>
            <a:spLocks noGrp="1"/>
          </p:cNvSpPr>
          <p:nvPr>
            <p:ph type="dt" sz="half" idx="10"/>
          </p:nvPr>
        </p:nvSpPr>
        <p:spPr/>
        <p:txBody>
          <a:bodyPr/>
          <a:lstStyle/>
          <a:p>
            <a:fld id="{A84A74CE-6BAF-47A1-943C-5F82A5F50632}" type="datetimeFigureOut">
              <a:rPr lang="en-US" smtClean="0"/>
              <a:t>11/28/2022</a:t>
            </a:fld>
            <a:endParaRPr lang="en-US"/>
          </a:p>
        </p:txBody>
      </p:sp>
      <p:sp>
        <p:nvSpPr>
          <p:cNvPr id="6" name="Footer Placeholder 5">
            <a:extLst>
              <a:ext uri="{FF2B5EF4-FFF2-40B4-BE49-F238E27FC236}">
                <a16:creationId xmlns:a16="http://schemas.microsoft.com/office/drawing/2014/main" id="{1CD8734C-4234-432F-99B1-D0C056813D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73F9A4-C29E-43A3-A580-8B1C0C69118C}"/>
              </a:ext>
            </a:extLst>
          </p:cNvPr>
          <p:cNvSpPr>
            <a:spLocks noGrp="1"/>
          </p:cNvSpPr>
          <p:nvPr>
            <p:ph type="sldNum" sz="quarter" idx="12"/>
          </p:nvPr>
        </p:nvSpPr>
        <p:spPr/>
        <p:txBody>
          <a:bodyPr/>
          <a:lstStyle/>
          <a:p>
            <a:fld id="{CEE80ECB-2AE2-41AE-B18A-3435930848B2}" type="slidenum">
              <a:rPr lang="en-US" smtClean="0"/>
              <a:t>‹#›</a:t>
            </a:fld>
            <a:endParaRPr lang="en-US"/>
          </a:p>
        </p:txBody>
      </p:sp>
    </p:spTree>
    <p:extLst>
      <p:ext uri="{BB962C8B-B14F-4D97-AF65-F5344CB8AC3E}">
        <p14:creationId xmlns:p14="http://schemas.microsoft.com/office/powerpoint/2010/main" val="24429239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03"/>
        <p:cNvGrpSpPr/>
        <p:nvPr/>
      </p:nvGrpSpPr>
      <p:grpSpPr>
        <a:xfrm>
          <a:off x="0" y="0"/>
          <a:ext cx="0" cy="0"/>
          <a:chOff x="0" y="0"/>
          <a:chExt cx="0" cy="0"/>
        </a:xfrm>
      </p:grpSpPr>
      <p:sp>
        <p:nvSpPr>
          <p:cNvPr id="304" name="Google Shape;304;p62"/>
          <p:cNvSpPr txBox="1">
            <a:spLocks noGrp="1"/>
          </p:cNvSpPr>
          <p:nvPr>
            <p:ph type="title"/>
          </p:nvPr>
        </p:nvSpPr>
        <p:spPr>
          <a:xfrm>
            <a:off x="838200" y="365126"/>
            <a:ext cx="10515600" cy="13257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5" name="Google Shape;305;p62"/>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267"/>
              </a:spcAft>
              <a:buClr>
                <a:schemeClr val="dk1"/>
              </a:buClr>
              <a:buSzPts val="1400"/>
              <a:buChar char="●"/>
              <a:defRPr/>
            </a:lvl9pPr>
          </a:lstStyle>
          <a:p>
            <a:endParaRPr/>
          </a:p>
        </p:txBody>
      </p:sp>
      <p:sp>
        <p:nvSpPr>
          <p:cNvPr id="306" name="Google Shape;306;p62"/>
          <p:cNvSpPr txBox="1">
            <a:spLocks noGrp="1"/>
          </p:cNvSpPr>
          <p:nvPr>
            <p:ph type="dt" idx="10"/>
          </p:nvPr>
        </p:nvSpPr>
        <p:spPr>
          <a:xfrm>
            <a:off x="838200" y="6356351"/>
            <a:ext cx="2743200" cy="3651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9pPr>
          </a:lstStyle>
          <a:p>
            <a:endParaRPr/>
          </a:p>
        </p:txBody>
      </p:sp>
      <p:sp>
        <p:nvSpPr>
          <p:cNvPr id="307" name="Google Shape;307;p62"/>
          <p:cNvSpPr txBox="1">
            <a:spLocks noGrp="1"/>
          </p:cNvSpPr>
          <p:nvPr>
            <p:ph type="ftr" idx="11"/>
          </p:nvPr>
        </p:nvSpPr>
        <p:spPr>
          <a:xfrm>
            <a:off x="4038600" y="6356351"/>
            <a:ext cx="4114800" cy="3651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9pPr>
          </a:lstStyle>
          <a:p>
            <a:endParaRPr/>
          </a:p>
        </p:txBody>
      </p:sp>
      <p:sp>
        <p:nvSpPr>
          <p:cNvPr id="308" name="Google Shape;308;p62"/>
          <p:cNvSpPr txBox="1">
            <a:spLocks noGrp="1"/>
          </p:cNvSpPr>
          <p:nvPr>
            <p:ph type="sldNum" idx="12"/>
          </p:nvPr>
        </p:nvSpPr>
        <p:spPr>
          <a:xfrm>
            <a:off x="8610600" y="6356351"/>
            <a:ext cx="2743200" cy="3651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455021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sic Text">
  <p:cSld name="Basic Text">
    <p:spTree>
      <p:nvGrpSpPr>
        <p:cNvPr id="1" name="Shape 309"/>
        <p:cNvGrpSpPr/>
        <p:nvPr/>
      </p:nvGrpSpPr>
      <p:grpSpPr>
        <a:xfrm>
          <a:off x="0" y="0"/>
          <a:ext cx="0" cy="0"/>
          <a:chOff x="0" y="0"/>
          <a:chExt cx="0" cy="0"/>
        </a:xfrm>
      </p:grpSpPr>
      <p:sp>
        <p:nvSpPr>
          <p:cNvPr id="310" name="Google Shape;310;p63"/>
          <p:cNvSpPr txBox="1">
            <a:spLocks noGrp="1"/>
          </p:cNvSpPr>
          <p:nvPr>
            <p:ph type="title"/>
          </p:nvPr>
        </p:nvSpPr>
        <p:spPr>
          <a:xfrm>
            <a:off x="838200" y="365760"/>
            <a:ext cx="10515600" cy="13260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1" name="Google Shape;311;p63"/>
          <p:cNvSpPr txBox="1">
            <a:spLocks noGrp="1"/>
          </p:cNvSpPr>
          <p:nvPr>
            <p:ph type="body" idx="1"/>
          </p:nvPr>
        </p:nvSpPr>
        <p:spPr>
          <a:xfrm>
            <a:off x="838202" y="1798321"/>
            <a:ext cx="9246300" cy="4457700"/>
          </a:xfrm>
          <a:prstGeom prst="rect">
            <a:avLst/>
          </a:prstGeom>
          <a:noFill/>
          <a:ln>
            <a:noFill/>
          </a:ln>
        </p:spPr>
        <p:txBody>
          <a:bodyPr spcFirstLastPara="1" wrap="square" lIns="68575" tIns="34275" rIns="68575" bIns="34275" anchor="t" anchorCtr="0">
            <a:noAutofit/>
          </a:bodyPr>
          <a:lstStyle>
            <a:lvl1pPr marL="609585" lvl="0" indent="-440256" algn="l">
              <a:lnSpc>
                <a:spcPct val="95000"/>
              </a:lnSpc>
              <a:spcBef>
                <a:spcPts val="1467"/>
              </a:spcBef>
              <a:spcAft>
                <a:spcPts val="0"/>
              </a:spcAft>
              <a:buSzPts val="1600"/>
              <a:buChar char="•"/>
              <a:defRPr sz="3067"/>
            </a:lvl1pPr>
            <a:lvl2pPr marL="1219170" lvl="1" indent="-431789" algn="l">
              <a:lnSpc>
                <a:spcPct val="90000"/>
              </a:lnSpc>
              <a:spcBef>
                <a:spcPts val="267"/>
              </a:spcBef>
              <a:spcAft>
                <a:spcPts val="0"/>
              </a:spcAft>
              <a:buSzPts val="1500"/>
              <a:buChar char="●"/>
              <a:defRPr sz="2400"/>
            </a:lvl2pPr>
            <a:lvl3pPr marL="1828754" lvl="2" indent="-423323" algn="l">
              <a:lnSpc>
                <a:spcPct val="90000"/>
              </a:lnSpc>
              <a:spcBef>
                <a:spcPts val="267"/>
              </a:spcBef>
              <a:spcAft>
                <a:spcPts val="0"/>
              </a:spcAft>
              <a:buSzPts val="1400"/>
              <a:buChar char="●"/>
              <a:defRPr sz="2133"/>
            </a:lvl3pPr>
            <a:lvl4pPr marL="2438339" lvl="3" indent="-423323" algn="l">
              <a:lnSpc>
                <a:spcPct val="90000"/>
              </a:lnSpc>
              <a:spcBef>
                <a:spcPts val="267"/>
              </a:spcBef>
              <a:spcAft>
                <a:spcPts val="0"/>
              </a:spcAft>
              <a:buSzPts val="1400"/>
              <a:buChar char="●"/>
              <a:defRPr sz="2133"/>
            </a:lvl4pPr>
            <a:lvl5pPr marL="3047924" lvl="4" indent="-423323" algn="l">
              <a:lnSpc>
                <a:spcPct val="90000"/>
              </a:lnSpc>
              <a:spcBef>
                <a:spcPts val="267"/>
              </a:spcBef>
              <a:spcAft>
                <a:spcPts val="0"/>
              </a:spcAft>
              <a:buSzPts val="1400"/>
              <a:buChar char="●"/>
              <a:defRPr sz="2133"/>
            </a:lvl5pPr>
            <a:lvl6pPr marL="3657509" lvl="5" indent="-423323" algn="l">
              <a:lnSpc>
                <a:spcPct val="90000"/>
              </a:lnSpc>
              <a:spcBef>
                <a:spcPts val="267"/>
              </a:spcBef>
              <a:spcAft>
                <a:spcPts val="0"/>
              </a:spcAft>
              <a:buSzPts val="1400"/>
              <a:buChar char="●"/>
              <a:defRPr/>
            </a:lvl6pPr>
            <a:lvl7pPr marL="4267093" lvl="6" indent="-423323" algn="l">
              <a:lnSpc>
                <a:spcPct val="90000"/>
              </a:lnSpc>
              <a:spcBef>
                <a:spcPts val="267"/>
              </a:spcBef>
              <a:spcAft>
                <a:spcPts val="0"/>
              </a:spcAft>
              <a:buSzPts val="1400"/>
              <a:buChar char="●"/>
              <a:defRPr/>
            </a:lvl7pPr>
            <a:lvl8pPr marL="4876678" lvl="7" indent="-423323" algn="l">
              <a:lnSpc>
                <a:spcPct val="90000"/>
              </a:lnSpc>
              <a:spcBef>
                <a:spcPts val="267"/>
              </a:spcBef>
              <a:spcAft>
                <a:spcPts val="0"/>
              </a:spcAft>
              <a:buSzPts val="1400"/>
              <a:buChar char="●"/>
              <a:defRPr/>
            </a:lvl8pPr>
            <a:lvl9pPr marL="5486263" lvl="8" indent="-423323" algn="l">
              <a:lnSpc>
                <a:spcPct val="90000"/>
              </a:lnSpc>
              <a:spcBef>
                <a:spcPts val="267"/>
              </a:spcBef>
              <a:spcAft>
                <a:spcPts val="267"/>
              </a:spcAft>
              <a:buSzPts val="1400"/>
              <a:buChar char="●"/>
              <a:defRPr/>
            </a:lvl9pPr>
          </a:lstStyle>
          <a:p>
            <a:endParaRPr/>
          </a:p>
        </p:txBody>
      </p:sp>
    </p:spTree>
    <p:extLst>
      <p:ext uri="{BB962C8B-B14F-4D97-AF65-F5344CB8AC3E}">
        <p14:creationId xmlns:p14="http://schemas.microsoft.com/office/powerpoint/2010/main" val="16984425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Title Slide Teal">
  <p:cSld name="Title Slide Teal">
    <p:bg>
      <p:bgPr>
        <a:solidFill>
          <a:schemeClr val="lt1"/>
        </a:solidFill>
        <a:effectLst/>
      </p:bgPr>
    </p:bg>
    <p:spTree>
      <p:nvGrpSpPr>
        <p:cNvPr id="1" name="Shape 312"/>
        <p:cNvGrpSpPr/>
        <p:nvPr/>
      </p:nvGrpSpPr>
      <p:grpSpPr>
        <a:xfrm>
          <a:off x="0" y="0"/>
          <a:ext cx="0" cy="0"/>
          <a:chOff x="0" y="0"/>
          <a:chExt cx="0" cy="0"/>
        </a:xfrm>
      </p:grpSpPr>
      <p:sp>
        <p:nvSpPr>
          <p:cNvPr id="313" name="Google Shape;313;p64"/>
          <p:cNvSpPr/>
          <p:nvPr/>
        </p:nvSpPr>
        <p:spPr>
          <a:xfrm flipH="1">
            <a:off x="0" y="0"/>
            <a:ext cx="12192000" cy="6858000"/>
          </a:xfrm>
          <a:prstGeom prst="rect">
            <a:avLst/>
          </a:prstGeom>
          <a:solidFill>
            <a:srgbClr val="13B9C2"/>
          </a:solidFill>
          <a:ln>
            <a:noFill/>
          </a:ln>
        </p:spPr>
        <p:txBody>
          <a:bodyPr spcFirstLastPara="1" wrap="square" lIns="109700" tIns="109700" rIns="109700" bIns="109700" anchor="ctr" anchorCtr="0">
            <a:noAutofit/>
          </a:bodyPr>
          <a:lstStyle/>
          <a:p>
            <a:pPr marL="0" marR="0" lvl="0" indent="0" algn="l" rtl="0">
              <a:lnSpc>
                <a:spcPct val="100000"/>
              </a:lnSpc>
              <a:spcBef>
                <a:spcPts val="0"/>
              </a:spcBef>
              <a:spcAft>
                <a:spcPts val="0"/>
              </a:spcAft>
              <a:buClr>
                <a:schemeClr val="dk1"/>
              </a:buClr>
              <a:buSzPts val="1600"/>
              <a:buFont typeface="Arial"/>
              <a:buNone/>
            </a:pPr>
            <a:endParaRPr sz="2133" b="0" i="0" u="none" strike="noStrike" cap="none">
              <a:solidFill>
                <a:schemeClr val="dk1"/>
              </a:solidFill>
              <a:latin typeface="Arial"/>
              <a:ea typeface="Arial"/>
              <a:cs typeface="Arial"/>
              <a:sym typeface="Arial"/>
            </a:endParaRPr>
          </a:p>
        </p:txBody>
      </p:sp>
      <p:sp>
        <p:nvSpPr>
          <p:cNvPr id="314" name="Google Shape;314;p64"/>
          <p:cNvSpPr txBox="1">
            <a:spLocks noGrp="1"/>
          </p:cNvSpPr>
          <p:nvPr>
            <p:ph type="sldNum" idx="12"/>
          </p:nvPr>
        </p:nvSpPr>
        <p:spPr>
          <a:xfrm>
            <a:off x="11292840" y="6172202"/>
            <a:ext cx="914400" cy="5937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A5A5A5"/>
              </a:buClr>
              <a:buSzPts val="1200"/>
              <a:buFont typeface="Century Schoolbook"/>
              <a:buNone/>
              <a:defRPr sz="1600" b="0" i="0" u="none" strike="noStrike" cap="none">
                <a:solidFill>
                  <a:srgbClr val="A5A5A5"/>
                </a:solidFill>
                <a:latin typeface="Century Schoolbook"/>
                <a:ea typeface="Century Schoolbook"/>
                <a:cs typeface="Century Schoolbook"/>
                <a:sym typeface="Century Schoolbook"/>
              </a:defRPr>
            </a:lvl1pPr>
            <a:lvl2pPr marL="0" marR="0" lvl="1" indent="0" algn="l" rtl="0">
              <a:lnSpc>
                <a:spcPct val="100000"/>
              </a:lnSpc>
              <a:spcBef>
                <a:spcPts val="0"/>
              </a:spcBef>
              <a:spcAft>
                <a:spcPts val="0"/>
              </a:spcAft>
              <a:buClr>
                <a:srgbClr val="A5A5A5"/>
              </a:buClr>
              <a:buSzPts val="1200"/>
              <a:buFont typeface="Century Schoolbook"/>
              <a:buNone/>
              <a:defRPr sz="1600" b="0" i="0" u="none" strike="noStrike" cap="none">
                <a:solidFill>
                  <a:srgbClr val="A5A5A5"/>
                </a:solidFill>
                <a:latin typeface="Century Schoolbook"/>
                <a:ea typeface="Century Schoolbook"/>
                <a:cs typeface="Century Schoolbook"/>
                <a:sym typeface="Century Schoolbook"/>
              </a:defRPr>
            </a:lvl2pPr>
            <a:lvl3pPr marL="0" marR="0" lvl="2" indent="0" algn="l" rtl="0">
              <a:lnSpc>
                <a:spcPct val="100000"/>
              </a:lnSpc>
              <a:spcBef>
                <a:spcPts val="0"/>
              </a:spcBef>
              <a:spcAft>
                <a:spcPts val="0"/>
              </a:spcAft>
              <a:buClr>
                <a:srgbClr val="A5A5A5"/>
              </a:buClr>
              <a:buSzPts val="1200"/>
              <a:buFont typeface="Century Schoolbook"/>
              <a:buNone/>
              <a:defRPr sz="1600" b="0" i="0" u="none" strike="noStrike" cap="none">
                <a:solidFill>
                  <a:srgbClr val="A5A5A5"/>
                </a:solidFill>
                <a:latin typeface="Century Schoolbook"/>
                <a:ea typeface="Century Schoolbook"/>
                <a:cs typeface="Century Schoolbook"/>
                <a:sym typeface="Century Schoolbook"/>
              </a:defRPr>
            </a:lvl3pPr>
            <a:lvl4pPr marL="0" marR="0" lvl="3" indent="0" algn="l" rtl="0">
              <a:lnSpc>
                <a:spcPct val="100000"/>
              </a:lnSpc>
              <a:spcBef>
                <a:spcPts val="0"/>
              </a:spcBef>
              <a:spcAft>
                <a:spcPts val="0"/>
              </a:spcAft>
              <a:buClr>
                <a:srgbClr val="A5A5A5"/>
              </a:buClr>
              <a:buSzPts val="1200"/>
              <a:buFont typeface="Century Schoolbook"/>
              <a:buNone/>
              <a:defRPr sz="1600" b="0" i="0" u="none" strike="noStrike" cap="none">
                <a:solidFill>
                  <a:srgbClr val="A5A5A5"/>
                </a:solidFill>
                <a:latin typeface="Century Schoolbook"/>
                <a:ea typeface="Century Schoolbook"/>
                <a:cs typeface="Century Schoolbook"/>
                <a:sym typeface="Century Schoolbook"/>
              </a:defRPr>
            </a:lvl4pPr>
            <a:lvl5pPr marL="0" marR="0" lvl="4" indent="0" algn="l" rtl="0">
              <a:lnSpc>
                <a:spcPct val="100000"/>
              </a:lnSpc>
              <a:spcBef>
                <a:spcPts val="0"/>
              </a:spcBef>
              <a:spcAft>
                <a:spcPts val="0"/>
              </a:spcAft>
              <a:buClr>
                <a:srgbClr val="A5A5A5"/>
              </a:buClr>
              <a:buSzPts val="1200"/>
              <a:buFont typeface="Century Schoolbook"/>
              <a:buNone/>
              <a:defRPr sz="1600" b="0" i="0" u="none" strike="noStrike" cap="none">
                <a:solidFill>
                  <a:srgbClr val="A5A5A5"/>
                </a:solidFill>
                <a:latin typeface="Century Schoolbook"/>
                <a:ea typeface="Century Schoolbook"/>
                <a:cs typeface="Century Schoolbook"/>
                <a:sym typeface="Century Schoolbook"/>
              </a:defRPr>
            </a:lvl5pPr>
            <a:lvl6pPr marL="0" marR="0" lvl="5" indent="0" algn="l" rtl="0">
              <a:lnSpc>
                <a:spcPct val="100000"/>
              </a:lnSpc>
              <a:spcBef>
                <a:spcPts val="0"/>
              </a:spcBef>
              <a:spcAft>
                <a:spcPts val="0"/>
              </a:spcAft>
              <a:buClr>
                <a:srgbClr val="A5A5A5"/>
              </a:buClr>
              <a:buSzPts val="1200"/>
              <a:buFont typeface="Century Schoolbook"/>
              <a:buNone/>
              <a:defRPr sz="1600" b="0" i="0" u="none" strike="noStrike" cap="none">
                <a:solidFill>
                  <a:srgbClr val="A5A5A5"/>
                </a:solidFill>
                <a:latin typeface="Century Schoolbook"/>
                <a:ea typeface="Century Schoolbook"/>
                <a:cs typeface="Century Schoolbook"/>
                <a:sym typeface="Century Schoolbook"/>
              </a:defRPr>
            </a:lvl6pPr>
            <a:lvl7pPr marL="0" marR="0" lvl="6" indent="0" algn="l" rtl="0">
              <a:lnSpc>
                <a:spcPct val="100000"/>
              </a:lnSpc>
              <a:spcBef>
                <a:spcPts val="0"/>
              </a:spcBef>
              <a:spcAft>
                <a:spcPts val="0"/>
              </a:spcAft>
              <a:buClr>
                <a:srgbClr val="A5A5A5"/>
              </a:buClr>
              <a:buSzPts val="1200"/>
              <a:buFont typeface="Century Schoolbook"/>
              <a:buNone/>
              <a:defRPr sz="1600" b="0" i="0" u="none" strike="noStrike" cap="none">
                <a:solidFill>
                  <a:srgbClr val="A5A5A5"/>
                </a:solidFill>
                <a:latin typeface="Century Schoolbook"/>
                <a:ea typeface="Century Schoolbook"/>
                <a:cs typeface="Century Schoolbook"/>
                <a:sym typeface="Century Schoolbook"/>
              </a:defRPr>
            </a:lvl7pPr>
            <a:lvl8pPr marL="0" marR="0" lvl="7" indent="0" algn="l" rtl="0">
              <a:lnSpc>
                <a:spcPct val="100000"/>
              </a:lnSpc>
              <a:spcBef>
                <a:spcPts val="0"/>
              </a:spcBef>
              <a:spcAft>
                <a:spcPts val="0"/>
              </a:spcAft>
              <a:buClr>
                <a:srgbClr val="A5A5A5"/>
              </a:buClr>
              <a:buSzPts val="1200"/>
              <a:buFont typeface="Century Schoolbook"/>
              <a:buNone/>
              <a:defRPr sz="1600" b="0" i="0" u="none" strike="noStrike" cap="none">
                <a:solidFill>
                  <a:srgbClr val="A5A5A5"/>
                </a:solidFill>
                <a:latin typeface="Century Schoolbook"/>
                <a:ea typeface="Century Schoolbook"/>
                <a:cs typeface="Century Schoolbook"/>
                <a:sym typeface="Century Schoolbook"/>
              </a:defRPr>
            </a:lvl8pPr>
            <a:lvl9pPr marL="0" marR="0" lvl="8" indent="0" algn="l" rtl="0">
              <a:lnSpc>
                <a:spcPct val="100000"/>
              </a:lnSpc>
              <a:spcBef>
                <a:spcPts val="0"/>
              </a:spcBef>
              <a:spcAft>
                <a:spcPts val="0"/>
              </a:spcAft>
              <a:buClr>
                <a:srgbClr val="A5A5A5"/>
              </a:buClr>
              <a:buSzPts val="1200"/>
              <a:buFont typeface="Century Schoolbook"/>
              <a:buNone/>
              <a:defRPr sz="1600" b="0" i="0" u="none" strike="noStrike" cap="none">
                <a:solidFill>
                  <a:srgbClr val="A5A5A5"/>
                </a:solidFill>
                <a:latin typeface="Century Schoolbook"/>
                <a:ea typeface="Century Schoolbook"/>
                <a:cs typeface="Century Schoolbook"/>
                <a:sym typeface="Century Schoolbook"/>
              </a:defRPr>
            </a:lvl9pPr>
          </a:lstStyle>
          <a:p>
            <a:fld id="{00000000-1234-1234-1234-123412341234}" type="slidenum">
              <a:rPr lang="en-US" smtClean="0"/>
              <a:pPr/>
              <a:t>‹#›</a:t>
            </a:fld>
            <a:endParaRPr lang="en-US"/>
          </a:p>
        </p:txBody>
      </p:sp>
      <p:sp>
        <p:nvSpPr>
          <p:cNvPr id="315" name="Google Shape;315;p64"/>
          <p:cNvSpPr/>
          <p:nvPr/>
        </p:nvSpPr>
        <p:spPr>
          <a:xfrm rot="10800000">
            <a:off x="-622" y="-1938"/>
            <a:ext cx="2239335" cy="6880093"/>
          </a:xfrm>
          <a:custGeom>
            <a:avLst/>
            <a:gdLst/>
            <a:ahLst/>
            <a:cxnLst/>
            <a:rect l="l" t="t" r="r" b="b"/>
            <a:pathLst>
              <a:path w="2228193" h="6845864" extrusionOk="0">
                <a:moveTo>
                  <a:pt x="2132070" y="0"/>
                </a:moveTo>
                <a:lnTo>
                  <a:pt x="2228193" y="0"/>
                </a:lnTo>
                <a:lnTo>
                  <a:pt x="2228193" y="6845864"/>
                </a:lnTo>
                <a:lnTo>
                  <a:pt x="0" y="6845864"/>
                </a:lnTo>
                <a:lnTo>
                  <a:pt x="163139" y="6755280"/>
                </a:lnTo>
                <a:cubicBezTo>
                  <a:pt x="1116618" y="6045423"/>
                  <a:pt x="1878156" y="3418473"/>
                  <a:pt x="2130212" y="29715"/>
                </a:cubicBezTo>
                <a:lnTo>
                  <a:pt x="2132070" y="0"/>
                </a:lnTo>
                <a:close/>
              </a:path>
            </a:pathLst>
          </a:custGeom>
          <a:solidFill>
            <a:schemeClr val="dk2"/>
          </a:solidFill>
          <a:ln>
            <a:noFill/>
          </a:ln>
        </p:spPr>
        <p:txBody>
          <a:bodyPr spcFirstLastPara="1" wrap="square" lIns="109700" tIns="54833" rIns="109700" bIns="54833" anchor="ctr" anchorCtr="0">
            <a:noAutofit/>
          </a:bodyPr>
          <a:lstStyle/>
          <a:p>
            <a:pPr marL="0" marR="0" lvl="0" indent="0" algn="ctr" rtl="0">
              <a:lnSpc>
                <a:spcPct val="100000"/>
              </a:lnSpc>
              <a:spcBef>
                <a:spcPts val="0"/>
              </a:spcBef>
              <a:spcAft>
                <a:spcPts val="0"/>
              </a:spcAft>
              <a:buClr>
                <a:schemeClr val="dk1"/>
              </a:buClr>
              <a:buSzPts val="1000"/>
              <a:buFont typeface="Arial"/>
              <a:buNone/>
            </a:pPr>
            <a:endParaRPr sz="1333" b="0" i="0" u="none" strike="noStrike" cap="none">
              <a:solidFill>
                <a:schemeClr val="lt1"/>
              </a:solidFill>
              <a:latin typeface="Century Schoolbook"/>
              <a:ea typeface="Century Schoolbook"/>
              <a:cs typeface="Century Schoolbook"/>
              <a:sym typeface="Century Schoolbook"/>
            </a:endParaRPr>
          </a:p>
        </p:txBody>
      </p:sp>
      <p:sp>
        <p:nvSpPr>
          <p:cNvPr id="316" name="Google Shape;316;p64"/>
          <p:cNvSpPr/>
          <p:nvPr/>
        </p:nvSpPr>
        <p:spPr>
          <a:xfrm>
            <a:off x="9880609" y="0"/>
            <a:ext cx="2322891" cy="6880093"/>
          </a:xfrm>
          <a:custGeom>
            <a:avLst/>
            <a:gdLst/>
            <a:ahLst/>
            <a:cxnLst/>
            <a:rect l="l" t="t" r="r" b="b"/>
            <a:pathLst>
              <a:path w="2228193" h="6845864" extrusionOk="0">
                <a:moveTo>
                  <a:pt x="2132070" y="0"/>
                </a:moveTo>
                <a:lnTo>
                  <a:pt x="2228193" y="0"/>
                </a:lnTo>
                <a:lnTo>
                  <a:pt x="2228193" y="6845864"/>
                </a:lnTo>
                <a:lnTo>
                  <a:pt x="0" y="6845864"/>
                </a:lnTo>
                <a:lnTo>
                  <a:pt x="163139" y="6755280"/>
                </a:lnTo>
                <a:cubicBezTo>
                  <a:pt x="1116618" y="6045423"/>
                  <a:pt x="1878156" y="3418473"/>
                  <a:pt x="2130212" y="29715"/>
                </a:cubicBezTo>
                <a:lnTo>
                  <a:pt x="2132070" y="0"/>
                </a:lnTo>
                <a:close/>
              </a:path>
            </a:pathLst>
          </a:custGeom>
          <a:solidFill>
            <a:schemeClr val="lt1"/>
          </a:solidFill>
          <a:ln>
            <a:noFill/>
          </a:ln>
        </p:spPr>
        <p:txBody>
          <a:bodyPr spcFirstLastPara="1" wrap="square" lIns="109700" tIns="54833" rIns="109700" bIns="54833" anchor="ctr" anchorCtr="0">
            <a:noAutofit/>
          </a:bodyPr>
          <a:lstStyle/>
          <a:p>
            <a:pPr marL="0" marR="0" lvl="0" indent="0" algn="ctr" rtl="0">
              <a:lnSpc>
                <a:spcPct val="100000"/>
              </a:lnSpc>
              <a:spcBef>
                <a:spcPts val="0"/>
              </a:spcBef>
              <a:spcAft>
                <a:spcPts val="0"/>
              </a:spcAft>
              <a:buClr>
                <a:schemeClr val="dk1"/>
              </a:buClr>
              <a:buSzPts val="1000"/>
              <a:buFont typeface="Arial"/>
              <a:buNone/>
            </a:pPr>
            <a:endParaRPr sz="1333" b="0" i="0" u="none" strike="noStrike" cap="none">
              <a:solidFill>
                <a:schemeClr val="lt1"/>
              </a:solidFill>
              <a:latin typeface="Century Schoolbook"/>
              <a:ea typeface="Century Schoolbook"/>
              <a:cs typeface="Century Schoolbook"/>
              <a:sym typeface="Century Schoolbook"/>
            </a:endParaRPr>
          </a:p>
        </p:txBody>
      </p:sp>
      <p:sp>
        <p:nvSpPr>
          <p:cNvPr id="317" name="Google Shape;317;p64"/>
          <p:cNvSpPr txBox="1">
            <a:spLocks noGrp="1"/>
          </p:cNvSpPr>
          <p:nvPr>
            <p:ph type="ctrTitle"/>
          </p:nvPr>
        </p:nvSpPr>
        <p:spPr>
          <a:xfrm>
            <a:off x="1679621" y="907061"/>
            <a:ext cx="9030300" cy="9417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rgbClr val="003155"/>
              </a:buClr>
              <a:buSzPts val="4500"/>
              <a:buFont typeface="Cambria"/>
              <a:buNone/>
              <a:defRPr sz="7200" b="0" i="0">
                <a:solidFill>
                  <a:srgbClr val="003155"/>
                </a:solidFill>
                <a:latin typeface="Cambria"/>
                <a:ea typeface="Cambria"/>
                <a:cs typeface="Cambria"/>
                <a:sym typeface="Cambria"/>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8" name="Google Shape;318;p64"/>
          <p:cNvSpPr txBox="1">
            <a:spLocks noGrp="1"/>
          </p:cNvSpPr>
          <p:nvPr>
            <p:ph type="subTitle" idx="1"/>
          </p:nvPr>
        </p:nvSpPr>
        <p:spPr>
          <a:xfrm>
            <a:off x="1679620" y="4800601"/>
            <a:ext cx="8431200" cy="1691700"/>
          </a:xfrm>
          <a:prstGeom prst="rect">
            <a:avLst/>
          </a:prstGeom>
          <a:noFill/>
          <a:ln>
            <a:noFill/>
          </a:ln>
        </p:spPr>
        <p:txBody>
          <a:bodyPr spcFirstLastPara="1" wrap="square" lIns="0" tIns="0" rIns="0" bIns="0" anchor="t" anchorCtr="0">
            <a:noAutofit/>
          </a:bodyPr>
          <a:lstStyle>
            <a:lvl1pPr lvl="0" algn="l">
              <a:lnSpc>
                <a:spcPct val="95000"/>
              </a:lnSpc>
              <a:spcBef>
                <a:spcPts val="1467"/>
              </a:spcBef>
              <a:spcAft>
                <a:spcPts val="0"/>
              </a:spcAft>
              <a:buSzPts val="1100"/>
              <a:buNone/>
              <a:defRPr sz="2267" b="0" i="0">
                <a:solidFill>
                  <a:srgbClr val="B7F7FF"/>
                </a:solidFill>
                <a:latin typeface="Cambria"/>
                <a:ea typeface="Cambria"/>
                <a:cs typeface="Cambria"/>
                <a:sym typeface="Cambria"/>
              </a:defRPr>
            </a:lvl1pPr>
            <a:lvl2pPr lvl="1" algn="ctr">
              <a:lnSpc>
                <a:spcPct val="90000"/>
              </a:lnSpc>
              <a:spcBef>
                <a:spcPts val="267"/>
              </a:spcBef>
              <a:spcAft>
                <a:spcPts val="0"/>
              </a:spcAft>
              <a:buSzPts val="1400"/>
              <a:buNone/>
              <a:defRPr sz="2267"/>
            </a:lvl2pPr>
            <a:lvl3pPr lvl="2" algn="ctr">
              <a:lnSpc>
                <a:spcPct val="90000"/>
              </a:lnSpc>
              <a:spcBef>
                <a:spcPts val="267"/>
              </a:spcBef>
              <a:spcAft>
                <a:spcPts val="0"/>
              </a:spcAft>
              <a:buSzPts val="1400"/>
              <a:buNone/>
              <a:defRPr sz="2267"/>
            </a:lvl3pPr>
            <a:lvl4pPr lvl="3" algn="ctr">
              <a:lnSpc>
                <a:spcPct val="90000"/>
              </a:lnSpc>
              <a:spcBef>
                <a:spcPts val="267"/>
              </a:spcBef>
              <a:spcAft>
                <a:spcPts val="0"/>
              </a:spcAft>
              <a:buSzPts val="1300"/>
              <a:buNone/>
              <a:defRPr sz="2000"/>
            </a:lvl4pPr>
            <a:lvl5pPr lvl="4" algn="ctr">
              <a:lnSpc>
                <a:spcPct val="90000"/>
              </a:lnSpc>
              <a:spcBef>
                <a:spcPts val="267"/>
              </a:spcBef>
              <a:spcAft>
                <a:spcPts val="0"/>
              </a:spcAft>
              <a:buSzPts val="1300"/>
              <a:buNone/>
              <a:defRPr sz="2000"/>
            </a:lvl5pPr>
            <a:lvl6pPr lvl="5" algn="ctr">
              <a:lnSpc>
                <a:spcPct val="90000"/>
              </a:lnSpc>
              <a:spcBef>
                <a:spcPts val="267"/>
              </a:spcBef>
              <a:spcAft>
                <a:spcPts val="0"/>
              </a:spcAft>
              <a:buSzPts val="1300"/>
              <a:buNone/>
              <a:defRPr sz="2000"/>
            </a:lvl6pPr>
            <a:lvl7pPr lvl="6" algn="ctr">
              <a:lnSpc>
                <a:spcPct val="90000"/>
              </a:lnSpc>
              <a:spcBef>
                <a:spcPts val="267"/>
              </a:spcBef>
              <a:spcAft>
                <a:spcPts val="0"/>
              </a:spcAft>
              <a:buSzPts val="1300"/>
              <a:buNone/>
              <a:defRPr sz="2000"/>
            </a:lvl7pPr>
            <a:lvl8pPr lvl="7" algn="ctr">
              <a:lnSpc>
                <a:spcPct val="90000"/>
              </a:lnSpc>
              <a:spcBef>
                <a:spcPts val="267"/>
              </a:spcBef>
              <a:spcAft>
                <a:spcPts val="0"/>
              </a:spcAft>
              <a:buSzPts val="1300"/>
              <a:buNone/>
              <a:defRPr sz="2000"/>
            </a:lvl8pPr>
            <a:lvl9pPr lvl="8" algn="ctr">
              <a:lnSpc>
                <a:spcPct val="90000"/>
              </a:lnSpc>
              <a:spcBef>
                <a:spcPts val="267"/>
              </a:spcBef>
              <a:spcAft>
                <a:spcPts val="267"/>
              </a:spcAft>
              <a:buSzPts val="1300"/>
              <a:buNone/>
              <a:defRPr sz="2000"/>
            </a:lvl9pPr>
          </a:lstStyle>
          <a:p>
            <a:endParaRPr/>
          </a:p>
        </p:txBody>
      </p:sp>
      <p:pic>
        <p:nvPicPr>
          <p:cNvPr id="319" name="Google Shape;319;p6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060107" y="5926931"/>
            <a:ext cx="1863564" cy="755299"/>
          </a:xfrm>
          <a:prstGeom prst="rect">
            <a:avLst/>
          </a:prstGeom>
          <a:noFill/>
          <a:ln>
            <a:noFill/>
          </a:ln>
        </p:spPr>
      </p:pic>
    </p:spTree>
    <p:extLst>
      <p:ext uri="{BB962C8B-B14F-4D97-AF65-F5344CB8AC3E}">
        <p14:creationId xmlns:p14="http://schemas.microsoft.com/office/powerpoint/2010/main" val="42610991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 No photo">
  <p:cSld name="Title - No photo">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320"/>
        <p:cNvGrpSpPr/>
        <p:nvPr/>
      </p:nvGrpSpPr>
      <p:grpSpPr>
        <a:xfrm>
          <a:off x="0" y="0"/>
          <a:ext cx="0" cy="0"/>
          <a:chOff x="0" y="0"/>
          <a:chExt cx="0" cy="0"/>
        </a:xfrm>
      </p:grpSpPr>
      <p:sp>
        <p:nvSpPr>
          <p:cNvPr id="321" name="Google Shape;321;p65"/>
          <p:cNvSpPr txBox="1">
            <a:spLocks noGrp="1"/>
          </p:cNvSpPr>
          <p:nvPr>
            <p:ph type="title"/>
          </p:nvPr>
        </p:nvSpPr>
        <p:spPr>
          <a:xfrm>
            <a:off x="4268909" y="1141667"/>
            <a:ext cx="7313400" cy="1398600"/>
          </a:xfrm>
          <a:prstGeom prst="rect">
            <a:avLst/>
          </a:prstGeom>
          <a:noFill/>
          <a:ln>
            <a:noFill/>
          </a:ln>
        </p:spPr>
        <p:txBody>
          <a:bodyPr spcFirstLastPara="1" wrap="square" lIns="68575" tIns="34275" rIns="68575" bIns="34275" anchor="t" anchorCtr="0">
            <a:noAutofit/>
          </a:bodyPr>
          <a:lstStyle>
            <a:lvl1pPr lvl="0" algn="r">
              <a:lnSpc>
                <a:spcPct val="8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2" name="Google Shape;322;p65"/>
          <p:cNvSpPr txBox="1">
            <a:spLocks noGrp="1"/>
          </p:cNvSpPr>
          <p:nvPr>
            <p:ph type="body" idx="1"/>
          </p:nvPr>
        </p:nvSpPr>
        <p:spPr>
          <a:xfrm>
            <a:off x="4269318" y="2707459"/>
            <a:ext cx="7313100" cy="1224300"/>
          </a:xfrm>
          <a:prstGeom prst="rect">
            <a:avLst/>
          </a:prstGeom>
          <a:noFill/>
          <a:ln>
            <a:noFill/>
          </a:ln>
        </p:spPr>
        <p:txBody>
          <a:bodyPr spcFirstLastPara="1" wrap="square" lIns="68575" tIns="34275" rIns="68575" bIns="34275" anchor="t" anchorCtr="0">
            <a:noAutofit/>
          </a:bodyPr>
          <a:lstStyle>
            <a:lvl1pPr marL="609585" lvl="0" indent="-304792" algn="r">
              <a:lnSpc>
                <a:spcPct val="100000"/>
              </a:lnSpc>
              <a:spcBef>
                <a:spcPts val="533"/>
              </a:spcBef>
              <a:spcAft>
                <a:spcPts val="0"/>
              </a:spcAft>
              <a:buClr>
                <a:schemeClr val="dk2"/>
              </a:buClr>
              <a:buSzPts val="1400"/>
              <a:buNone/>
              <a:defRPr/>
            </a:lvl1pPr>
            <a:lvl2pPr marL="1219170" lvl="1" indent="-423323" algn="l">
              <a:lnSpc>
                <a:spcPct val="100000"/>
              </a:lnSpc>
              <a:spcBef>
                <a:spcPts val="533"/>
              </a:spcBef>
              <a:spcAft>
                <a:spcPts val="0"/>
              </a:spcAft>
              <a:buClr>
                <a:schemeClr val="dk2"/>
              </a:buClr>
              <a:buSzPts val="1400"/>
              <a:buChar char="•"/>
              <a:defRPr/>
            </a:lvl2pPr>
            <a:lvl3pPr marL="1828754" lvl="2" indent="-423323" algn="l">
              <a:lnSpc>
                <a:spcPct val="100000"/>
              </a:lnSpc>
              <a:spcBef>
                <a:spcPts val="533"/>
              </a:spcBef>
              <a:spcAft>
                <a:spcPts val="0"/>
              </a:spcAft>
              <a:buClr>
                <a:schemeClr val="dk2"/>
              </a:buClr>
              <a:buSzPts val="1400"/>
              <a:buChar char="•"/>
              <a:defRPr/>
            </a:lvl3pPr>
            <a:lvl4pPr marL="2438339" lvl="3" indent="-423323" algn="l">
              <a:lnSpc>
                <a:spcPct val="100000"/>
              </a:lnSpc>
              <a:spcBef>
                <a:spcPts val="533"/>
              </a:spcBef>
              <a:spcAft>
                <a:spcPts val="0"/>
              </a:spcAft>
              <a:buClr>
                <a:schemeClr val="dk2"/>
              </a:buClr>
              <a:buSzPts val="1400"/>
              <a:buChar char="•"/>
              <a:defRPr/>
            </a:lvl4pPr>
            <a:lvl5pPr marL="3047924" lvl="4" indent="-423323" algn="l">
              <a:lnSpc>
                <a:spcPct val="100000"/>
              </a:lnSpc>
              <a:spcBef>
                <a:spcPts val="533"/>
              </a:spcBef>
              <a:spcAft>
                <a:spcPts val="0"/>
              </a:spcAft>
              <a:buClr>
                <a:schemeClr val="dk2"/>
              </a:buClr>
              <a:buSzPts val="1400"/>
              <a:buChar char="•"/>
              <a:defRPr/>
            </a:lvl5pPr>
            <a:lvl6pPr marL="3657509" lvl="5" indent="-423323" algn="l">
              <a:lnSpc>
                <a:spcPct val="100000"/>
              </a:lnSpc>
              <a:spcBef>
                <a:spcPts val="533"/>
              </a:spcBef>
              <a:spcAft>
                <a:spcPts val="0"/>
              </a:spcAft>
              <a:buClr>
                <a:schemeClr val="dk1"/>
              </a:buClr>
              <a:buSzPts val="1400"/>
              <a:buChar char="•"/>
              <a:defRPr/>
            </a:lvl6pPr>
            <a:lvl7pPr marL="4267093" lvl="6" indent="-423323" algn="l">
              <a:lnSpc>
                <a:spcPct val="100000"/>
              </a:lnSpc>
              <a:spcBef>
                <a:spcPts val="533"/>
              </a:spcBef>
              <a:spcAft>
                <a:spcPts val="0"/>
              </a:spcAft>
              <a:buClr>
                <a:schemeClr val="dk1"/>
              </a:buClr>
              <a:buSzPts val="1400"/>
              <a:buChar char="•"/>
              <a:defRPr/>
            </a:lvl7pPr>
            <a:lvl8pPr marL="4876678" lvl="7" indent="-423323" algn="l">
              <a:lnSpc>
                <a:spcPct val="100000"/>
              </a:lnSpc>
              <a:spcBef>
                <a:spcPts val="533"/>
              </a:spcBef>
              <a:spcAft>
                <a:spcPts val="0"/>
              </a:spcAft>
              <a:buClr>
                <a:schemeClr val="dk1"/>
              </a:buClr>
              <a:buSzPts val="1400"/>
              <a:buChar char="•"/>
              <a:defRPr/>
            </a:lvl8pPr>
            <a:lvl9pPr marL="5486263" lvl="8" indent="-423323" algn="l">
              <a:lnSpc>
                <a:spcPct val="100000"/>
              </a:lnSpc>
              <a:spcBef>
                <a:spcPts val="533"/>
              </a:spcBef>
              <a:spcAft>
                <a:spcPts val="0"/>
              </a:spcAft>
              <a:buClr>
                <a:schemeClr val="dk1"/>
              </a:buClr>
              <a:buSzPts val="1400"/>
              <a:buChar char="•"/>
              <a:defRPr/>
            </a:lvl9pPr>
          </a:lstStyle>
          <a:p>
            <a:endParaRPr/>
          </a:p>
        </p:txBody>
      </p:sp>
      <p:sp>
        <p:nvSpPr>
          <p:cNvPr id="323" name="Google Shape;323;p65"/>
          <p:cNvSpPr txBox="1">
            <a:spLocks noGrp="1"/>
          </p:cNvSpPr>
          <p:nvPr>
            <p:ph type="body" idx="2"/>
          </p:nvPr>
        </p:nvSpPr>
        <p:spPr>
          <a:xfrm>
            <a:off x="584205" y="3884296"/>
            <a:ext cx="1725000" cy="752400"/>
          </a:xfrm>
          <a:prstGeom prst="rect">
            <a:avLst/>
          </a:prstGeom>
          <a:noFill/>
          <a:ln>
            <a:noFill/>
          </a:ln>
        </p:spPr>
        <p:txBody>
          <a:bodyPr spcFirstLastPara="1" wrap="square" lIns="0" tIns="0" rIns="0" bIns="0" anchor="t" anchorCtr="0">
            <a:noAutofit/>
          </a:bodyPr>
          <a:lstStyle>
            <a:lvl1pPr marL="609585" lvl="0" indent="-304792" algn="ctr">
              <a:lnSpc>
                <a:spcPct val="100000"/>
              </a:lnSpc>
              <a:spcBef>
                <a:spcPts val="533"/>
              </a:spcBef>
              <a:spcAft>
                <a:spcPts val="0"/>
              </a:spcAft>
              <a:buClr>
                <a:schemeClr val="accent1"/>
              </a:buClr>
              <a:buSzPts val="1400"/>
              <a:buNone/>
              <a:defRPr sz="2400" b="1">
                <a:solidFill>
                  <a:schemeClr val="accent1"/>
                </a:solidFill>
              </a:defRPr>
            </a:lvl1pPr>
            <a:lvl2pPr marL="1219170" lvl="1" indent="-423323" algn="l">
              <a:lnSpc>
                <a:spcPct val="100000"/>
              </a:lnSpc>
              <a:spcBef>
                <a:spcPts val="533"/>
              </a:spcBef>
              <a:spcAft>
                <a:spcPts val="0"/>
              </a:spcAft>
              <a:buClr>
                <a:schemeClr val="dk2"/>
              </a:buClr>
              <a:buSzPts val="1400"/>
              <a:buChar char="•"/>
              <a:defRPr/>
            </a:lvl2pPr>
            <a:lvl3pPr marL="1828754" lvl="2" indent="-423323" algn="l">
              <a:lnSpc>
                <a:spcPct val="100000"/>
              </a:lnSpc>
              <a:spcBef>
                <a:spcPts val="533"/>
              </a:spcBef>
              <a:spcAft>
                <a:spcPts val="0"/>
              </a:spcAft>
              <a:buClr>
                <a:schemeClr val="dk2"/>
              </a:buClr>
              <a:buSzPts val="1400"/>
              <a:buChar char="•"/>
              <a:defRPr/>
            </a:lvl3pPr>
            <a:lvl4pPr marL="2438339" lvl="3" indent="-423323" algn="l">
              <a:lnSpc>
                <a:spcPct val="100000"/>
              </a:lnSpc>
              <a:spcBef>
                <a:spcPts val="533"/>
              </a:spcBef>
              <a:spcAft>
                <a:spcPts val="0"/>
              </a:spcAft>
              <a:buClr>
                <a:schemeClr val="dk2"/>
              </a:buClr>
              <a:buSzPts val="1400"/>
              <a:buChar char="•"/>
              <a:defRPr/>
            </a:lvl4pPr>
            <a:lvl5pPr marL="3047924" lvl="4" indent="-423323" algn="l">
              <a:lnSpc>
                <a:spcPct val="100000"/>
              </a:lnSpc>
              <a:spcBef>
                <a:spcPts val="533"/>
              </a:spcBef>
              <a:spcAft>
                <a:spcPts val="0"/>
              </a:spcAft>
              <a:buClr>
                <a:schemeClr val="dk2"/>
              </a:buClr>
              <a:buSzPts val="1400"/>
              <a:buChar char="•"/>
              <a:defRPr/>
            </a:lvl5pPr>
            <a:lvl6pPr marL="3657509" lvl="5" indent="-423323" algn="l">
              <a:lnSpc>
                <a:spcPct val="100000"/>
              </a:lnSpc>
              <a:spcBef>
                <a:spcPts val="533"/>
              </a:spcBef>
              <a:spcAft>
                <a:spcPts val="0"/>
              </a:spcAft>
              <a:buClr>
                <a:schemeClr val="dk1"/>
              </a:buClr>
              <a:buSzPts val="1400"/>
              <a:buChar char="•"/>
              <a:defRPr/>
            </a:lvl6pPr>
            <a:lvl7pPr marL="4267093" lvl="6" indent="-423323" algn="l">
              <a:lnSpc>
                <a:spcPct val="100000"/>
              </a:lnSpc>
              <a:spcBef>
                <a:spcPts val="533"/>
              </a:spcBef>
              <a:spcAft>
                <a:spcPts val="0"/>
              </a:spcAft>
              <a:buClr>
                <a:schemeClr val="dk1"/>
              </a:buClr>
              <a:buSzPts val="1400"/>
              <a:buChar char="•"/>
              <a:defRPr/>
            </a:lvl7pPr>
            <a:lvl8pPr marL="4876678" lvl="7" indent="-423323" algn="l">
              <a:lnSpc>
                <a:spcPct val="100000"/>
              </a:lnSpc>
              <a:spcBef>
                <a:spcPts val="533"/>
              </a:spcBef>
              <a:spcAft>
                <a:spcPts val="0"/>
              </a:spcAft>
              <a:buClr>
                <a:schemeClr val="dk1"/>
              </a:buClr>
              <a:buSzPts val="1400"/>
              <a:buChar char="•"/>
              <a:defRPr/>
            </a:lvl8pPr>
            <a:lvl9pPr marL="5486263" lvl="8" indent="-423323" algn="l">
              <a:lnSpc>
                <a:spcPct val="100000"/>
              </a:lnSpc>
              <a:spcBef>
                <a:spcPts val="533"/>
              </a:spcBef>
              <a:spcAft>
                <a:spcPts val="0"/>
              </a:spcAft>
              <a:buClr>
                <a:schemeClr val="dk1"/>
              </a:buClr>
              <a:buSzPts val="1400"/>
              <a:buChar char="•"/>
              <a:defRPr/>
            </a:lvl9pPr>
          </a:lstStyle>
          <a:p>
            <a:endParaRPr/>
          </a:p>
        </p:txBody>
      </p:sp>
      <p:sp>
        <p:nvSpPr>
          <p:cNvPr id="324" name="Google Shape;324;p65"/>
          <p:cNvSpPr txBox="1">
            <a:spLocks noGrp="1"/>
          </p:cNvSpPr>
          <p:nvPr>
            <p:ph type="body" idx="3"/>
          </p:nvPr>
        </p:nvSpPr>
        <p:spPr>
          <a:xfrm>
            <a:off x="4269318" y="4282304"/>
            <a:ext cx="7313100" cy="577800"/>
          </a:xfrm>
          <a:prstGeom prst="rect">
            <a:avLst/>
          </a:prstGeom>
          <a:noFill/>
          <a:ln>
            <a:noFill/>
          </a:ln>
        </p:spPr>
        <p:txBody>
          <a:bodyPr spcFirstLastPara="1" wrap="square" lIns="68575" tIns="34275" rIns="68575" bIns="34275" anchor="t" anchorCtr="0">
            <a:noAutofit/>
          </a:bodyPr>
          <a:lstStyle>
            <a:lvl1pPr marL="609585" lvl="0" indent="-304792" algn="r">
              <a:lnSpc>
                <a:spcPct val="100000"/>
              </a:lnSpc>
              <a:spcBef>
                <a:spcPts val="533"/>
              </a:spcBef>
              <a:spcAft>
                <a:spcPts val="0"/>
              </a:spcAft>
              <a:buClr>
                <a:schemeClr val="dk2"/>
              </a:buClr>
              <a:buSzPts val="1400"/>
              <a:buNone/>
              <a:defRPr sz="2400"/>
            </a:lvl1pPr>
            <a:lvl2pPr marL="1219170" lvl="1" indent="-423323" algn="l">
              <a:lnSpc>
                <a:spcPct val="100000"/>
              </a:lnSpc>
              <a:spcBef>
                <a:spcPts val="533"/>
              </a:spcBef>
              <a:spcAft>
                <a:spcPts val="0"/>
              </a:spcAft>
              <a:buClr>
                <a:schemeClr val="dk2"/>
              </a:buClr>
              <a:buSzPts val="1400"/>
              <a:buChar char="•"/>
              <a:defRPr/>
            </a:lvl2pPr>
            <a:lvl3pPr marL="1828754" lvl="2" indent="-423323" algn="l">
              <a:lnSpc>
                <a:spcPct val="100000"/>
              </a:lnSpc>
              <a:spcBef>
                <a:spcPts val="533"/>
              </a:spcBef>
              <a:spcAft>
                <a:spcPts val="0"/>
              </a:spcAft>
              <a:buClr>
                <a:schemeClr val="dk2"/>
              </a:buClr>
              <a:buSzPts val="1400"/>
              <a:buChar char="•"/>
              <a:defRPr/>
            </a:lvl3pPr>
            <a:lvl4pPr marL="2438339" lvl="3" indent="-423323" algn="l">
              <a:lnSpc>
                <a:spcPct val="100000"/>
              </a:lnSpc>
              <a:spcBef>
                <a:spcPts val="533"/>
              </a:spcBef>
              <a:spcAft>
                <a:spcPts val="0"/>
              </a:spcAft>
              <a:buClr>
                <a:schemeClr val="dk2"/>
              </a:buClr>
              <a:buSzPts val="1400"/>
              <a:buChar char="•"/>
              <a:defRPr/>
            </a:lvl4pPr>
            <a:lvl5pPr marL="3047924" lvl="4" indent="-423323" algn="l">
              <a:lnSpc>
                <a:spcPct val="100000"/>
              </a:lnSpc>
              <a:spcBef>
                <a:spcPts val="533"/>
              </a:spcBef>
              <a:spcAft>
                <a:spcPts val="0"/>
              </a:spcAft>
              <a:buClr>
                <a:schemeClr val="dk2"/>
              </a:buClr>
              <a:buSzPts val="1400"/>
              <a:buChar char="•"/>
              <a:defRPr/>
            </a:lvl5pPr>
            <a:lvl6pPr marL="3657509" lvl="5" indent="-423323" algn="l">
              <a:lnSpc>
                <a:spcPct val="100000"/>
              </a:lnSpc>
              <a:spcBef>
                <a:spcPts val="533"/>
              </a:spcBef>
              <a:spcAft>
                <a:spcPts val="0"/>
              </a:spcAft>
              <a:buClr>
                <a:schemeClr val="dk1"/>
              </a:buClr>
              <a:buSzPts val="1400"/>
              <a:buChar char="•"/>
              <a:defRPr/>
            </a:lvl6pPr>
            <a:lvl7pPr marL="4267093" lvl="6" indent="-423323" algn="l">
              <a:lnSpc>
                <a:spcPct val="100000"/>
              </a:lnSpc>
              <a:spcBef>
                <a:spcPts val="533"/>
              </a:spcBef>
              <a:spcAft>
                <a:spcPts val="0"/>
              </a:spcAft>
              <a:buClr>
                <a:schemeClr val="dk1"/>
              </a:buClr>
              <a:buSzPts val="1400"/>
              <a:buChar char="•"/>
              <a:defRPr/>
            </a:lvl7pPr>
            <a:lvl8pPr marL="4876678" lvl="7" indent="-423323" algn="l">
              <a:lnSpc>
                <a:spcPct val="100000"/>
              </a:lnSpc>
              <a:spcBef>
                <a:spcPts val="533"/>
              </a:spcBef>
              <a:spcAft>
                <a:spcPts val="0"/>
              </a:spcAft>
              <a:buClr>
                <a:schemeClr val="dk1"/>
              </a:buClr>
              <a:buSzPts val="1400"/>
              <a:buChar char="•"/>
              <a:defRPr/>
            </a:lvl8pPr>
            <a:lvl9pPr marL="5486263" lvl="8" indent="-423323" algn="l">
              <a:lnSpc>
                <a:spcPct val="10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28003268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325"/>
        <p:cNvGrpSpPr/>
        <p:nvPr/>
      </p:nvGrpSpPr>
      <p:grpSpPr>
        <a:xfrm>
          <a:off x="0" y="0"/>
          <a:ext cx="0" cy="0"/>
          <a:chOff x="0" y="0"/>
          <a:chExt cx="0" cy="0"/>
        </a:xfrm>
      </p:grpSpPr>
      <p:sp>
        <p:nvSpPr>
          <p:cNvPr id="326" name="Google Shape;326;p66"/>
          <p:cNvSpPr txBox="1">
            <a:spLocks noGrp="1"/>
          </p:cNvSpPr>
          <p:nvPr>
            <p:ph type="body" idx="1"/>
          </p:nvPr>
        </p:nvSpPr>
        <p:spPr>
          <a:xfrm>
            <a:off x="711201" y="2362200"/>
            <a:ext cx="5079900" cy="4114800"/>
          </a:xfrm>
          <a:prstGeom prst="rect">
            <a:avLst/>
          </a:prstGeom>
          <a:noFill/>
          <a:ln>
            <a:noFill/>
          </a:ln>
        </p:spPr>
        <p:txBody>
          <a:bodyPr spcFirstLastPara="1" wrap="square" lIns="68575" tIns="34275" rIns="68575" bIns="34275" anchor="t" anchorCtr="0">
            <a:noAutofit/>
          </a:bodyPr>
          <a:lstStyle>
            <a:lvl1pPr marL="609585" lvl="0" indent="-448722" algn="l">
              <a:lnSpc>
                <a:spcPct val="95000"/>
              </a:lnSpc>
              <a:spcBef>
                <a:spcPts val="1200"/>
              </a:spcBef>
              <a:spcAft>
                <a:spcPts val="0"/>
              </a:spcAft>
              <a:buSzPts val="1700"/>
              <a:buChar char="•"/>
              <a:defRPr sz="2800"/>
            </a:lvl1pPr>
            <a:lvl2pPr marL="1219170" lvl="1" indent="-406390" algn="l">
              <a:lnSpc>
                <a:spcPct val="90000"/>
              </a:lnSpc>
              <a:spcBef>
                <a:spcPts val="267"/>
              </a:spcBef>
              <a:spcAft>
                <a:spcPts val="0"/>
              </a:spcAft>
              <a:buSzPts val="1200"/>
              <a:buChar char="●"/>
              <a:defRPr sz="2400"/>
            </a:lvl2pPr>
            <a:lvl3pPr marL="1828754" lvl="2" indent="-397923" algn="l">
              <a:lnSpc>
                <a:spcPct val="90000"/>
              </a:lnSpc>
              <a:spcBef>
                <a:spcPts val="267"/>
              </a:spcBef>
              <a:spcAft>
                <a:spcPts val="0"/>
              </a:spcAft>
              <a:buSzPts val="1100"/>
              <a:buChar char="●"/>
              <a:defRPr sz="2000"/>
            </a:lvl3pPr>
            <a:lvl4pPr marL="2438339" lvl="3" indent="-397923" algn="l">
              <a:lnSpc>
                <a:spcPct val="90000"/>
              </a:lnSpc>
              <a:spcBef>
                <a:spcPts val="267"/>
              </a:spcBef>
              <a:spcAft>
                <a:spcPts val="0"/>
              </a:spcAft>
              <a:buSzPts val="1100"/>
              <a:buChar char="●"/>
              <a:defRPr sz="1867"/>
            </a:lvl4pPr>
            <a:lvl5pPr marL="3047924" lvl="4" indent="-397923" algn="l">
              <a:lnSpc>
                <a:spcPct val="90000"/>
              </a:lnSpc>
              <a:spcBef>
                <a:spcPts val="267"/>
              </a:spcBef>
              <a:spcAft>
                <a:spcPts val="0"/>
              </a:spcAft>
              <a:buSzPts val="1100"/>
              <a:buChar char="●"/>
              <a:defRPr sz="1867"/>
            </a:lvl5pPr>
            <a:lvl6pPr marL="3657509" lvl="5" indent="-380990" algn="l">
              <a:lnSpc>
                <a:spcPct val="90000"/>
              </a:lnSpc>
              <a:spcBef>
                <a:spcPts val="267"/>
              </a:spcBef>
              <a:spcAft>
                <a:spcPts val="0"/>
              </a:spcAft>
              <a:buSzPts val="900"/>
              <a:buChar char="●"/>
              <a:defRPr sz="1867"/>
            </a:lvl6pPr>
            <a:lvl7pPr marL="4267093" lvl="6" indent="-380990" algn="l">
              <a:lnSpc>
                <a:spcPct val="90000"/>
              </a:lnSpc>
              <a:spcBef>
                <a:spcPts val="267"/>
              </a:spcBef>
              <a:spcAft>
                <a:spcPts val="0"/>
              </a:spcAft>
              <a:buSzPts val="900"/>
              <a:buChar char="●"/>
              <a:defRPr sz="1867"/>
            </a:lvl7pPr>
            <a:lvl8pPr marL="4876678" lvl="7" indent="-380990" algn="l">
              <a:lnSpc>
                <a:spcPct val="90000"/>
              </a:lnSpc>
              <a:spcBef>
                <a:spcPts val="267"/>
              </a:spcBef>
              <a:spcAft>
                <a:spcPts val="0"/>
              </a:spcAft>
              <a:buSzPts val="900"/>
              <a:buChar char="●"/>
              <a:defRPr sz="1867"/>
            </a:lvl8pPr>
            <a:lvl9pPr marL="5486263" lvl="8" indent="-380990" algn="l">
              <a:lnSpc>
                <a:spcPct val="90000"/>
              </a:lnSpc>
              <a:spcBef>
                <a:spcPts val="267"/>
              </a:spcBef>
              <a:spcAft>
                <a:spcPts val="267"/>
              </a:spcAft>
              <a:buSzPts val="900"/>
              <a:buChar char="●"/>
              <a:defRPr sz="1867"/>
            </a:lvl9pPr>
          </a:lstStyle>
          <a:p>
            <a:endParaRPr/>
          </a:p>
        </p:txBody>
      </p:sp>
      <p:sp>
        <p:nvSpPr>
          <p:cNvPr id="327" name="Google Shape;327;p66"/>
          <p:cNvSpPr txBox="1">
            <a:spLocks noGrp="1"/>
          </p:cNvSpPr>
          <p:nvPr>
            <p:ph type="body" idx="2"/>
          </p:nvPr>
        </p:nvSpPr>
        <p:spPr>
          <a:xfrm>
            <a:off x="5994401" y="2362200"/>
            <a:ext cx="5079900" cy="4114800"/>
          </a:xfrm>
          <a:prstGeom prst="rect">
            <a:avLst/>
          </a:prstGeom>
          <a:noFill/>
          <a:ln>
            <a:noFill/>
          </a:ln>
        </p:spPr>
        <p:txBody>
          <a:bodyPr spcFirstLastPara="1" wrap="square" lIns="68575" tIns="34275" rIns="68575" bIns="34275" anchor="t" anchorCtr="0">
            <a:noAutofit/>
          </a:bodyPr>
          <a:lstStyle>
            <a:lvl1pPr marL="609585" lvl="0" indent="-448722" algn="l">
              <a:lnSpc>
                <a:spcPct val="95000"/>
              </a:lnSpc>
              <a:spcBef>
                <a:spcPts val="1200"/>
              </a:spcBef>
              <a:spcAft>
                <a:spcPts val="0"/>
              </a:spcAft>
              <a:buSzPts val="1700"/>
              <a:buChar char="•"/>
              <a:defRPr sz="2800"/>
            </a:lvl1pPr>
            <a:lvl2pPr marL="1219170" lvl="1" indent="-406390" algn="l">
              <a:lnSpc>
                <a:spcPct val="90000"/>
              </a:lnSpc>
              <a:spcBef>
                <a:spcPts val="267"/>
              </a:spcBef>
              <a:spcAft>
                <a:spcPts val="0"/>
              </a:spcAft>
              <a:buSzPts val="1200"/>
              <a:buChar char="●"/>
              <a:defRPr sz="2400"/>
            </a:lvl2pPr>
            <a:lvl3pPr marL="1828754" lvl="2" indent="-397923" algn="l">
              <a:lnSpc>
                <a:spcPct val="90000"/>
              </a:lnSpc>
              <a:spcBef>
                <a:spcPts val="267"/>
              </a:spcBef>
              <a:spcAft>
                <a:spcPts val="0"/>
              </a:spcAft>
              <a:buSzPts val="1100"/>
              <a:buChar char="●"/>
              <a:defRPr sz="2000"/>
            </a:lvl3pPr>
            <a:lvl4pPr marL="2438339" lvl="3" indent="-397923" algn="l">
              <a:lnSpc>
                <a:spcPct val="90000"/>
              </a:lnSpc>
              <a:spcBef>
                <a:spcPts val="267"/>
              </a:spcBef>
              <a:spcAft>
                <a:spcPts val="0"/>
              </a:spcAft>
              <a:buSzPts val="1100"/>
              <a:buChar char="●"/>
              <a:defRPr sz="1867"/>
            </a:lvl4pPr>
            <a:lvl5pPr marL="3047924" lvl="4" indent="-397923" algn="l">
              <a:lnSpc>
                <a:spcPct val="90000"/>
              </a:lnSpc>
              <a:spcBef>
                <a:spcPts val="267"/>
              </a:spcBef>
              <a:spcAft>
                <a:spcPts val="0"/>
              </a:spcAft>
              <a:buSzPts val="1100"/>
              <a:buChar char="●"/>
              <a:defRPr sz="1867"/>
            </a:lvl5pPr>
            <a:lvl6pPr marL="3657509" lvl="5" indent="-380990" algn="l">
              <a:lnSpc>
                <a:spcPct val="90000"/>
              </a:lnSpc>
              <a:spcBef>
                <a:spcPts val="267"/>
              </a:spcBef>
              <a:spcAft>
                <a:spcPts val="0"/>
              </a:spcAft>
              <a:buSzPts val="900"/>
              <a:buChar char="●"/>
              <a:defRPr sz="1867"/>
            </a:lvl6pPr>
            <a:lvl7pPr marL="4267093" lvl="6" indent="-380990" algn="l">
              <a:lnSpc>
                <a:spcPct val="90000"/>
              </a:lnSpc>
              <a:spcBef>
                <a:spcPts val="267"/>
              </a:spcBef>
              <a:spcAft>
                <a:spcPts val="0"/>
              </a:spcAft>
              <a:buSzPts val="900"/>
              <a:buChar char="●"/>
              <a:defRPr sz="1867"/>
            </a:lvl7pPr>
            <a:lvl8pPr marL="4876678" lvl="7" indent="-380990" algn="l">
              <a:lnSpc>
                <a:spcPct val="90000"/>
              </a:lnSpc>
              <a:spcBef>
                <a:spcPts val="267"/>
              </a:spcBef>
              <a:spcAft>
                <a:spcPts val="0"/>
              </a:spcAft>
              <a:buSzPts val="900"/>
              <a:buChar char="●"/>
              <a:defRPr sz="1867"/>
            </a:lvl8pPr>
            <a:lvl9pPr marL="5486263" lvl="8" indent="-380990" algn="l">
              <a:lnSpc>
                <a:spcPct val="90000"/>
              </a:lnSpc>
              <a:spcBef>
                <a:spcPts val="267"/>
              </a:spcBef>
              <a:spcAft>
                <a:spcPts val="267"/>
              </a:spcAft>
              <a:buSzPts val="900"/>
              <a:buChar char="●"/>
              <a:defRPr sz="1867"/>
            </a:lvl9pPr>
          </a:lstStyle>
          <a:p>
            <a:endParaRPr/>
          </a:p>
        </p:txBody>
      </p:sp>
      <p:sp>
        <p:nvSpPr>
          <p:cNvPr id="328" name="Google Shape;328;p66"/>
          <p:cNvSpPr txBox="1">
            <a:spLocks noGrp="1"/>
          </p:cNvSpPr>
          <p:nvPr>
            <p:ph type="sldNum" idx="12"/>
          </p:nvPr>
        </p:nvSpPr>
        <p:spPr>
          <a:xfrm>
            <a:off x="3047999" y="6355081"/>
            <a:ext cx="8534400" cy="5028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9pPr>
          </a:lstStyle>
          <a:p>
            <a:r>
              <a:rPr lang="en-US"/>
              <a:t> Page </a:t>
            </a:r>
            <a:fld id="{00000000-1234-1234-1234-123412341234}" type="slidenum">
              <a:rPr lang="en-US" smtClean="0"/>
              <a:pPr/>
              <a:t>‹#›</a:t>
            </a:fld>
            <a:r>
              <a:rPr lang="en-US"/>
              <a:t>  </a:t>
            </a:r>
            <a:endParaRPr/>
          </a:p>
        </p:txBody>
      </p:sp>
      <p:sp>
        <p:nvSpPr>
          <p:cNvPr id="329" name="Google Shape;329;p66"/>
          <p:cNvSpPr txBox="1">
            <a:spLocks noGrp="1"/>
          </p:cNvSpPr>
          <p:nvPr>
            <p:ph type="title"/>
          </p:nvPr>
        </p:nvSpPr>
        <p:spPr>
          <a:xfrm>
            <a:off x="838200" y="365760"/>
            <a:ext cx="10515600" cy="13260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28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39769784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30"/>
        <p:cNvGrpSpPr/>
        <p:nvPr/>
      </p:nvGrpSpPr>
      <p:grpSpPr>
        <a:xfrm>
          <a:off x="0" y="0"/>
          <a:ext cx="0" cy="0"/>
          <a:chOff x="0" y="0"/>
          <a:chExt cx="0" cy="0"/>
        </a:xfrm>
      </p:grpSpPr>
      <p:sp>
        <p:nvSpPr>
          <p:cNvPr id="331" name="Google Shape;331;p67"/>
          <p:cNvSpPr txBox="1">
            <a:spLocks noGrp="1"/>
          </p:cNvSpPr>
          <p:nvPr>
            <p:ph type="title"/>
          </p:nvPr>
        </p:nvSpPr>
        <p:spPr>
          <a:xfrm>
            <a:off x="415601" y="593367"/>
            <a:ext cx="11360700" cy="763500"/>
          </a:xfrm>
          <a:prstGeom prst="rect">
            <a:avLst/>
          </a:prstGeom>
          <a:noFill/>
          <a:ln>
            <a:noFill/>
          </a:ln>
        </p:spPr>
        <p:txBody>
          <a:bodyPr spcFirstLastPara="1" wrap="square" lIns="68575" tIns="68575" rIns="68575" bIns="68575" anchor="t" anchorCtr="0">
            <a:noAutofit/>
          </a:bodyPr>
          <a:lstStyle>
            <a:lvl1pPr lvl="0" algn="l">
              <a:lnSpc>
                <a:spcPct val="9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332" name="Google Shape;332;p67"/>
          <p:cNvSpPr txBox="1">
            <a:spLocks noGrp="1"/>
          </p:cNvSpPr>
          <p:nvPr>
            <p:ph type="body" idx="1"/>
          </p:nvPr>
        </p:nvSpPr>
        <p:spPr>
          <a:xfrm>
            <a:off x="415601" y="1536633"/>
            <a:ext cx="5333100" cy="4555200"/>
          </a:xfrm>
          <a:prstGeom prst="rect">
            <a:avLst/>
          </a:prstGeom>
          <a:noFill/>
          <a:ln>
            <a:noFill/>
          </a:ln>
        </p:spPr>
        <p:txBody>
          <a:bodyPr spcFirstLastPara="1" wrap="square" lIns="68575" tIns="68575" rIns="68575" bIns="68575" anchor="t" anchorCtr="0">
            <a:noAutofit/>
          </a:bodyPr>
          <a:lstStyle>
            <a:lvl1pPr marL="609585" lvl="0" indent="-397923" algn="l">
              <a:lnSpc>
                <a:spcPct val="95000"/>
              </a:lnSpc>
              <a:spcBef>
                <a:spcPts val="0"/>
              </a:spcBef>
              <a:spcAft>
                <a:spcPts val="0"/>
              </a:spcAft>
              <a:buSzPts val="1100"/>
              <a:buChar char="●"/>
              <a:defRPr sz="1867"/>
            </a:lvl1pPr>
            <a:lvl2pPr marL="1219170" lvl="1" indent="-380990" algn="l">
              <a:lnSpc>
                <a:spcPct val="90000"/>
              </a:lnSpc>
              <a:spcBef>
                <a:spcPts val="2133"/>
              </a:spcBef>
              <a:spcAft>
                <a:spcPts val="0"/>
              </a:spcAft>
              <a:buSzPts val="900"/>
              <a:buChar char="○"/>
              <a:defRPr sz="1600"/>
            </a:lvl2pPr>
            <a:lvl3pPr marL="1828754" lvl="2" indent="-380990" algn="l">
              <a:lnSpc>
                <a:spcPct val="90000"/>
              </a:lnSpc>
              <a:spcBef>
                <a:spcPts val="2133"/>
              </a:spcBef>
              <a:spcAft>
                <a:spcPts val="0"/>
              </a:spcAft>
              <a:buSzPts val="900"/>
              <a:buChar char="■"/>
              <a:defRPr sz="1600"/>
            </a:lvl3pPr>
            <a:lvl4pPr marL="2438339" lvl="3" indent="-380990" algn="l">
              <a:lnSpc>
                <a:spcPct val="90000"/>
              </a:lnSpc>
              <a:spcBef>
                <a:spcPts val="2133"/>
              </a:spcBef>
              <a:spcAft>
                <a:spcPts val="0"/>
              </a:spcAft>
              <a:buSzPts val="900"/>
              <a:buChar char="●"/>
              <a:defRPr sz="1600"/>
            </a:lvl4pPr>
            <a:lvl5pPr marL="3047924" lvl="4" indent="-380990" algn="l">
              <a:lnSpc>
                <a:spcPct val="90000"/>
              </a:lnSpc>
              <a:spcBef>
                <a:spcPts val="2133"/>
              </a:spcBef>
              <a:spcAft>
                <a:spcPts val="0"/>
              </a:spcAft>
              <a:buSzPts val="900"/>
              <a:buChar char="○"/>
              <a:defRPr sz="1600"/>
            </a:lvl5pPr>
            <a:lvl6pPr marL="3657509" lvl="5" indent="-380990" algn="l">
              <a:lnSpc>
                <a:spcPct val="90000"/>
              </a:lnSpc>
              <a:spcBef>
                <a:spcPts val="2133"/>
              </a:spcBef>
              <a:spcAft>
                <a:spcPts val="0"/>
              </a:spcAft>
              <a:buSzPts val="900"/>
              <a:buChar char="■"/>
              <a:defRPr sz="1600"/>
            </a:lvl6pPr>
            <a:lvl7pPr marL="4267093" lvl="6" indent="-380990" algn="l">
              <a:lnSpc>
                <a:spcPct val="90000"/>
              </a:lnSpc>
              <a:spcBef>
                <a:spcPts val="2133"/>
              </a:spcBef>
              <a:spcAft>
                <a:spcPts val="0"/>
              </a:spcAft>
              <a:buSzPts val="900"/>
              <a:buChar char="●"/>
              <a:defRPr sz="1600"/>
            </a:lvl7pPr>
            <a:lvl8pPr marL="4876678" lvl="7" indent="-380990" algn="l">
              <a:lnSpc>
                <a:spcPct val="90000"/>
              </a:lnSpc>
              <a:spcBef>
                <a:spcPts val="2133"/>
              </a:spcBef>
              <a:spcAft>
                <a:spcPts val="0"/>
              </a:spcAft>
              <a:buSzPts val="900"/>
              <a:buChar char="○"/>
              <a:defRPr sz="1600"/>
            </a:lvl8pPr>
            <a:lvl9pPr marL="5486263" lvl="8" indent="-380990" algn="l">
              <a:lnSpc>
                <a:spcPct val="90000"/>
              </a:lnSpc>
              <a:spcBef>
                <a:spcPts val="2133"/>
              </a:spcBef>
              <a:spcAft>
                <a:spcPts val="2133"/>
              </a:spcAft>
              <a:buSzPts val="900"/>
              <a:buChar char="■"/>
              <a:defRPr sz="1600"/>
            </a:lvl9pPr>
          </a:lstStyle>
          <a:p>
            <a:endParaRPr/>
          </a:p>
        </p:txBody>
      </p:sp>
      <p:sp>
        <p:nvSpPr>
          <p:cNvPr id="333" name="Google Shape;333;p67"/>
          <p:cNvSpPr txBox="1">
            <a:spLocks noGrp="1"/>
          </p:cNvSpPr>
          <p:nvPr>
            <p:ph type="body" idx="2"/>
          </p:nvPr>
        </p:nvSpPr>
        <p:spPr>
          <a:xfrm>
            <a:off x="6443201" y="1536633"/>
            <a:ext cx="5333100" cy="4555200"/>
          </a:xfrm>
          <a:prstGeom prst="rect">
            <a:avLst/>
          </a:prstGeom>
          <a:noFill/>
          <a:ln>
            <a:noFill/>
          </a:ln>
        </p:spPr>
        <p:txBody>
          <a:bodyPr spcFirstLastPara="1" wrap="square" lIns="68575" tIns="68575" rIns="68575" bIns="68575" anchor="t" anchorCtr="0">
            <a:noAutofit/>
          </a:bodyPr>
          <a:lstStyle>
            <a:lvl1pPr marL="609585" lvl="0" indent="-397923" algn="l">
              <a:lnSpc>
                <a:spcPct val="95000"/>
              </a:lnSpc>
              <a:spcBef>
                <a:spcPts val="0"/>
              </a:spcBef>
              <a:spcAft>
                <a:spcPts val="0"/>
              </a:spcAft>
              <a:buSzPts val="1100"/>
              <a:buChar char="●"/>
              <a:defRPr sz="1867"/>
            </a:lvl1pPr>
            <a:lvl2pPr marL="1219170" lvl="1" indent="-380990" algn="l">
              <a:lnSpc>
                <a:spcPct val="90000"/>
              </a:lnSpc>
              <a:spcBef>
                <a:spcPts val="2133"/>
              </a:spcBef>
              <a:spcAft>
                <a:spcPts val="0"/>
              </a:spcAft>
              <a:buSzPts val="900"/>
              <a:buChar char="○"/>
              <a:defRPr sz="1600"/>
            </a:lvl2pPr>
            <a:lvl3pPr marL="1828754" lvl="2" indent="-380990" algn="l">
              <a:lnSpc>
                <a:spcPct val="90000"/>
              </a:lnSpc>
              <a:spcBef>
                <a:spcPts val="2133"/>
              </a:spcBef>
              <a:spcAft>
                <a:spcPts val="0"/>
              </a:spcAft>
              <a:buSzPts val="900"/>
              <a:buChar char="■"/>
              <a:defRPr sz="1600"/>
            </a:lvl3pPr>
            <a:lvl4pPr marL="2438339" lvl="3" indent="-380990" algn="l">
              <a:lnSpc>
                <a:spcPct val="90000"/>
              </a:lnSpc>
              <a:spcBef>
                <a:spcPts val="2133"/>
              </a:spcBef>
              <a:spcAft>
                <a:spcPts val="0"/>
              </a:spcAft>
              <a:buSzPts val="900"/>
              <a:buChar char="●"/>
              <a:defRPr sz="1600"/>
            </a:lvl4pPr>
            <a:lvl5pPr marL="3047924" lvl="4" indent="-380990" algn="l">
              <a:lnSpc>
                <a:spcPct val="90000"/>
              </a:lnSpc>
              <a:spcBef>
                <a:spcPts val="2133"/>
              </a:spcBef>
              <a:spcAft>
                <a:spcPts val="0"/>
              </a:spcAft>
              <a:buSzPts val="900"/>
              <a:buChar char="○"/>
              <a:defRPr sz="1600"/>
            </a:lvl5pPr>
            <a:lvl6pPr marL="3657509" lvl="5" indent="-380990" algn="l">
              <a:lnSpc>
                <a:spcPct val="90000"/>
              </a:lnSpc>
              <a:spcBef>
                <a:spcPts val="2133"/>
              </a:spcBef>
              <a:spcAft>
                <a:spcPts val="0"/>
              </a:spcAft>
              <a:buSzPts val="900"/>
              <a:buChar char="■"/>
              <a:defRPr sz="1600"/>
            </a:lvl6pPr>
            <a:lvl7pPr marL="4267093" lvl="6" indent="-380990" algn="l">
              <a:lnSpc>
                <a:spcPct val="90000"/>
              </a:lnSpc>
              <a:spcBef>
                <a:spcPts val="2133"/>
              </a:spcBef>
              <a:spcAft>
                <a:spcPts val="0"/>
              </a:spcAft>
              <a:buSzPts val="900"/>
              <a:buChar char="●"/>
              <a:defRPr sz="1600"/>
            </a:lvl7pPr>
            <a:lvl8pPr marL="4876678" lvl="7" indent="-380990" algn="l">
              <a:lnSpc>
                <a:spcPct val="90000"/>
              </a:lnSpc>
              <a:spcBef>
                <a:spcPts val="2133"/>
              </a:spcBef>
              <a:spcAft>
                <a:spcPts val="0"/>
              </a:spcAft>
              <a:buSzPts val="900"/>
              <a:buChar char="○"/>
              <a:defRPr sz="1600"/>
            </a:lvl8pPr>
            <a:lvl9pPr marL="5486263" lvl="8" indent="-380990" algn="l">
              <a:lnSpc>
                <a:spcPct val="90000"/>
              </a:lnSpc>
              <a:spcBef>
                <a:spcPts val="2133"/>
              </a:spcBef>
              <a:spcAft>
                <a:spcPts val="2133"/>
              </a:spcAft>
              <a:buSzPts val="900"/>
              <a:buChar char="■"/>
              <a:defRPr sz="1600"/>
            </a:lvl9pPr>
          </a:lstStyle>
          <a:p>
            <a:endParaRPr/>
          </a:p>
        </p:txBody>
      </p:sp>
      <p:sp>
        <p:nvSpPr>
          <p:cNvPr id="334" name="Google Shape;334;p67"/>
          <p:cNvSpPr txBox="1">
            <a:spLocks noGrp="1"/>
          </p:cNvSpPr>
          <p:nvPr>
            <p:ph type="sldNum" idx="12"/>
          </p:nvPr>
        </p:nvSpPr>
        <p:spPr>
          <a:xfrm>
            <a:off x="11296611" y="6217623"/>
            <a:ext cx="731700" cy="524700"/>
          </a:xfrm>
          <a:prstGeom prst="rect">
            <a:avLst/>
          </a:prstGeom>
          <a:noFill/>
          <a:ln>
            <a:noFill/>
          </a:ln>
        </p:spPr>
        <p:txBody>
          <a:bodyPr spcFirstLastPara="1" wrap="square" lIns="68575" tIns="68575" rIns="68575" bIns="68575" anchor="ctr" anchorCtr="0">
            <a:noAutofit/>
          </a:bodyPr>
          <a:lstStyle>
            <a:lvl1pPr marL="0" marR="0" lvl="0" indent="0" algn="l" rtl="0">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234979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_Two Content" type="twoObj">
  <p:cSld name="2_Two Content">
    <p:spTree>
      <p:nvGrpSpPr>
        <p:cNvPr id="1" name="Shape 335"/>
        <p:cNvGrpSpPr/>
        <p:nvPr/>
      </p:nvGrpSpPr>
      <p:grpSpPr>
        <a:xfrm>
          <a:off x="0" y="0"/>
          <a:ext cx="0" cy="0"/>
          <a:chOff x="0" y="0"/>
          <a:chExt cx="0" cy="0"/>
        </a:xfrm>
      </p:grpSpPr>
      <p:sp>
        <p:nvSpPr>
          <p:cNvPr id="336" name="Google Shape;336;p68"/>
          <p:cNvSpPr txBox="1">
            <a:spLocks noGrp="1"/>
          </p:cNvSpPr>
          <p:nvPr>
            <p:ph type="title"/>
          </p:nvPr>
        </p:nvSpPr>
        <p:spPr>
          <a:xfrm>
            <a:off x="838200" y="365760"/>
            <a:ext cx="10515600" cy="13260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28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7" name="Google Shape;337;p68"/>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noAutofit/>
          </a:bodyPr>
          <a:lstStyle>
            <a:lvl1pPr marL="609585" lvl="0" indent="-448722" algn="l">
              <a:lnSpc>
                <a:spcPct val="95000"/>
              </a:lnSpc>
              <a:spcBef>
                <a:spcPts val="1200"/>
              </a:spcBef>
              <a:spcAft>
                <a:spcPts val="0"/>
              </a:spcAft>
              <a:buSzPts val="1700"/>
              <a:buChar char="•"/>
              <a:defRPr/>
            </a:lvl1pPr>
            <a:lvl2pPr marL="1219170" lvl="1" indent="-406390" algn="l">
              <a:lnSpc>
                <a:spcPct val="90000"/>
              </a:lnSpc>
              <a:spcBef>
                <a:spcPts val="267"/>
              </a:spcBef>
              <a:spcAft>
                <a:spcPts val="0"/>
              </a:spcAft>
              <a:buSzPts val="1200"/>
              <a:buChar char="●"/>
              <a:defRPr/>
            </a:lvl2pPr>
            <a:lvl3pPr marL="1828754" lvl="2" indent="-397923" algn="l">
              <a:lnSpc>
                <a:spcPct val="90000"/>
              </a:lnSpc>
              <a:spcBef>
                <a:spcPts val="267"/>
              </a:spcBef>
              <a:spcAft>
                <a:spcPts val="0"/>
              </a:spcAft>
              <a:buSzPts val="1100"/>
              <a:buChar char="●"/>
              <a:defRPr/>
            </a:lvl3pPr>
            <a:lvl4pPr marL="2438339" lvl="3" indent="-397923" algn="l">
              <a:lnSpc>
                <a:spcPct val="90000"/>
              </a:lnSpc>
              <a:spcBef>
                <a:spcPts val="267"/>
              </a:spcBef>
              <a:spcAft>
                <a:spcPts val="0"/>
              </a:spcAft>
              <a:buSzPts val="1100"/>
              <a:buChar char="●"/>
              <a:defRPr/>
            </a:lvl4pPr>
            <a:lvl5pPr marL="3047924" lvl="4" indent="-397923" algn="l">
              <a:lnSpc>
                <a:spcPct val="90000"/>
              </a:lnSpc>
              <a:spcBef>
                <a:spcPts val="267"/>
              </a:spcBef>
              <a:spcAft>
                <a:spcPts val="0"/>
              </a:spcAft>
              <a:buSzPts val="1100"/>
              <a:buChar char="●"/>
              <a:defRPr/>
            </a:lvl5pPr>
            <a:lvl6pPr marL="3657509" lvl="5" indent="-380990" algn="l">
              <a:lnSpc>
                <a:spcPct val="90000"/>
              </a:lnSpc>
              <a:spcBef>
                <a:spcPts val="267"/>
              </a:spcBef>
              <a:spcAft>
                <a:spcPts val="0"/>
              </a:spcAft>
              <a:buSzPts val="900"/>
              <a:buChar char="●"/>
              <a:defRPr/>
            </a:lvl6pPr>
            <a:lvl7pPr marL="4267093" lvl="6" indent="-380990" algn="l">
              <a:lnSpc>
                <a:spcPct val="90000"/>
              </a:lnSpc>
              <a:spcBef>
                <a:spcPts val="267"/>
              </a:spcBef>
              <a:spcAft>
                <a:spcPts val="0"/>
              </a:spcAft>
              <a:buSzPts val="900"/>
              <a:buChar char="●"/>
              <a:defRPr/>
            </a:lvl7pPr>
            <a:lvl8pPr marL="4876678" lvl="7" indent="-380990" algn="l">
              <a:lnSpc>
                <a:spcPct val="90000"/>
              </a:lnSpc>
              <a:spcBef>
                <a:spcPts val="267"/>
              </a:spcBef>
              <a:spcAft>
                <a:spcPts val="0"/>
              </a:spcAft>
              <a:buSzPts val="900"/>
              <a:buChar char="●"/>
              <a:defRPr/>
            </a:lvl8pPr>
            <a:lvl9pPr marL="5486263" lvl="8" indent="-380990" algn="l">
              <a:lnSpc>
                <a:spcPct val="90000"/>
              </a:lnSpc>
              <a:spcBef>
                <a:spcPts val="267"/>
              </a:spcBef>
              <a:spcAft>
                <a:spcPts val="267"/>
              </a:spcAft>
              <a:buSzPts val="900"/>
              <a:buChar char="●"/>
              <a:defRPr/>
            </a:lvl9pPr>
          </a:lstStyle>
          <a:p>
            <a:endParaRPr/>
          </a:p>
        </p:txBody>
      </p:sp>
      <p:sp>
        <p:nvSpPr>
          <p:cNvPr id="338" name="Google Shape;338;p68"/>
          <p:cNvSpPr txBox="1">
            <a:spLocks noGrp="1"/>
          </p:cNvSpPr>
          <p:nvPr>
            <p:ph type="body" idx="2"/>
          </p:nvPr>
        </p:nvSpPr>
        <p:spPr>
          <a:xfrm>
            <a:off x="6172200" y="1825625"/>
            <a:ext cx="5181600" cy="4351200"/>
          </a:xfrm>
          <a:prstGeom prst="rect">
            <a:avLst/>
          </a:prstGeom>
          <a:noFill/>
          <a:ln>
            <a:noFill/>
          </a:ln>
        </p:spPr>
        <p:txBody>
          <a:bodyPr spcFirstLastPara="1" wrap="square" lIns="68575" tIns="34275" rIns="68575" bIns="34275" anchor="t" anchorCtr="0">
            <a:noAutofit/>
          </a:bodyPr>
          <a:lstStyle>
            <a:lvl1pPr marL="609585" lvl="0" indent="-448722" algn="l">
              <a:lnSpc>
                <a:spcPct val="95000"/>
              </a:lnSpc>
              <a:spcBef>
                <a:spcPts val="1200"/>
              </a:spcBef>
              <a:spcAft>
                <a:spcPts val="0"/>
              </a:spcAft>
              <a:buSzPts val="1700"/>
              <a:buChar char="•"/>
              <a:defRPr/>
            </a:lvl1pPr>
            <a:lvl2pPr marL="1219170" lvl="1" indent="-406390" algn="l">
              <a:lnSpc>
                <a:spcPct val="90000"/>
              </a:lnSpc>
              <a:spcBef>
                <a:spcPts val="267"/>
              </a:spcBef>
              <a:spcAft>
                <a:spcPts val="0"/>
              </a:spcAft>
              <a:buSzPts val="1200"/>
              <a:buChar char="●"/>
              <a:defRPr/>
            </a:lvl2pPr>
            <a:lvl3pPr marL="1828754" lvl="2" indent="-397923" algn="l">
              <a:lnSpc>
                <a:spcPct val="90000"/>
              </a:lnSpc>
              <a:spcBef>
                <a:spcPts val="267"/>
              </a:spcBef>
              <a:spcAft>
                <a:spcPts val="0"/>
              </a:spcAft>
              <a:buSzPts val="1100"/>
              <a:buChar char="●"/>
              <a:defRPr/>
            </a:lvl3pPr>
            <a:lvl4pPr marL="2438339" lvl="3" indent="-397923" algn="l">
              <a:lnSpc>
                <a:spcPct val="90000"/>
              </a:lnSpc>
              <a:spcBef>
                <a:spcPts val="267"/>
              </a:spcBef>
              <a:spcAft>
                <a:spcPts val="0"/>
              </a:spcAft>
              <a:buSzPts val="1100"/>
              <a:buChar char="●"/>
              <a:defRPr/>
            </a:lvl4pPr>
            <a:lvl5pPr marL="3047924" lvl="4" indent="-397923" algn="l">
              <a:lnSpc>
                <a:spcPct val="90000"/>
              </a:lnSpc>
              <a:spcBef>
                <a:spcPts val="267"/>
              </a:spcBef>
              <a:spcAft>
                <a:spcPts val="0"/>
              </a:spcAft>
              <a:buSzPts val="1100"/>
              <a:buChar char="●"/>
              <a:defRPr/>
            </a:lvl5pPr>
            <a:lvl6pPr marL="3657509" lvl="5" indent="-380990" algn="l">
              <a:lnSpc>
                <a:spcPct val="90000"/>
              </a:lnSpc>
              <a:spcBef>
                <a:spcPts val="267"/>
              </a:spcBef>
              <a:spcAft>
                <a:spcPts val="0"/>
              </a:spcAft>
              <a:buSzPts val="900"/>
              <a:buChar char="●"/>
              <a:defRPr/>
            </a:lvl6pPr>
            <a:lvl7pPr marL="4267093" lvl="6" indent="-380990" algn="l">
              <a:lnSpc>
                <a:spcPct val="90000"/>
              </a:lnSpc>
              <a:spcBef>
                <a:spcPts val="267"/>
              </a:spcBef>
              <a:spcAft>
                <a:spcPts val="0"/>
              </a:spcAft>
              <a:buSzPts val="900"/>
              <a:buChar char="●"/>
              <a:defRPr/>
            </a:lvl7pPr>
            <a:lvl8pPr marL="4876678" lvl="7" indent="-380990" algn="l">
              <a:lnSpc>
                <a:spcPct val="90000"/>
              </a:lnSpc>
              <a:spcBef>
                <a:spcPts val="267"/>
              </a:spcBef>
              <a:spcAft>
                <a:spcPts val="0"/>
              </a:spcAft>
              <a:buSzPts val="900"/>
              <a:buChar char="●"/>
              <a:defRPr/>
            </a:lvl8pPr>
            <a:lvl9pPr marL="5486263" lvl="8" indent="-380990" algn="l">
              <a:lnSpc>
                <a:spcPct val="90000"/>
              </a:lnSpc>
              <a:spcBef>
                <a:spcPts val="267"/>
              </a:spcBef>
              <a:spcAft>
                <a:spcPts val="267"/>
              </a:spcAft>
              <a:buSzPts val="900"/>
              <a:buChar char="●"/>
              <a:defRPr/>
            </a:lvl9pPr>
          </a:lstStyle>
          <a:p>
            <a:endParaRPr/>
          </a:p>
        </p:txBody>
      </p:sp>
      <p:sp>
        <p:nvSpPr>
          <p:cNvPr id="339" name="Google Shape;339;p68"/>
          <p:cNvSpPr txBox="1">
            <a:spLocks noGrp="1"/>
          </p:cNvSpPr>
          <p:nvPr>
            <p:ph type="dt" idx="10"/>
          </p:nvPr>
        </p:nvSpPr>
        <p:spPr>
          <a:xfrm>
            <a:off x="0" y="0"/>
            <a:ext cx="3000000" cy="300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9pPr>
          </a:lstStyle>
          <a:p>
            <a:endParaRPr/>
          </a:p>
        </p:txBody>
      </p:sp>
      <p:sp>
        <p:nvSpPr>
          <p:cNvPr id="340" name="Google Shape;340;p68"/>
          <p:cNvSpPr txBox="1">
            <a:spLocks noGrp="1"/>
          </p:cNvSpPr>
          <p:nvPr>
            <p:ph type="ftr" idx="11"/>
          </p:nvPr>
        </p:nvSpPr>
        <p:spPr>
          <a:xfrm>
            <a:off x="0" y="0"/>
            <a:ext cx="3000000" cy="300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9pPr>
          </a:lstStyle>
          <a:p>
            <a:endParaRPr/>
          </a:p>
        </p:txBody>
      </p:sp>
      <p:sp>
        <p:nvSpPr>
          <p:cNvPr id="341" name="Google Shape;341;p68"/>
          <p:cNvSpPr txBox="1">
            <a:spLocks noGrp="1"/>
          </p:cNvSpPr>
          <p:nvPr>
            <p:ph type="sldNum" idx="12"/>
          </p:nvPr>
        </p:nvSpPr>
        <p:spPr>
          <a:xfrm>
            <a:off x="0" y="0"/>
            <a:ext cx="3000000" cy="30000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237281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42"/>
        <p:cNvGrpSpPr/>
        <p:nvPr/>
      </p:nvGrpSpPr>
      <p:grpSpPr>
        <a:xfrm>
          <a:off x="0" y="0"/>
          <a:ext cx="0" cy="0"/>
          <a:chOff x="0" y="0"/>
          <a:chExt cx="0" cy="0"/>
        </a:xfrm>
      </p:grpSpPr>
      <p:sp>
        <p:nvSpPr>
          <p:cNvPr id="343" name="Google Shape;343;p69"/>
          <p:cNvSpPr txBox="1">
            <a:spLocks noGrp="1"/>
          </p:cNvSpPr>
          <p:nvPr>
            <p:ph type="title"/>
          </p:nvPr>
        </p:nvSpPr>
        <p:spPr>
          <a:xfrm>
            <a:off x="609600" y="274637"/>
            <a:ext cx="10972800" cy="11430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28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4" name="Google Shape;344;p69"/>
          <p:cNvSpPr txBox="1">
            <a:spLocks noGrp="1"/>
          </p:cNvSpPr>
          <p:nvPr>
            <p:ph type="body" idx="1"/>
          </p:nvPr>
        </p:nvSpPr>
        <p:spPr>
          <a:xfrm>
            <a:off x="609600" y="1535114"/>
            <a:ext cx="5386800" cy="639900"/>
          </a:xfrm>
          <a:prstGeom prst="rect">
            <a:avLst/>
          </a:prstGeom>
          <a:noFill/>
          <a:ln>
            <a:noFill/>
          </a:ln>
        </p:spPr>
        <p:txBody>
          <a:bodyPr spcFirstLastPara="1" wrap="square" lIns="68575" tIns="34275" rIns="68575" bIns="34275" anchor="b" anchorCtr="0">
            <a:noAutofit/>
          </a:bodyPr>
          <a:lstStyle>
            <a:lvl1pPr marL="609585" lvl="0" indent="-304792" algn="l">
              <a:lnSpc>
                <a:spcPct val="95000"/>
              </a:lnSpc>
              <a:spcBef>
                <a:spcPts val="1200"/>
              </a:spcBef>
              <a:spcAft>
                <a:spcPts val="0"/>
              </a:spcAft>
              <a:buSzPts val="1700"/>
              <a:buNone/>
              <a:defRPr sz="2400" b="1"/>
            </a:lvl1pPr>
            <a:lvl2pPr marL="1219170" lvl="1" indent="-304792" algn="l">
              <a:lnSpc>
                <a:spcPct val="90000"/>
              </a:lnSpc>
              <a:spcBef>
                <a:spcPts val="267"/>
              </a:spcBef>
              <a:spcAft>
                <a:spcPts val="0"/>
              </a:spcAft>
              <a:buSzPts val="1200"/>
              <a:buNone/>
              <a:defRPr sz="2000" b="1"/>
            </a:lvl2pPr>
            <a:lvl3pPr marL="1828754" lvl="2" indent="-304792" algn="l">
              <a:lnSpc>
                <a:spcPct val="90000"/>
              </a:lnSpc>
              <a:spcBef>
                <a:spcPts val="267"/>
              </a:spcBef>
              <a:spcAft>
                <a:spcPts val="0"/>
              </a:spcAft>
              <a:buSzPts val="1100"/>
              <a:buNone/>
              <a:defRPr sz="1867" b="1"/>
            </a:lvl3pPr>
            <a:lvl4pPr marL="2438339" lvl="3" indent="-304792" algn="l">
              <a:lnSpc>
                <a:spcPct val="90000"/>
              </a:lnSpc>
              <a:spcBef>
                <a:spcPts val="267"/>
              </a:spcBef>
              <a:spcAft>
                <a:spcPts val="0"/>
              </a:spcAft>
              <a:buSzPts val="1100"/>
              <a:buNone/>
              <a:defRPr sz="1600" b="1"/>
            </a:lvl4pPr>
            <a:lvl5pPr marL="3047924" lvl="4" indent="-304792" algn="l">
              <a:lnSpc>
                <a:spcPct val="90000"/>
              </a:lnSpc>
              <a:spcBef>
                <a:spcPts val="267"/>
              </a:spcBef>
              <a:spcAft>
                <a:spcPts val="0"/>
              </a:spcAft>
              <a:buSzPts val="1100"/>
              <a:buNone/>
              <a:defRPr sz="1600" b="1"/>
            </a:lvl5pPr>
            <a:lvl6pPr marL="3657509" lvl="5" indent="-304792" algn="l">
              <a:lnSpc>
                <a:spcPct val="90000"/>
              </a:lnSpc>
              <a:spcBef>
                <a:spcPts val="267"/>
              </a:spcBef>
              <a:spcAft>
                <a:spcPts val="0"/>
              </a:spcAft>
              <a:buSzPts val="900"/>
              <a:buNone/>
              <a:defRPr sz="1600" b="1"/>
            </a:lvl6pPr>
            <a:lvl7pPr marL="4267093" lvl="6" indent="-304792" algn="l">
              <a:lnSpc>
                <a:spcPct val="90000"/>
              </a:lnSpc>
              <a:spcBef>
                <a:spcPts val="267"/>
              </a:spcBef>
              <a:spcAft>
                <a:spcPts val="0"/>
              </a:spcAft>
              <a:buSzPts val="900"/>
              <a:buNone/>
              <a:defRPr sz="1600" b="1"/>
            </a:lvl7pPr>
            <a:lvl8pPr marL="4876678" lvl="7" indent="-304792" algn="l">
              <a:lnSpc>
                <a:spcPct val="90000"/>
              </a:lnSpc>
              <a:spcBef>
                <a:spcPts val="267"/>
              </a:spcBef>
              <a:spcAft>
                <a:spcPts val="0"/>
              </a:spcAft>
              <a:buSzPts val="900"/>
              <a:buNone/>
              <a:defRPr sz="1600" b="1"/>
            </a:lvl8pPr>
            <a:lvl9pPr marL="5486263" lvl="8" indent="-304792" algn="l">
              <a:lnSpc>
                <a:spcPct val="90000"/>
              </a:lnSpc>
              <a:spcBef>
                <a:spcPts val="267"/>
              </a:spcBef>
              <a:spcAft>
                <a:spcPts val="267"/>
              </a:spcAft>
              <a:buSzPts val="900"/>
              <a:buNone/>
              <a:defRPr sz="1600" b="1"/>
            </a:lvl9pPr>
          </a:lstStyle>
          <a:p>
            <a:endParaRPr/>
          </a:p>
        </p:txBody>
      </p:sp>
      <p:sp>
        <p:nvSpPr>
          <p:cNvPr id="345" name="Google Shape;345;p69"/>
          <p:cNvSpPr txBox="1">
            <a:spLocks noGrp="1"/>
          </p:cNvSpPr>
          <p:nvPr>
            <p:ph type="body" idx="2"/>
          </p:nvPr>
        </p:nvSpPr>
        <p:spPr>
          <a:xfrm>
            <a:off x="609600" y="2174875"/>
            <a:ext cx="5386800" cy="3951300"/>
          </a:xfrm>
          <a:prstGeom prst="rect">
            <a:avLst/>
          </a:prstGeom>
          <a:noFill/>
          <a:ln>
            <a:noFill/>
          </a:ln>
        </p:spPr>
        <p:txBody>
          <a:bodyPr spcFirstLastPara="1" wrap="square" lIns="68575" tIns="34275" rIns="68575" bIns="34275" anchor="t" anchorCtr="0">
            <a:noAutofit/>
          </a:bodyPr>
          <a:lstStyle>
            <a:lvl1pPr marL="609585" lvl="0" indent="-448722" algn="l">
              <a:lnSpc>
                <a:spcPct val="95000"/>
              </a:lnSpc>
              <a:spcBef>
                <a:spcPts val="1200"/>
              </a:spcBef>
              <a:spcAft>
                <a:spcPts val="0"/>
              </a:spcAft>
              <a:buSzPts val="1700"/>
              <a:buChar char="•"/>
              <a:defRPr sz="2400"/>
            </a:lvl1pPr>
            <a:lvl2pPr marL="1219170" lvl="1" indent="-406390" algn="l">
              <a:lnSpc>
                <a:spcPct val="90000"/>
              </a:lnSpc>
              <a:spcBef>
                <a:spcPts val="267"/>
              </a:spcBef>
              <a:spcAft>
                <a:spcPts val="0"/>
              </a:spcAft>
              <a:buSzPts val="1200"/>
              <a:buChar char="●"/>
              <a:defRPr sz="2000"/>
            </a:lvl2pPr>
            <a:lvl3pPr marL="1828754" lvl="2" indent="-397923" algn="l">
              <a:lnSpc>
                <a:spcPct val="90000"/>
              </a:lnSpc>
              <a:spcBef>
                <a:spcPts val="267"/>
              </a:spcBef>
              <a:spcAft>
                <a:spcPts val="0"/>
              </a:spcAft>
              <a:buSzPts val="1100"/>
              <a:buChar char="●"/>
              <a:defRPr sz="1867"/>
            </a:lvl3pPr>
            <a:lvl4pPr marL="2438339" lvl="3" indent="-397923" algn="l">
              <a:lnSpc>
                <a:spcPct val="90000"/>
              </a:lnSpc>
              <a:spcBef>
                <a:spcPts val="267"/>
              </a:spcBef>
              <a:spcAft>
                <a:spcPts val="0"/>
              </a:spcAft>
              <a:buSzPts val="1100"/>
              <a:buChar char="●"/>
              <a:defRPr sz="1600"/>
            </a:lvl4pPr>
            <a:lvl5pPr marL="3047924" lvl="4" indent="-397923" algn="l">
              <a:lnSpc>
                <a:spcPct val="90000"/>
              </a:lnSpc>
              <a:spcBef>
                <a:spcPts val="267"/>
              </a:spcBef>
              <a:spcAft>
                <a:spcPts val="0"/>
              </a:spcAft>
              <a:buSzPts val="1100"/>
              <a:buChar char="●"/>
              <a:defRPr sz="1600"/>
            </a:lvl5pPr>
            <a:lvl6pPr marL="3657509" lvl="5" indent="-380990" algn="l">
              <a:lnSpc>
                <a:spcPct val="90000"/>
              </a:lnSpc>
              <a:spcBef>
                <a:spcPts val="267"/>
              </a:spcBef>
              <a:spcAft>
                <a:spcPts val="0"/>
              </a:spcAft>
              <a:buSzPts val="900"/>
              <a:buChar char="●"/>
              <a:defRPr sz="1600"/>
            </a:lvl6pPr>
            <a:lvl7pPr marL="4267093" lvl="6" indent="-380990" algn="l">
              <a:lnSpc>
                <a:spcPct val="90000"/>
              </a:lnSpc>
              <a:spcBef>
                <a:spcPts val="267"/>
              </a:spcBef>
              <a:spcAft>
                <a:spcPts val="0"/>
              </a:spcAft>
              <a:buSzPts val="900"/>
              <a:buChar char="●"/>
              <a:defRPr sz="1600"/>
            </a:lvl7pPr>
            <a:lvl8pPr marL="4876678" lvl="7" indent="-380990" algn="l">
              <a:lnSpc>
                <a:spcPct val="90000"/>
              </a:lnSpc>
              <a:spcBef>
                <a:spcPts val="267"/>
              </a:spcBef>
              <a:spcAft>
                <a:spcPts val="0"/>
              </a:spcAft>
              <a:buSzPts val="900"/>
              <a:buChar char="●"/>
              <a:defRPr sz="1600"/>
            </a:lvl8pPr>
            <a:lvl9pPr marL="5486263" lvl="8" indent="-380990" algn="l">
              <a:lnSpc>
                <a:spcPct val="90000"/>
              </a:lnSpc>
              <a:spcBef>
                <a:spcPts val="267"/>
              </a:spcBef>
              <a:spcAft>
                <a:spcPts val="267"/>
              </a:spcAft>
              <a:buSzPts val="900"/>
              <a:buChar char="●"/>
              <a:defRPr sz="1600"/>
            </a:lvl9pPr>
          </a:lstStyle>
          <a:p>
            <a:endParaRPr/>
          </a:p>
        </p:txBody>
      </p:sp>
      <p:sp>
        <p:nvSpPr>
          <p:cNvPr id="346" name="Google Shape;346;p69"/>
          <p:cNvSpPr txBox="1">
            <a:spLocks noGrp="1"/>
          </p:cNvSpPr>
          <p:nvPr>
            <p:ph type="body" idx="3"/>
          </p:nvPr>
        </p:nvSpPr>
        <p:spPr>
          <a:xfrm>
            <a:off x="6193369" y="1535114"/>
            <a:ext cx="5388900" cy="639900"/>
          </a:xfrm>
          <a:prstGeom prst="rect">
            <a:avLst/>
          </a:prstGeom>
          <a:noFill/>
          <a:ln>
            <a:noFill/>
          </a:ln>
        </p:spPr>
        <p:txBody>
          <a:bodyPr spcFirstLastPara="1" wrap="square" lIns="68575" tIns="34275" rIns="68575" bIns="34275" anchor="b" anchorCtr="0">
            <a:noAutofit/>
          </a:bodyPr>
          <a:lstStyle>
            <a:lvl1pPr marL="609585" lvl="0" indent="-304792" algn="l">
              <a:lnSpc>
                <a:spcPct val="95000"/>
              </a:lnSpc>
              <a:spcBef>
                <a:spcPts val="1200"/>
              </a:spcBef>
              <a:spcAft>
                <a:spcPts val="0"/>
              </a:spcAft>
              <a:buSzPts val="1700"/>
              <a:buNone/>
              <a:defRPr sz="2400" b="1"/>
            </a:lvl1pPr>
            <a:lvl2pPr marL="1219170" lvl="1" indent="-304792" algn="l">
              <a:lnSpc>
                <a:spcPct val="90000"/>
              </a:lnSpc>
              <a:spcBef>
                <a:spcPts val="267"/>
              </a:spcBef>
              <a:spcAft>
                <a:spcPts val="0"/>
              </a:spcAft>
              <a:buSzPts val="1200"/>
              <a:buNone/>
              <a:defRPr sz="2000" b="1"/>
            </a:lvl2pPr>
            <a:lvl3pPr marL="1828754" lvl="2" indent="-304792" algn="l">
              <a:lnSpc>
                <a:spcPct val="90000"/>
              </a:lnSpc>
              <a:spcBef>
                <a:spcPts val="267"/>
              </a:spcBef>
              <a:spcAft>
                <a:spcPts val="0"/>
              </a:spcAft>
              <a:buSzPts val="1100"/>
              <a:buNone/>
              <a:defRPr sz="1867" b="1"/>
            </a:lvl3pPr>
            <a:lvl4pPr marL="2438339" lvl="3" indent="-304792" algn="l">
              <a:lnSpc>
                <a:spcPct val="90000"/>
              </a:lnSpc>
              <a:spcBef>
                <a:spcPts val="267"/>
              </a:spcBef>
              <a:spcAft>
                <a:spcPts val="0"/>
              </a:spcAft>
              <a:buSzPts val="1100"/>
              <a:buNone/>
              <a:defRPr sz="1600" b="1"/>
            </a:lvl4pPr>
            <a:lvl5pPr marL="3047924" lvl="4" indent="-304792" algn="l">
              <a:lnSpc>
                <a:spcPct val="90000"/>
              </a:lnSpc>
              <a:spcBef>
                <a:spcPts val="267"/>
              </a:spcBef>
              <a:spcAft>
                <a:spcPts val="0"/>
              </a:spcAft>
              <a:buSzPts val="1100"/>
              <a:buNone/>
              <a:defRPr sz="1600" b="1"/>
            </a:lvl5pPr>
            <a:lvl6pPr marL="3657509" lvl="5" indent="-304792" algn="l">
              <a:lnSpc>
                <a:spcPct val="90000"/>
              </a:lnSpc>
              <a:spcBef>
                <a:spcPts val="267"/>
              </a:spcBef>
              <a:spcAft>
                <a:spcPts val="0"/>
              </a:spcAft>
              <a:buSzPts val="900"/>
              <a:buNone/>
              <a:defRPr sz="1600" b="1"/>
            </a:lvl6pPr>
            <a:lvl7pPr marL="4267093" lvl="6" indent="-304792" algn="l">
              <a:lnSpc>
                <a:spcPct val="90000"/>
              </a:lnSpc>
              <a:spcBef>
                <a:spcPts val="267"/>
              </a:spcBef>
              <a:spcAft>
                <a:spcPts val="0"/>
              </a:spcAft>
              <a:buSzPts val="900"/>
              <a:buNone/>
              <a:defRPr sz="1600" b="1"/>
            </a:lvl7pPr>
            <a:lvl8pPr marL="4876678" lvl="7" indent="-304792" algn="l">
              <a:lnSpc>
                <a:spcPct val="90000"/>
              </a:lnSpc>
              <a:spcBef>
                <a:spcPts val="267"/>
              </a:spcBef>
              <a:spcAft>
                <a:spcPts val="0"/>
              </a:spcAft>
              <a:buSzPts val="900"/>
              <a:buNone/>
              <a:defRPr sz="1600" b="1"/>
            </a:lvl8pPr>
            <a:lvl9pPr marL="5486263" lvl="8" indent="-304792" algn="l">
              <a:lnSpc>
                <a:spcPct val="90000"/>
              </a:lnSpc>
              <a:spcBef>
                <a:spcPts val="267"/>
              </a:spcBef>
              <a:spcAft>
                <a:spcPts val="267"/>
              </a:spcAft>
              <a:buSzPts val="900"/>
              <a:buNone/>
              <a:defRPr sz="1600" b="1"/>
            </a:lvl9pPr>
          </a:lstStyle>
          <a:p>
            <a:endParaRPr/>
          </a:p>
        </p:txBody>
      </p:sp>
      <p:sp>
        <p:nvSpPr>
          <p:cNvPr id="347" name="Google Shape;347;p69"/>
          <p:cNvSpPr txBox="1">
            <a:spLocks noGrp="1"/>
          </p:cNvSpPr>
          <p:nvPr>
            <p:ph type="body" idx="4"/>
          </p:nvPr>
        </p:nvSpPr>
        <p:spPr>
          <a:xfrm>
            <a:off x="6193369" y="2174875"/>
            <a:ext cx="5388900" cy="3951300"/>
          </a:xfrm>
          <a:prstGeom prst="rect">
            <a:avLst/>
          </a:prstGeom>
          <a:noFill/>
          <a:ln>
            <a:noFill/>
          </a:ln>
        </p:spPr>
        <p:txBody>
          <a:bodyPr spcFirstLastPara="1" wrap="square" lIns="68575" tIns="34275" rIns="68575" bIns="34275" anchor="t" anchorCtr="0">
            <a:noAutofit/>
          </a:bodyPr>
          <a:lstStyle>
            <a:lvl1pPr marL="609585" lvl="0" indent="-448722" algn="l">
              <a:lnSpc>
                <a:spcPct val="95000"/>
              </a:lnSpc>
              <a:spcBef>
                <a:spcPts val="1200"/>
              </a:spcBef>
              <a:spcAft>
                <a:spcPts val="0"/>
              </a:spcAft>
              <a:buSzPts val="1700"/>
              <a:buChar char="•"/>
              <a:defRPr sz="2400"/>
            </a:lvl1pPr>
            <a:lvl2pPr marL="1219170" lvl="1" indent="-406390" algn="l">
              <a:lnSpc>
                <a:spcPct val="90000"/>
              </a:lnSpc>
              <a:spcBef>
                <a:spcPts val="267"/>
              </a:spcBef>
              <a:spcAft>
                <a:spcPts val="0"/>
              </a:spcAft>
              <a:buSzPts val="1200"/>
              <a:buChar char="●"/>
              <a:defRPr sz="2000"/>
            </a:lvl2pPr>
            <a:lvl3pPr marL="1828754" lvl="2" indent="-397923" algn="l">
              <a:lnSpc>
                <a:spcPct val="90000"/>
              </a:lnSpc>
              <a:spcBef>
                <a:spcPts val="267"/>
              </a:spcBef>
              <a:spcAft>
                <a:spcPts val="0"/>
              </a:spcAft>
              <a:buSzPts val="1100"/>
              <a:buChar char="●"/>
              <a:defRPr sz="1867"/>
            </a:lvl3pPr>
            <a:lvl4pPr marL="2438339" lvl="3" indent="-397923" algn="l">
              <a:lnSpc>
                <a:spcPct val="90000"/>
              </a:lnSpc>
              <a:spcBef>
                <a:spcPts val="267"/>
              </a:spcBef>
              <a:spcAft>
                <a:spcPts val="0"/>
              </a:spcAft>
              <a:buSzPts val="1100"/>
              <a:buChar char="●"/>
              <a:defRPr sz="1600"/>
            </a:lvl4pPr>
            <a:lvl5pPr marL="3047924" lvl="4" indent="-397923" algn="l">
              <a:lnSpc>
                <a:spcPct val="90000"/>
              </a:lnSpc>
              <a:spcBef>
                <a:spcPts val="267"/>
              </a:spcBef>
              <a:spcAft>
                <a:spcPts val="0"/>
              </a:spcAft>
              <a:buSzPts val="1100"/>
              <a:buChar char="●"/>
              <a:defRPr sz="1600"/>
            </a:lvl5pPr>
            <a:lvl6pPr marL="3657509" lvl="5" indent="-380990" algn="l">
              <a:lnSpc>
                <a:spcPct val="90000"/>
              </a:lnSpc>
              <a:spcBef>
                <a:spcPts val="267"/>
              </a:spcBef>
              <a:spcAft>
                <a:spcPts val="0"/>
              </a:spcAft>
              <a:buSzPts val="900"/>
              <a:buChar char="●"/>
              <a:defRPr sz="1600"/>
            </a:lvl6pPr>
            <a:lvl7pPr marL="4267093" lvl="6" indent="-380990" algn="l">
              <a:lnSpc>
                <a:spcPct val="90000"/>
              </a:lnSpc>
              <a:spcBef>
                <a:spcPts val="267"/>
              </a:spcBef>
              <a:spcAft>
                <a:spcPts val="0"/>
              </a:spcAft>
              <a:buSzPts val="900"/>
              <a:buChar char="●"/>
              <a:defRPr sz="1600"/>
            </a:lvl7pPr>
            <a:lvl8pPr marL="4876678" lvl="7" indent="-380990" algn="l">
              <a:lnSpc>
                <a:spcPct val="90000"/>
              </a:lnSpc>
              <a:spcBef>
                <a:spcPts val="267"/>
              </a:spcBef>
              <a:spcAft>
                <a:spcPts val="0"/>
              </a:spcAft>
              <a:buSzPts val="900"/>
              <a:buChar char="●"/>
              <a:defRPr sz="1600"/>
            </a:lvl8pPr>
            <a:lvl9pPr marL="5486263" lvl="8" indent="-380990" algn="l">
              <a:lnSpc>
                <a:spcPct val="90000"/>
              </a:lnSpc>
              <a:spcBef>
                <a:spcPts val="267"/>
              </a:spcBef>
              <a:spcAft>
                <a:spcPts val="267"/>
              </a:spcAft>
              <a:buSzPts val="900"/>
              <a:buChar char="●"/>
              <a:defRPr sz="1600"/>
            </a:lvl9pPr>
          </a:lstStyle>
          <a:p>
            <a:endParaRPr/>
          </a:p>
        </p:txBody>
      </p:sp>
      <p:sp>
        <p:nvSpPr>
          <p:cNvPr id="348" name="Google Shape;348;p69"/>
          <p:cNvSpPr txBox="1">
            <a:spLocks noGrp="1"/>
          </p:cNvSpPr>
          <p:nvPr>
            <p:ph type="dt" idx="10"/>
          </p:nvPr>
        </p:nvSpPr>
        <p:spPr>
          <a:xfrm>
            <a:off x="0" y="0"/>
            <a:ext cx="3000000" cy="300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9pPr>
          </a:lstStyle>
          <a:p>
            <a:endParaRPr/>
          </a:p>
        </p:txBody>
      </p:sp>
      <p:sp>
        <p:nvSpPr>
          <p:cNvPr id="349" name="Google Shape;349;p69"/>
          <p:cNvSpPr txBox="1">
            <a:spLocks noGrp="1"/>
          </p:cNvSpPr>
          <p:nvPr>
            <p:ph type="ftr" idx="11"/>
          </p:nvPr>
        </p:nvSpPr>
        <p:spPr>
          <a:xfrm>
            <a:off x="0" y="0"/>
            <a:ext cx="3000000" cy="300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9pPr>
          </a:lstStyle>
          <a:p>
            <a:endParaRPr/>
          </a:p>
        </p:txBody>
      </p:sp>
      <p:sp>
        <p:nvSpPr>
          <p:cNvPr id="350" name="Google Shape;350;p69"/>
          <p:cNvSpPr txBox="1">
            <a:spLocks noGrp="1"/>
          </p:cNvSpPr>
          <p:nvPr>
            <p:ph type="sldNum" idx="12"/>
          </p:nvPr>
        </p:nvSpPr>
        <p:spPr>
          <a:xfrm>
            <a:off x="0" y="0"/>
            <a:ext cx="3000000" cy="30000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62540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1D845-0D2D-4DF5-BDE3-E718E8074D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EEEA75-443F-4507-950E-D1997EBDF2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E7B82D-6230-41D6-BBB5-AF2B5CE39F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D2A4B4-C099-464E-BA74-61DC94BB2F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4AA80B-BED9-4264-BD13-AD7A3D000D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8D1194-431B-43B2-B6CA-1C394283F579}"/>
              </a:ext>
            </a:extLst>
          </p:cNvPr>
          <p:cNvSpPr>
            <a:spLocks noGrp="1"/>
          </p:cNvSpPr>
          <p:nvPr>
            <p:ph type="dt" sz="half" idx="10"/>
          </p:nvPr>
        </p:nvSpPr>
        <p:spPr/>
        <p:txBody>
          <a:bodyPr/>
          <a:lstStyle/>
          <a:p>
            <a:fld id="{A84A74CE-6BAF-47A1-943C-5F82A5F50632}" type="datetimeFigureOut">
              <a:rPr lang="en-US" smtClean="0"/>
              <a:t>11/28/2022</a:t>
            </a:fld>
            <a:endParaRPr lang="en-US"/>
          </a:p>
        </p:txBody>
      </p:sp>
      <p:sp>
        <p:nvSpPr>
          <p:cNvPr id="8" name="Footer Placeholder 7">
            <a:extLst>
              <a:ext uri="{FF2B5EF4-FFF2-40B4-BE49-F238E27FC236}">
                <a16:creationId xmlns:a16="http://schemas.microsoft.com/office/drawing/2014/main" id="{E94CAFB1-FEDE-41DB-BDA3-3F3352FC24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D7B843-3D2D-4363-9177-EA0F54044D13}"/>
              </a:ext>
            </a:extLst>
          </p:cNvPr>
          <p:cNvSpPr>
            <a:spLocks noGrp="1"/>
          </p:cNvSpPr>
          <p:nvPr>
            <p:ph type="sldNum" sz="quarter" idx="12"/>
          </p:nvPr>
        </p:nvSpPr>
        <p:spPr/>
        <p:txBody>
          <a:bodyPr/>
          <a:lstStyle/>
          <a:p>
            <a:fld id="{CEE80ECB-2AE2-41AE-B18A-3435930848B2}" type="slidenum">
              <a:rPr lang="en-US" smtClean="0"/>
              <a:t>‹#›</a:t>
            </a:fld>
            <a:endParaRPr lang="en-US"/>
          </a:p>
        </p:txBody>
      </p:sp>
    </p:spTree>
    <p:extLst>
      <p:ext uri="{BB962C8B-B14F-4D97-AF65-F5344CB8AC3E}">
        <p14:creationId xmlns:p14="http://schemas.microsoft.com/office/powerpoint/2010/main" val="604334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76E96-F5DA-4CE1-AC7B-42DB57937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E3493C-619F-4560-BB4F-C2FDDCCCEC1C}"/>
              </a:ext>
            </a:extLst>
          </p:cNvPr>
          <p:cNvSpPr>
            <a:spLocks noGrp="1"/>
          </p:cNvSpPr>
          <p:nvPr>
            <p:ph type="dt" sz="half" idx="10"/>
          </p:nvPr>
        </p:nvSpPr>
        <p:spPr/>
        <p:txBody>
          <a:bodyPr/>
          <a:lstStyle/>
          <a:p>
            <a:fld id="{A84A74CE-6BAF-47A1-943C-5F82A5F50632}" type="datetimeFigureOut">
              <a:rPr lang="en-US" smtClean="0"/>
              <a:t>11/28/2022</a:t>
            </a:fld>
            <a:endParaRPr lang="en-US"/>
          </a:p>
        </p:txBody>
      </p:sp>
      <p:sp>
        <p:nvSpPr>
          <p:cNvPr id="4" name="Footer Placeholder 3">
            <a:extLst>
              <a:ext uri="{FF2B5EF4-FFF2-40B4-BE49-F238E27FC236}">
                <a16:creationId xmlns:a16="http://schemas.microsoft.com/office/drawing/2014/main" id="{E73D810E-0583-4544-B67B-3EB548C489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9158E3-77B7-4494-8511-68D43FF53886}"/>
              </a:ext>
            </a:extLst>
          </p:cNvPr>
          <p:cNvSpPr>
            <a:spLocks noGrp="1"/>
          </p:cNvSpPr>
          <p:nvPr>
            <p:ph type="sldNum" sz="quarter" idx="12"/>
          </p:nvPr>
        </p:nvSpPr>
        <p:spPr/>
        <p:txBody>
          <a:bodyPr/>
          <a:lstStyle/>
          <a:p>
            <a:fld id="{CEE80ECB-2AE2-41AE-B18A-3435930848B2}" type="slidenum">
              <a:rPr lang="en-US" smtClean="0"/>
              <a:t>‹#›</a:t>
            </a:fld>
            <a:endParaRPr lang="en-US"/>
          </a:p>
        </p:txBody>
      </p:sp>
    </p:spTree>
    <p:extLst>
      <p:ext uri="{BB962C8B-B14F-4D97-AF65-F5344CB8AC3E}">
        <p14:creationId xmlns:p14="http://schemas.microsoft.com/office/powerpoint/2010/main" val="1949739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E9EAA9-B953-432B-8A36-7E40D6C211FB}"/>
              </a:ext>
            </a:extLst>
          </p:cNvPr>
          <p:cNvSpPr>
            <a:spLocks noGrp="1"/>
          </p:cNvSpPr>
          <p:nvPr>
            <p:ph type="dt" sz="half" idx="10"/>
          </p:nvPr>
        </p:nvSpPr>
        <p:spPr/>
        <p:txBody>
          <a:bodyPr/>
          <a:lstStyle/>
          <a:p>
            <a:fld id="{A84A74CE-6BAF-47A1-943C-5F82A5F50632}" type="datetimeFigureOut">
              <a:rPr lang="en-US" smtClean="0"/>
              <a:t>11/28/2022</a:t>
            </a:fld>
            <a:endParaRPr lang="en-US"/>
          </a:p>
        </p:txBody>
      </p:sp>
      <p:sp>
        <p:nvSpPr>
          <p:cNvPr id="3" name="Footer Placeholder 2">
            <a:extLst>
              <a:ext uri="{FF2B5EF4-FFF2-40B4-BE49-F238E27FC236}">
                <a16:creationId xmlns:a16="http://schemas.microsoft.com/office/drawing/2014/main" id="{EB8DDCFF-DC16-4FB8-B6B2-FB0C4D2D28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C9008F-D4BF-4EB8-A668-E3B01B9C1CB8}"/>
              </a:ext>
            </a:extLst>
          </p:cNvPr>
          <p:cNvSpPr>
            <a:spLocks noGrp="1"/>
          </p:cNvSpPr>
          <p:nvPr>
            <p:ph type="sldNum" sz="quarter" idx="12"/>
          </p:nvPr>
        </p:nvSpPr>
        <p:spPr/>
        <p:txBody>
          <a:bodyPr/>
          <a:lstStyle/>
          <a:p>
            <a:fld id="{CEE80ECB-2AE2-41AE-B18A-3435930848B2}" type="slidenum">
              <a:rPr lang="en-US" smtClean="0"/>
              <a:t>‹#›</a:t>
            </a:fld>
            <a:endParaRPr lang="en-US"/>
          </a:p>
        </p:txBody>
      </p:sp>
    </p:spTree>
    <p:extLst>
      <p:ext uri="{BB962C8B-B14F-4D97-AF65-F5344CB8AC3E}">
        <p14:creationId xmlns:p14="http://schemas.microsoft.com/office/powerpoint/2010/main" val="3338877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CB7C1-D722-484D-8163-B9B9476D28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A21E51-95D3-4A10-AB0B-315EEC3F6E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09508A-B775-4BA7-AD62-7D136F13CC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F020C1-B905-413B-98EF-8BCB238D979D}"/>
              </a:ext>
            </a:extLst>
          </p:cNvPr>
          <p:cNvSpPr>
            <a:spLocks noGrp="1"/>
          </p:cNvSpPr>
          <p:nvPr>
            <p:ph type="dt" sz="half" idx="10"/>
          </p:nvPr>
        </p:nvSpPr>
        <p:spPr/>
        <p:txBody>
          <a:bodyPr/>
          <a:lstStyle/>
          <a:p>
            <a:fld id="{A84A74CE-6BAF-47A1-943C-5F82A5F50632}" type="datetimeFigureOut">
              <a:rPr lang="en-US" smtClean="0"/>
              <a:t>11/28/2022</a:t>
            </a:fld>
            <a:endParaRPr lang="en-US"/>
          </a:p>
        </p:txBody>
      </p:sp>
      <p:sp>
        <p:nvSpPr>
          <p:cNvPr id="6" name="Footer Placeholder 5">
            <a:extLst>
              <a:ext uri="{FF2B5EF4-FFF2-40B4-BE49-F238E27FC236}">
                <a16:creationId xmlns:a16="http://schemas.microsoft.com/office/drawing/2014/main" id="{A28AE8E9-8099-4E7C-87DA-77769DCEC6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8180C5-2864-4319-9F8A-9E0ECE9BACD5}"/>
              </a:ext>
            </a:extLst>
          </p:cNvPr>
          <p:cNvSpPr>
            <a:spLocks noGrp="1"/>
          </p:cNvSpPr>
          <p:nvPr>
            <p:ph type="sldNum" sz="quarter" idx="12"/>
          </p:nvPr>
        </p:nvSpPr>
        <p:spPr/>
        <p:txBody>
          <a:bodyPr/>
          <a:lstStyle/>
          <a:p>
            <a:fld id="{CEE80ECB-2AE2-41AE-B18A-3435930848B2}" type="slidenum">
              <a:rPr lang="en-US" smtClean="0"/>
              <a:t>‹#›</a:t>
            </a:fld>
            <a:endParaRPr lang="en-US"/>
          </a:p>
        </p:txBody>
      </p:sp>
    </p:spTree>
    <p:extLst>
      <p:ext uri="{BB962C8B-B14F-4D97-AF65-F5344CB8AC3E}">
        <p14:creationId xmlns:p14="http://schemas.microsoft.com/office/powerpoint/2010/main" val="4102556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D1B29-A4E8-4287-BA6F-C35654311E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F40BC5-B513-4838-ABC4-B1CE2447D9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F4AE2C-82BE-47B9-907D-C450866DE5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0399F3-0E28-41C7-8B6B-39D2E07A2C63}"/>
              </a:ext>
            </a:extLst>
          </p:cNvPr>
          <p:cNvSpPr>
            <a:spLocks noGrp="1"/>
          </p:cNvSpPr>
          <p:nvPr>
            <p:ph type="dt" sz="half" idx="10"/>
          </p:nvPr>
        </p:nvSpPr>
        <p:spPr/>
        <p:txBody>
          <a:bodyPr/>
          <a:lstStyle/>
          <a:p>
            <a:fld id="{A84A74CE-6BAF-47A1-943C-5F82A5F50632}" type="datetimeFigureOut">
              <a:rPr lang="en-US" smtClean="0"/>
              <a:t>11/28/2022</a:t>
            </a:fld>
            <a:endParaRPr lang="en-US"/>
          </a:p>
        </p:txBody>
      </p:sp>
      <p:sp>
        <p:nvSpPr>
          <p:cNvPr id="6" name="Footer Placeholder 5">
            <a:extLst>
              <a:ext uri="{FF2B5EF4-FFF2-40B4-BE49-F238E27FC236}">
                <a16:creationId xmlns:a16="http://schemas.microsoft.com/office/drawing/2014/main" id="{3CB4D1E8-184B-4422-A8E8-BE33CA0F2D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205616-5350-41FD-B365-800D9467BAF6}"/>
              </a:ext>
            </a:extLst>
          </p:cNvPr>
          <p:cNvSpPr>
            <a:spLocks noGrp="1"/>
          </p:cNvSpPr>
          <p:nvPr>
            <p:ph type="sldNum" sz="quarter" idx="12"/>
          </p:nvPr>
        </p:nvSpPr>
        <p:spPr/>
        <p:txBody>
          <a:bodyPr/>
          <a:lstStyle/>
          <a:p>
            <a:fld id="{CEE80ECB-2AE2-41AE-B18A-3435930848B2}" type="slidenum">
              <a:rPr lang="en-US" smtClean="0"/>
              <a:t>‹#›</a:t>
            </a:fld>
            <a:endParaRPr lang="en-US"/>
          </a:p>
        </p:txBody>
      </p:sp>
    </p:spTree>
    <p:extLst>
      <p:ext uri="{BB962C8B-B14F-4D97-AF65-F5344CB8AC3E}">
        <p14:creationId xmlns:p14="http://schemas.microsoft.com/office/powerpoint/2010/main" val="2110535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DD1563-2DBC-4208-8B24-A1BA1E083A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C799FD-A766-43BF-86E9-0D6AFB5D95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A2F7C5-A1AF-4598-A9B5-10F876585C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4A74CE-6BAF-47A1-943C-5F82A5F50632}" type="datetimeFigureOut">
              <a:rPr lang="en-US" smtClean="0"/>
              <a:t>11/28/2022</a:t>
            </a:fld>
            <a:endParaRPr lang="en-US"/>
          </a:p>
        </p:txBody>
      </p:sp>
      <p:sp>
        <p:nvSpPr>
          <p:cNvPr id="5" name="Footer Placeholder 4">
            <a:extLst>
              <a:ext uri="{FF2B5EF4-FFF2-40B4-BE49-F238E27FC236}">
                <a16:creationId xmlns:a16="http://schemas.microsoft.com/office/drawing/2014/main" id="{8B7DE7F2-50B6-460E-8DAA-FBEECF308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E65218-3AB6-410D-BC4A-3623D8D9A1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E80ECB-2AE2-41AE-B18A-3435930848B2}" type="slidenum">
              <a:rPr lang="en-US" smtClean="0"/>
              <a:t>‹#›</a:t>
            </a:fld>
            <a:endParaRPr lang="en-US"/>
          </a:p>
        </p:txBody>
      </p:sp>
    </p:spTree>
    <p:extLst>
      <p:ext uri="{BB962C8B-B14F-4D97-AF65-F5344CB8AC3E}">
        <p14:creationId xmlns:p14="http://schemas.microsoft.com/office/powerpoint/2010/main" val="1313579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880F11-0DBE-40BC-A3FE-95953CF364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7F8C85-C10B-4B40-B38B-9292E0C8B3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550F17-3460-487B-A3AA-FA72559B43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6D210F-0D01-4C69-AC7C-9AB628F53999}" type="datetime1">
              <a:rPr lang="en-US" smtClean="0"/>
              <a:t>11/28/2022</a:t>
            </a:fld>
            <a:endParaRPr lang="en-US"/>
          </a:p>
        </p:txBody>
      </p:sp>
      <p:sp>
        <p:nvSpPr>
          <p:cNvPr id="5" name="Footer Placeholder 4">
            <a:extLst>
              <a:ext uri="{FF2B5EF4-FFF2-40B4-BE49-F238E27FC236}">
                <a16:creationId xmlns:a16="http://schemas.microsoft.com/office/drawing/2014/main" id="{32803B0F-2D39-42FE-8242-7702065EBC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8834265-6ECE-49F1-B6C4-B5C7CE28A4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FCB973-D7FA-433D-B1FE-7EC5A31E564F}" type="slidenum">
              <a:rPr lang="en-US" smtClean="0"/>
              <a:t>‹#›</a:t>
            </a:fld>
            <a:endParaRPr lang="en-US"/>
          </a:p>
        </p:txBody>
      </p:sp>
    </p:spTree>
    <p:extLst>
      <p:ext uri="{BB962C8B-B14F-4D97-AF65-F5344CB8AC3E}">
        <p14:creationId xmlns:p14="http://schemas.microsoft.com/office/powerpoint/2010/main" val="2487699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B1CD20-2526-4CA7-9512-9AD2A9CF11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5FCE05-6E21-4E7C-BD13-5D61DD53CD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29E75A-B402-40D2-A232-9E978576E5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400A3E-8DB4-4D32-BE87-CDA3337623CB}" type="datetime1">
              <a:rPr lang="en-US" smtClean="0"/>
              <a:t>11/28/2022</a:t>
            </a:fld>
            <a:endParaRPr lang="en-US"/>
          </a:p>
        </p:txBody>
      </p:sp>
      <p:sp>
        <p:nvSpPr>
          <p:cNvPr id="5" name="Footer Placeholder 4">
            <a:extLst>
              <a:ext uri="{FF2B5EF4-FFF2-40B4-BE49-F238E27FC236}">
                <a16:creationId xmlns:a16="http://schemas.microsoft.com/office/drawing/2014/main" id="{5BC4E1E5-9CFC-4ABA-837E-C79453F0DE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D21208-4C8D-42C6-9F2E-6E551D93C9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4AB7FF-DFEF-47DC-A44F-8F037B2C6583}" type="slidenum">
              <a:rPr lang="en-US" smtClean="0"/>
              <a:t>‹#›</a:t>
            </a:fld>
            <a:endParaRPr lang="en-US"/>
          </a:p>
        </p:txBody>
      </p:sp>
    </p:spTree>
    <p:extLst>
      <p:ext uri="{BB962C8B-B14F-4D97-AF65-F5344CB8AC3E}">
        <p14:creationId xmlns:p14="http://schemas.microsoft.com/office/powerpoint/2010/main" val="38489711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6"/>
        <p:cNvGrpSpPr/>
        <p:nvPr/>
      </p:nvGrpSpPr>
      <p:grpSpPr>
        <a:xfrm>
          <a:off x="0" y="0"/>
          <a:ext cx="0" cy="0"/>
          <a:chOff x="0" y="0"/>
          <a:chExt cx="0" cy="0"/>
        </a:xfrm>
      </p:grpSpPr>
      <p:sp>
        <p:nvSpPr>
          <p:cNvPr id="277" name="Google Shape;277;p57"/>
          <p:cNvSpPr/>
          <p:nvPr/>
        </p:nvSpPr>
        <p:spPr>
          <a:xfrm>
            <a:off x="10251331" y="2"/>
            <a:ext cx="1934287" cy="5982727"/>
          </a:xfrm>
          <a:custGeom>
            <a:avLst/>
            <a:gdLst/>
            <a:ahLst/>
            <a:cxnLst/>
            <a:rect l="l" t="t" r="r" b="b"/>
            <a:pathLst>
              <a:path w="1696743" h="5463677" extrusionOk="0">
                <a:moveTo>
                  <a:pt x="1654379" y="5463677"/>
                </a:moveTo>
                <a:lnTo>
                  <a:pt x="0" y="5454085"/>
                </a:lnTo>
                <a:lnTo>
                  <a:pt x="980930" y="0"/>
                </a:lnTo>
                <a:lnTo>
                  <a:pt x="1696743" y="4620"/>
                </a:lnTo>
                <a:lnTo>
                  <a:pt x="1654379" y="5463677"/>
                </a:lnTo>
                <a:close/>
              </a:path>
            </a:pathLst>
          </a:custGeom>
          <a:gradFill>
            <a:gsLst>
              <a:gs pos="0">
                <a:srgbClr val="07477D">
                  <a:alpha val="0"/>
                </a:srgbClr>
              </a:gs>
              <a:gs pos="42000">
                <a:srgbClr val="07477D">
                  <a:alpha val="0"/>
                </a:srgbClr>
              </a:gs>
              <a:gs pos="100000">
                <a:srgbClr val="07477D">
                  <a:alpha val="32156"/>
                </a:srgbClr>
              </a:gs>
            </a:gsLst>
            <a:lin ang="719864" scaled="0"/>
          </a:gradFill>
          <a:ln>
            <a:noFill/>
          </a:ln>
        </p:spPr>
        <p:txBody>
          <a:bodyPr spcFirstLastPara="1" wrap="square" lIns="109700" tIns="54833" rIns="109700" bIns="54833" anchor="ctr" anchorCtr="0">
            <a:noAutofit/>
          </a:bodyPr>
          <a:lstStyle/>
          <a:p>
            <a:pPr marL="0" marR="0" lvl="0" indent="0" algn="ctr" rtl="0">
              <a:lnSpc>
                <a:spcPct val="100000"/>
              </a:lnSpc>
              <a:spcBef>
                <a:spcPts val="0"/>
              </a:spcBef>
              <a:spcAft>
                <a:spcPts val="0"/>
              </a:spcAft>
              <a:buClr>
                <a:schemeClr val="dk1"/>
              </a:buClr>
              <a:buSzPts val="1000"/>
              <a:buFont typeface="Arial"/>
              <a:buNone/>
            </a:pPr>
            <a:endParaRPr sz="1333" b="0" i="0" u="none" strike="noStrike" cap="none">
              <a:solidFill>
                <a:schemeClr val="lt1"/>
              </a:solidFill>
              <a:latin typeface="Century Schoolbook"/>
              <a:ea typeface="Century Schoolbook"/>
              <a:cs typeface="Century Schoolbook"/>
              <a:sym typeface="Century Schoolbook"/>
            </a:endParaRPr>
          </a:p>
        </p:txBody>
      </p:sp>
      <p:sp>
        <p:nvSpPr>
          <p:cNvPr id="278" name="Google Shape;278;p57"/>
          <p:cNvSpPr/>
          <p:nvPr/>
        </p:nvSpPr>
        <p:spPr>
          <a:xfrm>
            <a:off x="0" y="6317617"/>
            <a:ext cx="12192000" cy="538800"/>
          </a:xfrm>
          <a:prstGeom prst="rect">
            <a:avLst/>
          </a:prstGeom>
          <a:solidFill>
            <a:srgbClr val="003155"/>
          </a:solidFill>
          <a:ln>
            <a:noFill/>
          </a:ln>
        </p:spPr>
        <p:txBody>
          <a:bodyPr spcFirstLastPara="1" wrap="square" lIns="109700" tIns="54833" rIns="109700" bIns="54833" anchor="ctr" anchorCtr="0">
            <a:noAutofit/>
          </a:bodyPr>
          <a:lstStyle/>
          <a:p>
            <a:pPr marL="0" marR="0" lvl="0" indent="0" algn="ctr" rtl="0">
              <a:lnSpc>
                <a:spcPct val="100000"/>
              </a:lnSpc>
              <a:spcBef>
                <a:spcPts val="0"/>
              </a:spcBef>
              <a:spcAft>
                <a:spcPts val="0"/>
              </a:spcAft>
              <a:buClr>
                <a:schemeClr val="dk1"/>
              </a:buClr>
              <a:buSzPts val="1000"/>
              <a:buFont typeface="Arial"/>
              <a:buNone/>
            </a:pPr>
            <a:endParaRPr sz="1333" b="0" i="0" u="none" strike="noStrike" cap="none">
              <a:solidFill>
                <a:schemeClr val="lt1"/>
              </a:solidFill>
              <a:latin typeface="Century Schoolbook"/>
              <a:ea typeface="Century Schoolbook"/>
              <a:cs typeface="Century Schoolbook"/>
              <a:sym typeface="Century Schoolbook"/>
            </a:endParaRPr>
          </a:p>
        </p:txBody>
      </p:sp>
      <p:sp>
        <p:nvSpPr>
          <p:cNvPr id="279" name="Google Shape;279;p57"/>
          <p:cNvSpPr/>
          <p:nvPr/>
        </p:nvSpPr>
        <p:spPr>
          <a:xfrm>
            <a:off x="9892576" y="-7459"/>
            <a:ext cx="2325509" cy="6878157"/>
          </a:xfrm>
          <a:custGeom>
            <a:avLst/>
            <a:gdLst/>
            <a:ahLst/>
            <a:cxnLst/>
            <a:rect l="l" t="t" r="r" b="b"/>
            <a:pathLst>
              <a:path w="2325509" h="6878157" extrusionOk="0">
                <a:moveTo>
                  <a:pt x="2203243" y="0"/>
                </a:moveTo>
                <a:lnTo>
                  <a:pt x="2325509" y="0"/>
                </a:lnTo>
                <a:lnTo>
                  <a:pt x="2325509" y="6878157"/>
                </a:lnTo>
                <a:lnTo>
                  <a:pt x="0" y="6878157"/>
                </a:lnTo>
                <a:lnTo>
                  <a:pt x="170264" y="6783617"/>
                </a:lnTo>
                <a:cubicBezTo>
                  <a:pt x="1103191" y="6089061"/>
                  <a:pt x="1860052" y="3635971"/>
                  <a:pt x="2167774" y="417846"/>
                </a:cubicBezTo>
                <a:lnTo>
                  <a:pt x="2203243" y="0"/>
                </a:lnTo>
                <a:close/>
              </a:path>
            </a:pathLst>
          </a:custGeom>
          <a:solidFill>
            <a:schemeClr val="lt1"/>
          </a:solidFill>
          <a:ln>
            <a:noFill/>
          </a:ln>
        </p:spPr>
        <p:txBody>
          <a:bodyPr spcFirstLastPara="1" wrap="square" lIns="109700" tIns="54833" rIns="109700" bIns="54833" anchor="ctr" anchorCtr="0">
            <a:noAutofit/>
          </a:bodyPr>
          <a:lstStyle/>
          <a:p>
            <a:pPr marL="0" marR="0" lvl="0" indent="0" algn="ctr" rtl="0">
              <a:lnSpc>
                <a:spcPct val="100000"/>
              </a:lnSpc>
              <a:spcBef>
                <a:spcPts val="0"/>
              </a:spcBef>
              <a:spcAft>
                <a:spcPts val="0"/>
              </a:spcAft>
              <a:buClr>
                <a:schemeClr val="dk1"/>
              </a:buClr>
              <a:buSzPts val="1000"/>
              <a:buFont typeface="Arial"/>
              <a:buNone/>
            </a:pPr>
            <a:endParaRPr sz="1333" b="0" i="0" u="none" strike="noStrike" cap="none">
              <a:solidFill>
                <a:schemeClr val="lt1"/>
              </a:solidFill>
              <a:latin typeface="Century Schoolbook"/>
              <a:ea typeface="Century Schoolbook"/>
              <a:cs typeface="Century Schoolbook"/>
              <a:sym typeface="Century Schoolbook"/>
            </a:endParaRPr>
          </a:p>
        </p:txBody>
      </p:sp>
      <p:pic>
        <p:nvPicPr>
          <p:cNvPr id="280" name="Google Shape;280;p57"/>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10060107" y="5926931"/>
            <a:ext cx="1863564" cy="755299"/>
          </a:xfrm>
          <a:prstGeom prst="rect">
            <a:avLst/>
          </a:prstGeom>
          <a:noFill/>
          <a:ln>
            <a:noFill/>
          </a:ln>
        </p:spPr>
      </p:pic>
      <p:sp>
        <p:nvSpPr>
          <p:cNvPr id="281" name="Google Shape;281;p57"/>
          <p:cNvSpPr txBox="1">
            <a:spLocks noGrp="1"/>
          </p:cNvSpPr>
          <p:nvPr>
            <p:ph type="body" idx="1"/>
          </p:nvPr>
        </p:nvSpPr>
        <p:spPr>
          <a:xfrm>
            <a:off x="838200" y="1824991"/>
            <a:ext cx="10515600" cy="4353000"/>
          </a:xfrm>
          <a:prstGeom prst="rect">
            <a:avLst/>
          </a:prstGeom>
          <a:noFill/>
          <a:ln>
            <a:noFill/>
          </a:ln>
        </p:spPr>
        <p:txBody>
          <a:bodyPr spcFirstLastPara="1" wrap="square" lIns="68575" tIns="34275" rIns="68575" bIns="34275" anchor="t" anchorCtr="0">
            <a:noAutofit/>
          </a:bodyPr>
          <a:lstStyle>
            <a:lvl1pPr marL="457200" marR="0" lvl="0" indent="-336550" algn="l" rtl="0">
              <a:lnSpc>
                <a:spcPct val="95000"/>
              </a:lnSpc>
              <a:spcBef>
                <a:spcPts val="900"/>
              </a:spcBef>
              <a:spcAft>
                <a:spcPts val="0"/>
              </a:spcAft>
              <a:buClr>
                <a:schemeClr val="accent1"/>
              </a:buClr>
              <a:buSzPts val="1700"/>
              <a:buFont typeface="Arial"/>
              <a:buChar char="•"/>
              <a:defRPr sz="2100" b="0" i="0" u="none" strike="noStrike" cap="none">
                <a:solidFill>
                  <a:srgbClr val="7F7F7F"/>
                </a:solidFill>
                <a:latin typeface="Cambria"/>
                <a:ea typeface="Cambria"/>
                <a:cs typeface="Cambria"/>
                <a:sym typeface="Cambria"/>
              </a:defRPr>
            </a:lvl1pPr>
            <a:lvl2pPr marL="914400" marR="0" lvl="1" indent="-304800" algn="l" rtl="0">
              <a:lnSpc>
                <a:spcPct val="90000"/>
              </a:lnSpc>
              <a:spcBef>
                <a:spcPts val="200"/>
              </a:spcBef>
              <a:spcAft>
                <a:spcPts val="0"/>
              </a:spcAft>
              <a:buClr>
                <a:schemeClr val="accent1"/>
              </a:buClr>
              <a:buSzPts val="1200"/>
              <a:buFont typeface="Noto Sans Symbols"/>
              <a:buChar char="●"/>
              <a:defRPr sz="1200" b="0" i="0" u="none" strike="noStrike" cap="none">
                <a:solidFill>
                  <a:srgbClr val="7F7F7F"/>
                </a:solidFill>
                <a:latin typeface="Cambria"/>
                <a:ea typeface="Cambria"/>
                <a:cs typeface="Cambria"/>
                <a:sym typeface="Cambria"/>
              </a:defRPr>
            </a:lvl2pPr>
            <a:lvl3pPr marL="1371600" marR="0" lvl="2" indent="-298450" algn="l" rtl="0">
              <a:lnSpc>
                <a:spcPct val="90000"/>
              </a:lnSpc>
              <a:spcBef>
                <a:spcPts val="200"/>
              </a:spcBef>
              <a:spcAft>
                <a:spcPts val="0"/>
              </a:spcAft>
              <a:buClr>
                <a:schemeClr val="accent1"/>
              </a:buClr>
              <a:buSzPts val="1100"/>
              <a:buFont typeface="Noto Sans Symbols"/>
              <a:buChar char="●"/>
              <a:defRPr sz="1100" b="0" i="0" u="none" strike="noStrike" cap="none">
                <a:solidFill>
                  <a:srgbClr val="7F7F7F"/>
                </a:solidFill>
                <a:latin typeface="Cambria"/>
                <a:ea typeface="Cambria"/>
                <a:cs typeface="Cambria"/>
                <a:sym typeface="Cambria"/>
              </a:defRPr>
            </a:lvl3pPr>
            <a:lvl4pPr marL="1828800" marR="0" lvl="3" indent="-298450" algn="l" rtl="0">
              <a:lnSpc>
                <a:spcPct val="90000"/>
              </a:lnSpc>
              <a:spcBef>
                <a:spcPts val="200"/>
              </a:spcBef>
              <a:spcAft>
                <a:spcPts val="0"/>
              </a:spcAft>
              <a:buClr>
                <a:schemeClr val="accent1"/>
              </a:buClr>
              <a:buSzPts val="1100"/>
              <a:buFont typeface="Noto Sans Symbols"/>
              <a:buChar char="●"/>
              <a:defRPr sz="1100" b="0" i="0" u="none" strike="noStrike" cap="none">
                <a:solidFill>
                  <a:srgbClr val="7F7F7F"/>
                </a:solidFill>
                <a:latin typeface="Cambria"/>
                <a:ea typeface="Cambria"/>
                <a:cs typeface="Cambria"/>
                <a:sym typeface="Cambria"/>
              </a:defRPr>
            </a:lvl4pPr>
            <a:lvl5pPr marL="2286000" marR="0" lvl="4" indent="-298450" algn="l" rtl="0">
              <a:lnSpc>
                <a:spcPct val="90000"/>
              </a:lnSpc>
              <a:spcBef>
                <a:spcPts val="200"/>
              </a:spcBef>
              <a:spcAft>
                <a:spcPts val="0"/>
              </a:spcAft>
              <a:buClr>
                <a:schemeClr val="accent1"/>
              </a:buClr>
              <a:buSzPts val="1100"/>
              <a:buFont typeface="Noto Sans Symbols"/>
              <a:buChar char="●"/>
              <a:defRPr sz="1100" b="0" i="0" u="none" strike="noStrike" cap="none">
                <a:solidFill>
                  <a:srgbClr val="7F7F7F"/>
                </a:solidFill>
                <a:latin typeface="Cambria"/>
                <a:ea typeface="Cambria"/>
                <a:cs typeface="Cambria"/>
                <a:sym typeface="Cambria"/>
              </a:defRPr>
            </a:lvl5pPr>
            <a:lvl6pPr marL="2743200" marR="0" lvl="5" indent="-285750" algn="l" rtl="0">
              <a:lnSpc>
                <a:spcPct val="90000"/>
              </a:lnSpc>
              <a:spcBef>
                <a:spcPts val="200"/>
              </a:spcBef>
              <a:spcAft>
                <a:spcPts val="0"/>
              </a:spcAft>
              <a:buClr>
                <a:schemeClr val="accent1"/>
              </a:buClr>
              <a:buSzPts val="900"/>
              <a:buFont typeface="Noto Sans Symbols"/>
              <a:buChar char="●"/>
              <a:defRPr sz="900" b="0" i="0" u="none" strike="noStrike" cap="none">
                <a:solidFill>
                  <a:srgbClr val="262626"/>
                </a:solidFill>
                <a:latin typeface="Century Schoolbook"/>
                <a:ea typeface="Century Schoolbook"/>
                <a:cs typeface="Century Schoolbook"/>
                <a:sym typeface="Century Schoolbook"/>
              </a:defRPr>
            </a:lvl6pPr>
            <a:lvl7pPr marL="3200400" marR="0" lvl="6" indent="-285750" algn="l" rtl="0">
              <a:lnSpc>
                <a:spcPct val="90000"/>
              </a:lnSpc>
              <a:spcBef>
                <a:spcPts val="200"/>
              </a:spcBef>
              <a:spcAft>
                <a:spcPts val="0"/>
              </a:spcAft>
              <a:buClr>
                <a:schemeClr val="accent1"/>
              </a:buClr>
              <a:buSzPts val="900"/>
              <a:buFont typeface="Noto Sans Symbols"/>
              <a:buChar char="●"/>
              <a:defRPr sz="900" b="0" i="0" u="none" strike="noStrike" cap="none">
                <a:solidFill>
                  <a:srgbClr val="262626"/>
                </a:solidFill>
                <a:latin typeface="Century Schoolbook"/>
                <a:ea typeface="Century Schoolbook"/>
                <a:cs typeface="Century Schoolbook"/>
                <a:sym typeface="Century Schoolbook"/>
              </a:defRPr>
            </a:lvl7pPr>
            <a:lvl8pPr marL="3657600" marR="0" lvl="7" indent="-285750" algn="l" rtl="0">
              <a:lnSpc>
                <a:spcPct val="90000"/>
              </a:lnSpc>
              <a:spcBef>
                <a:spcPts val="200"/>
              </a:spcBef>
              <a:spcAft>
                <a:spcPts val="0"/>
              </a:spcAft>
              <a:buClr>
                <a:schemeClr val="accent1"/>
              </a:buClr>
              <a:buSzPts val="900"/>
              <a:buFont typeface="Noto Sans Symbols"/>
              <a:buChar char="●"/>
              <a:defRPr sz="900" b="0" i="0" u="none" strike="noStrike" cap="none">
                <a:solidFill>
                  <a:srgbClr val="262626"/>
                </a:solidFill>
                <a:latin typeface="Century Schoolbook"/>
                <a:ea typeface="Century Schoolbook"/>
                <a:cs typeface="Century Schoolbook"/>
                <a:sym typeface="Century Schoolbook"/>
              </a:defRPr>
            </a:lvl8pPr>
            <a:lvl9pPr marL="4114800" marR="0" lvl="8" indent="-285750" algn="l" rtl="0">
              <a:lnSpc>
                <a:spcPct val="90000"/>
              </a:lnSpc>
              <a:spcBef>
                <a:spcPts val="200"/>
              </a:spcBef>
              <a:spcAft>
                <a:spcPts val="200"/>
              </a:spcAft>
              <a:buClr>
                <a:schemeClr val="accent1"/>
              </a:buClr>
              <a:buSzPts val="900"/>
              <a:buFont typeface="Noto Sans Symbols"/>
              <a:buChar char="●"/>
              <a:defRPr sz="900" b="0" i="0" u="none" strike="noStrike" cap="none">
                <a:solidFill>
                  <a:srgbClr val="262626"/>
                </a:solidFill>
                <a:latin typeface="Century Schoolbook"/>
                <a:ea typeface="Century Schoolbook"/>
                <a:cs typeface="Century Schoolbook"/>
                <a:sym typeface="Century Schoolbook"/>
              </a:defRPr>
            </a:lvl9pPr>
          </a:lstStyle>
          <a:p>
            <a:endParaRPr/>
          </a:p>
        </p:txBody>
      </p:sp>
      <p:sp>
        <p:nvSpPr>
          <p:cNvPr id="282" name="Google Shape;282;p57"/>
          <p:cNvSpPr txBox="1">
            <a:spLocks noGrp="1"/>
          </p:cNvSpPr>
          <p:nvPr>
            <p:ph type="title"/>
          </p:nvPr>
        </p:nvSpPr>
        <p:spPr>
          <a:xfrm>
            <a:off x="838200" y="365760"/>
            <a:ext cx="10515600" cy="13260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accent1"/>
              </a:buClr>
              <a:buSzPts val="2800"/>
              <a:buFont typeface="Cambria"/>
              <a:buNone/>
              <a:defRPr sz="2700" b="0" i="0" u="none" strike="noStrike" cap="none">
                <a:solidFill>
                  <a:schemeClr val="accent1"/>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83" name="Google Shape;283;p57"/>
          <p:cNvSpPr txBox="1"/>
          <p:nvPr/>
        </p:nvSpPr>
        <p:spPr>
          <a:xfrm>
            <a:off x="914407" y="6317622"/>
            <a:ext cx="8930400" cy="540300"/>
          </a:xfrm>
          <a:prstGeom prst="rect">
            <a:avLst/>
          </a:prstGeom>
          <a:noFill/>
          <a:ln>
            <a:noFill/>
          </a:ln>
        </p:spPr>
        <p:txBody>
          <a:bodyPr spcFirstLastPara="1" wrap="square" lIns="0" tIns="45700" rIns="0" bIns="45700" anchor="ctr" anchorCtr="0">
            <a:noAutofit/>
          </a:bodyPr>
          <a:lstStyle/>
          <a:p>
            <a:pPr marL="0" marR="0" lvl="0" indent="0" algn="l" rtl="0">
              <a:lnSpc>
                <a:spcPct val="100000"/>
              </a:lnSpc>
              <a:spcBef>
                <a:spcPts val="0"/>
              </a:spcBef>
              <a:spcAft>
                <a:spcPts val="0"/>
              </a:spcAft>
              <a:buClr>
                <a:schemeClr val="lt1"/>
              </a:buClr>
              <a:buSzPts val="800"/>
              <a:buFont typeface="Arial Narrow"/>
              <a:buNone/>
            </a:pPr>
            <a:r>
              <a:rPr lang="en-US" sz="1067" b="0" i="0" u="none" strike="noStrike" cap="none">
                <a:solidFill>
                  <a:schemeClr val="lt1"/>
                </a:solidFill>
                <a:latin typeface="Arial Narrow"/>
                <a:ea typeface="Arial Narrow"/>
                <a:cs typeface="Arial Narrow"/>
                <a:sym typeface="Arial Narrow"/>
              </a:rPr>
              <a:t>U.S. Department of Commerce | National Oceanic and Atmospheric Administration | National Marine Fisheries Service</a:t>
            </a:r>
            <a:endParaRPr sz="2133" b="0" i="0" u="none" strike="noStrike" cap="none">
              <a:solidFill>
                <a:schemeClr val="dk1"/>
              </a:solidFill>
              <a:latin typeface="Arial"/>
              <a:ea typeface="Arial"/>
              <a:cs typeface="Arial"/>
              <a:sym typeface="Arial"/>
            </a:endParaRPr>
          </a:p>
        </p:txBody>
      </p:sp>
      <p:sp>
        <p:nvSpPr>
          <p:cNvPr id="284" name="Google Shape;284;p57"/>
          <p:cNvSpPr txBox="1"/>
          <p:nvPr/>
        </p:nvSpPr>
        <p:spPr>
          <a:xfrm>
            <a:off x="168166" y="6304133"/>
            <a:ext cx="746100" cy="5538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13B9C2"/>
              </a:buClr>
              <a:buSzPts val="800"/>
              <a:buFont typeface="Arial Narrow"/>
              <a:buNone/>
            </a:pPr>
            <a:r>
              <a:rPr lang="en-US" sz="1200" b="1" i="0" u="none" strike="noStrike" cap="none">
                <a:solidFill>
                  <a:srgbClr val="13B9C2"/>
                </a:solidFill>
                <a:latin typeface="Arial Narrow"/>
                <a:ea typeface="Arial Narrow"/>
                <a:cs typeface="Arial Narrow"/>
                <a:sym typeface="Arial Narrow"/>
              </a:rPr>
              <a:t>Page </a:t>
            </a:r>
            <a:fld id="{00000000-1234-1234-1234-123412341234}" type="slidenum">
              <a:rPr lang="en-US" sz="1200" b="1" i="0" u="none" strike="noStrike" cap="none">
                <a:solidFill>
                  <a:srgbClr val="13B9C2"/>
                </a:solidFill>
                <a:latin typeface="Arial Narrow"/>
                <a:ea typeface="Arial Narrow"/>
                <a:cs typeface="Arial Narrow"/>
                <a:sym typeface="Arial Narrow"/>
              </a:rPr>
              <a:pPr marL="0" marR="0" lvl="0" indent="0" algn="l" rtl="0">
                <a:lnSpc>
                  <a:spcPct val="100000"/>
                </a:lnSpc>
                <a:spcBef>
                  <a:spcPts val="0"/>
                </a:spcBef>
                <a:spcAft>
                  <a:spcPts val="0"/>
                </a:spcAft>
                <a:buClr>
                  <a:srgbClr val="13B9C2"/>
                </a:buClr>
                <a:buSzPts val="800"/>
                <a:buFont typeface="Arial Narrow"/>
                <a:buNone/>
              </a:pPr>
              <a:t>‹#›</a:t>
            </a:fld>
            <a:endParaRPr sz="1200" b="1" i="0" u="none" strike="noStrike" cap="none">
              <a:solidFill>
                <a:srgbClr val="13B9C2"/>
              </a:solidFill>
              <a:latin typeface="Arial Narrow"/>
              <a:ea typeface="Arial Narrow"/>
              <a:cs typeface="Arial Narrow"/>
              <a:sym typeface="Arial Narrow"/>
            </a:endParaRPr>
          </a:p>
        </p:txBody>
      </p:sp>
    </p:spTree>
    <p:extLst>
      <p:ext uri="{BB962C8B-B14F-4D97-AF65-F5344CB8AC3E}">
        <p14:creationId xmlns:p14="http://schemas.microsoft.com/office/powerpoint/2010/main" val="2130864429"/>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9.xml"/><Relationship Id="rId5" Type="http://schemas.microsoft.com/office/2007/relationships/hdphoto" Target="../media/hdphoto6.wdp"/><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0.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0.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11.png"/><Relationship Id="rId10" Type="http://schemas.openxmlformats.org/officeDocument/2006/relationships/image" Target="../media/image14.png"/><Relationship Id="rId4" Type="http://schemas.microsoft.com/office/2007/relationships/hdphoto" Target="../media/hdphoto1.wdp"/><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microsoft.com/office/2007/relationships/hdphoto" Target="../media/hdphoto3.wdp"/><Relationship Id="rId5" Type="http://schemas.openxmlformats.org/officeDocument/2006/relationships/image" Target="../media/image12.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4.xml"/><Relationship Id="rId1" Type="http://schemas.openxmlformats.org/officeDocument/2006/relationships/tags" Target="../tags/tag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69A1FE9-0777-4D92-9F12-F91952A808D2}"/>
              </a:ext>
            </a:extLst>
          </p:cNvPr>
          <p:cNvSpPr>
            <a:spLocks noGrp="1"/>
          </p:cNvSpPr>
          <p:nvPr>
            <p:ph type="ctrTitle"/>
          </p:nvPr>
        </p:nvSpPr>
        <p:spPr>
          <a:xfrm>
            <a:off x="1314824" y="735106"/>
            <a:ext cx="10053763" cy="2928470"/>
          </a:xfrm>
        </p:spPr>
        <p:txBody>
          <a:bodyPr anchor="b">
            <a:normAutofit fontScale="90000"/>
          </a:bodyPr>
          <a:lstStyle/>
          <a:p>
            <a:pPr algn="l"/>
            <a:r>
              <a:rPr lang="en-US" sz="4800" dirty="0">
                <a:solidFill>
                  <a:schemeClr val="bg1"/>
                </a:solidFill>
              </a:rPr>
              <a:t>NPFMC Salmon Bycatch Committee Chum Salmon Discission Paper Overview</a:t>
            </a:r>
            <a:br>
              <a:rPr lang="en-US" sz="4800" dirty="0">
                <a:solidFill>
                  <a:schemeClr val="bg1"/>
                </a:solidFill>
              </a:rPr>
            </a:br>
            <a:br>
              <a:rPr lang="en-US" sz="4800" dirty="0">
                <a:solidFill>
                  <a:schemeClr val="bg1"/>
                </a:solidFill>
              </a:rPr>
            </a:br>
            <a:r>
              <a:rPr lang="en-US" sz="2700" dirty="0">
                <a:solidFill>
                  <a:schemeClr val="bg1"/>
                </a:solidFill>
              </a:rPr>
              <a:t>NPFMC Salmon Bycatch Committee</a:t>
            </a:r>
            <a:br>
              <a:rPr lang="en-US" sz="2700" dirty="0">
                <a:solidFill>
                  <a:schemeClr val="bg1"/>
                </a:solidFill>
              </a:rPr>
            </a:br>
            <a:r>
              <a:rPr lang="en-US" sz="2700" dirty="0">
                <a:solidFill>
                  <a:schemeClr val="bg1"/>
                </a:solidFill>
              </a:rPr>
              <a:t>November 28, 2022</a:t>
            </a:r>
            <a:br>
              <a:rPr lang="en-US" sz="4800" dirty="0">
                <a:solidFill>
                  <a:schemeClr val="bg1"/>
                </a:solidFill>
              </a:rPr>
            </a:br>
            <a:endParaRPr lang="en-US" sz="4800" dirty="0">
              <a:solidFill>
                <a:schemeClr val="bg1"/>
              </a:solidFill>
            </a:endParaRPr>
          </a:p>
        </p:txBody>
      </p:sp>
      <p:sp>
        <p:nvSpPr>
          <p:cNvPr id="3" name="Subtitle 2">
            <a:extLst>
              <a:ext uri="{FF2B5EF4-FFF2-40B4-BE49-F238E27FC236}">
                <a16:creationId xmlns:a16="http://schemas.microsoft.com/office/drawing/2014/main" id="{8D8A4E34-C612-4388-A0A3-787A5CC9E228}"/>
              </a:ext>
            </a:extLst>
          </p:cNvPr>
          <p:cNvSpPr>
            <a:spLocks noGrp="1"/>
          </p:cNvSpPr>
          <p:nvPr>
            <p:ph type="subTitle" idx="1"/>
          </p:nvPr>
        </p:nvSpPr>
        <p:spPr>
          <a:xfrm>
            <a:off x="2055643" y="5319472"/>
            <a:ext cx="10005951" cy="1458258"/>
          </a:xfrm>
        </p:spPr>
        <p:txBody>
          <a:bodyPr anchor="ctr">
            <a:noAutofit/>
          </a:bodyPr>
          <a:lstStyle/>
          <a:p>
            <a:pPr algn="l"/>
            <a:r>
              <a:rPr lang="en-US" dirty="0"/>
              <a:t>Diana L. Stram, </a:t>
            </a:r>
            <a:r>
              <a:rPr lang="en-US" dirty="0" err="1"/>
              <a:t>Ph.D</a:t>
            </a:r>
            <a:endParaRPr lang="en-US" dirty="0"/>
          </a:p>
          <a:p>
            <a:pPr algn="l"/>
            <a:r>
              <a:rPr lang="en-US" dirty="0"/>
              <a:t>Senior Scientist, North Pacific Fishery Management Council</a:t>
            </a:r>
          </a:p>
        </p:txBody>
      </p:sp>
      <p:pic>
        <p:nvPicPr>
          <p:cNvPr id="5" name="Picture 4" descr="A person smiling for the camera&#10;&#10;Description automatically generated with low confidence">
            <a:extLst>
              <a:ext uri="{FF2B5EF4-FFF2-40B4-BE49-F238E27FC236}">
                <a16:creationId xmlns:a16="http://schemas.microsoft.com/office/drawing/2014/main" id="{D16BFF16-9F8B-45CD-8514-65A7B2780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520" y="4858563"/>
            <a:ext cx="977999" cy="1672714"/>
          </a:xfrm>
          <a:prstGeom prst="rect">
            <a:avLst/>
          </a:prstGeom>
        </p:spPr>
      </p:pic>
    </p:spTree>
    <p:extLst>
      <p:ext uri="{BB962C8B-B14F-4D97-AF65-F5344CB8AC3E}">
        <p14:creationId xmlns:p14="http://schemas.microsoft.com/office/powerpoint/2010/main" val="70224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type="wd">
                                    <p:tmPct val="15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55234E-15BD-44D7-804B-4C1035B9F427}"/>
              </a:ext>
            </a:extLst>
          </p:cNvPr>
          <p:cNvPicPr>
            <a:picLocks noChangeAspect="1"/>
          </p:cNvPicPr>
          <p:nvPr/>
        </p:nvPicPr>
        <p:blipFill>
          <a:blip r:embed="rId3"/>
          <a:stretch>
            <a:fillRect/>
          </a:stretch>
        </p:blipFill>
        <p:spPr>
          <a:xfrm>
            <a:off x="0" y="381000"/>
            <a:ext cx="12192000" cy="6096000"/>
          </a:xfrm>
          <a:prstGeom prst="rect">
            <a:avLst/>
          </a:prstGeom>
        </p:spPr>
      </p:pic>
      <p:sp>
        <p:nvSpPr>
          <p:cNvPr id="4" name="Slide Number Placeholder 3">
            <a:extLst>
              <a:ext uri="{FF2B5EF4-FFF2-40B4-BE49-F238E27FC236}">
                <a16:creationId xmlns:a16="http://schemas.microsoft.com/office/drawing/2014/main" id="{41B78B01-0A88-4B92-9E45-0CA75A098BE9}"/>
              </a:ext>
            </a:extLst>
          </p:cNvPr>
          <p:cNvSpPr>
            <a:spLocks noGrp="1"/>
          </p:cNvSpPr>
          <p:nvPr>
            <p:ph type="sldNum" sz="quarter" idx="12"/>
          </p:nvPr>
        </p:nvSpPr>
        <p:spPr/>
        <p:txBody>
          <a:bodyPr/>
          <a:lstStyle/>
          <a:p>
            <a:fld id="{13FCB973-D7FA-433D-B1FE-7EC5A31E564F}" type="slidenum">
              <a:rPr lang="en-US" smtClean="0"/>
              <a:t>10</a:t>
            </a:fld>
            <a:endParaRPr lang="en-US"/>
          </a:p>
        </p:txBody>
      </p:sp>
    </p:spTree>
    <p:extLst>
      <p:ext uri="{BB962C8B-B14F-4D97-AF65-F5344CB8AC3E}">
        <p14:creationId xmlns:p14="http://schemas.microsoft.com/office/powerpoint/2010/main" val="3737317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leafy vegetable&#10;&#10;Description automatically generated with low confidence">
            <a:extLst>
              <a:ext uri="{FF2B5EF4-FFF2-40B4-BE49-F238E27FC236}">
                <a16:creationId xmlns:a16="http://schemas.microsoft.com/office/drawing/2014/main" id="{FA5520DE-811E-4F5A-B3AA-158B00EDB7EC}"/>
              </a:ext>
            </a:extLst>
          </p:cNvPr>
          <p:cNvPicPr>
            <a:picLocks noChangeAspect="1"/>
          </p:cNvPicPr>
          <p:nvPr/>
        </p:nvPicPr>
        <p:blipFill>
          <a:blip r:embed="rId3"/>
          <a:stretch>
            <a:fillRect/>
          </a:stretch>
        </p:blipFill>
        <p:spPr>
          <a:xfrm>
            <a:off x="1115615" y="2068505"/>
            <a:ext cx="4742993" cy="2714844"/>
          </a:xfrm>
          <a:prstGeom prst="rect">
            <a:avLst/>
          </a:prstGeom>
        </p:spPr>
      </p:pic>
      <p:pic>
        <p:nvPicPr>
          <p:cNvPr id="4" name="Picture 3">
            <a:extLst>
              <a:ext uri="{FF2B5EF4-FFF2-40B4-BE49-F238E27FC236}">
                <a16:creationId xmlns:a16="http://schemas.microsoft.com/office/drawing/2014/main" id="{027AE226-758A-4EF4-9AD7-767896D3025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184" b="89796" l="3502" r="91051">
                        <a14:foregroundMark x1="36187" y1="9184" x2="36187" y2="9184"/>
                        <a14:foregroundMark x1="71206" y1="39796" x2="71206" y2="39796"/>
                        <a14:foregroundMark x1="91051" y1="63776" x2="91051" y2="63776"/>
                        <a14:foregroundMark x1="8560" y1="63265" x2="8560" y2="63265"/>
                        <a14:foregroundMark x1="3502" y1="63265" x2="3502" y2="63265"/>
                      </a14:backgroundRemoval>
                    </a14:imgEffect>
                  </a14:imgLayer>
                </a14:imgProps>
              </a:ext>
            </a:extLst>
          </a:blip>
          <a:stretch>
            <a:fillRect/>
          </a:stretch>
        </p:blipFill>
        <p:spPr>
          <a:xfrm>
            <a:off x="6343240" y="1623026"/>
            <a:ext cx="4728015" cy="3605801"/>
          </a:xfrm>
          <a:prstGeom prst="rect">
            <a:avLst/>
          </a:prstGeom>
        </p:spPr>
      </p:pic>
      <p:sp>
        <p:nvSpPr>
          <p:cNvPr id="5" name="Slide Number Placeholder 4">
            <a:extLst>
              <a:ext uri="{FF2B5EF4-FFF2-40B4-BE49-F238E27FC236}">
                <a16:creationId xmlns:a16="http://schemas.microsoft.com/office/drawing/2014/main" id="{135DCB8F-025B-465C-8732-E116C87035A5}"/>
              </a:ext>
            </a:extLst>
          </p:cNvPr>
          <p:cNvSpPr>
            <a:spLocks noGrp="1"/>
          </p:cNvSpPr>
          <p:nvPr>
            <p:ph type="sldNum" sz="quarter" idx="12"/>
          </p:nvPr>
        </p:nvSpPr>
        <p:spPr/>
        <p:txBody>
          <a:bodyPr/>
          <a:lstStyle/>
          <a:p>
            <a:fld id="{13FCB973-D7FA-433D-B1FE-7EC5A31E564F}" type="slidenum">
              <a:rPr lang="en-US" smtClean="0"/>
              <a:t>11</a:t>
            </a:fld>
            <a:endParaRPr lang="en-US"/>
          </a:p>
        </p:txBody>
      </p:sp>
    </p:spTree>
    <p:extLst>
      <p:ext uri="{BB962C8B-B14F-4D97-AF65-F5344CB8AC3E}">
        <p14:creationId xmlns:p14="http://schemas.microsoft.com/office/powerpoint/2010/main" val="3511218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4197412A-295D-4E68-933E-38E735EBDB00}"/>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dirty="0">
                <a:solidFill>
                  <a:srgbClr val="FFFFFF"/>
                </a:solidFill>
                <a:latin typeface="+mj-lt"/>
                <a:ea typeface="+mj-ea"/>
                <a:cs typeface="+mj-cs"/>
              </a:rPr>
              <a:t>Brief history of actions related to Chinook and chum salmon bycatch management</a:t>
            </a:r>
          </a:p>
        </p:txBody>
      </p:sp>
      <p:sp>
        <p:nvSpPr>
          <p:cNvPr id="5" name="Text Placeholder 4">
            <a:extLst>
              <a:ext uri="{FF2B5EF4-FFF2-40B4-BE49-F238E27FC236}">
                <a16:creationId xmlns:a16="http://schemas.microsoft.com/office/drawing/2014/main" id="{4467777B-5406-491E-8836-4CF996D60E1B}"/>
              </a:ext>
            </a:extLst>
          </p:cNvPr>
          <p:cNvSpPr>
            <a:spLocks noGrp="1"/>
          </p:cNvSpPr>
          <p:nvPr>
            <p:ph type="body" idx="1"/>
          </p:nvPr>
        </p:nvSpPr>
        <p:spPr>
          <a:xfrm>
            <a:off x="1350682" y="4870824"/>
            <a:ext cx="10005951" cy="1458258"/>
          </a:xfrm>
        </p:spPr>
        <p:txBody>
          <a:bodyPr vert="horz" lIns="91440" tIns="45720" rIns="91440" bIns="45720" rtlCol="0" anchor="ctr">
            <a:normAutofit/>
          </a:bodyPr>
          <a:lstStyle/>
          <a:p>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3466262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hart, line chart, histogram&#10;&#10;Description automatically generated">
            <a:extLst>
              <a:ext uri="{FF2B5EF4-FFF2-40B4-BE49-F238E27FC236}">
                <a16:creationId xmlns:a16="http://schemas.microsoft.com/office/drawing/2014/main" id="{7FAF2026-1611-4426-B8E0-161F391145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3886" y="643467"/>
            <a:ext cx="7684228" cy="5571066"/>
          </a:xfrm>
          <a:prstGeom prst="rect">
            <a:avLst/>
          </a:prstGeom>
        </p:spPr>
      </p:pic>
    </p:spTree>
    <p:extLst>
      <p:ext uri="{BB962C8B-B14F-4D97-AF65-F5344CB8AC3E}">
        <p14:creationId xmlns:p14="http://schemas.microsoft.com/office/powerpoint/2010/main" val="2178646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Chart, line chart, histogram&#10;&#10;Description automatically generated">
            <a:extLst>
              <a:ext uri="{FF2B5EF4-FFF2-40B4-BE49-F238E27FC236}">
                <a16:creationId xmlns:a16="http://schemas.microsoft.com/office/drawing/2014/main" id="{7FAF2026-1611-4426-B8E0-161F391145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3886" y="643467"/>
            <a:ext cx="7684228" cy="5571066"/>
          </a:xfrm>
          <a:prstGeom prst="rect">
            <a:avLst/>
          </a:prstGeom>
        </p:spPr>
      </p:pic>
      <p:sp>
        <p:nvSpPr>
          <p:cNvPr id="3" name="Arrow: Left-Right 2">
            <a:extLst>
              <a:ext uri="{FF2B5EF4-FFF2-40B4-BE49-F238E27FC236}">
                <a16:creationId xmlns:a16="http://schemas.microsoft.com/office/drawing/2014/main" id="{D1CB0526-64C2-41BC-A803-CA7C1BD51CF3}"/>
              </a:ext>
            </a:extLst>
          </p:cNvPr>
          <p:cNvSpPr/>
          <p:nvPr/>
        </p:nvSpPr>
        <p:spPr>
          <a:xfrm>
            <a:off x="3166111" y="2017395"/>
            <a:ext cx="2514600" cy="1788795"/>
          </a:xfrm>
          <a:prstGeom prst="lef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Time area closures:</a:t>
            </a:r>
          </a:p>
          <a:p>
            <a:pPr algn="ctr"/>
            <a:r>
              <a:rPr lang="en-US" sz="1600" b="1" dirty="0">
                <a:solidFill>
                  <a:schemeClr val="tx1"/>
                </a:solidFill>
              </a:rPr>
              <a:t>salmon savings areas</a:t>
            </a:r>
          </a:p>
        </p:txBody>
      </p:sp>
    </p:spTree>
    <p:extLst>
      <p:ext uri="{BB962C8B-B14F-4D97-AF65-F5344CB8AC3E}">
        <p14:creationId xmlns:p14="http://schemas.microsoft.com/office/powerpoint/2010/main" val="2037991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Chart, line chart, histogram&#10;&#10;Description automatically generated">
            <a:extLst>
              <a:ext uri="{FF2B5EF4-FFF2-40B4-BE49-F238E27FC236}">
                <a16:creationId xmlns:a16="http://schemas.microsoft.com/office/drawing/2014/main" id="{7FAF2026-1611-4426-B8E0-161F391145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3886" y="643467"/>
            <a:ext cx="7684228" cy="5571066"/>
          </a:xfrm>
          <a:prstGeom prst="rect">
            <a:avLst/>
          </a:prstGeom>
        </p:spPr>
      </p:pic>
      <p:sp>
        <p:nvSpPr>
          <p:cNvPr id="2" name="Arrow: Down 1">
            <a:extLst>
              <a:ext uri="{FF2B5EF4-FFF2-40B4-BE49-F238E27FC236}">
                <a16:creationId xmlns:a16="http://schemas.microsoft.com/office/drawing/2014/main" id="{49CDFBF3-1562-4B6F-B014-6777585F786E}"/>
              </a:ext>
            </a:extLst>
          </p:cNvPr>
          <p:cNvSpPr/>
          <p:nvPr/>
        </p:nvSpPr>
        <p:spPr>
          <a:xfrm>
            <a:off x="5669280" y="1211580"/>
            <a:ext cx="474345" cy="342900"/>
          </a:xfrm>
          <a:prstGeom prst="down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B1F920E-95E1-45BF-A84A-7DB30D963C62}"/>
              </a:ext>
            </a:extLst>
          </p:cNvPr>
          <p:cNvSpPr txBox="1"/>
          <p:nvPr/>
        </p:nvSpPr>
        <p:spPr>
          <a:xfrm>
            <a:off x="3800230" y="1125855"/>
            <a:ext cx="2154555" cy="2031325"/>
          </a:xfrm>
          <a:prstGeom prst="rect">
            <a:avLst/>
          </a:prstGeom>
          <a:noFill/>
        </p:spPr>
        <p:txBody>
          <a:bodyPr wrap="square" rtlCol="0">
            <a:spAutoFit/>
          </a:bodyPr>
          <a:lstStyle/>
          <a:p>
            <a:r>
              <a:rPr lang="en-US" b="1" dirty="0"/>
              <a:t>Council develops A84 as an interim measure while further chum bycatch mitigation measures considered</a:t>
            </a:r>
          </a:p>
        </p:txBody>
      </p:sp>
      <p:sp>
        <p:nvSpPr>
          <p:cNvPr id="4" name="TextBox 3">
            <a:extLst>
              <a:ext uri="{FF2B5EF4-FFF2-40B4-BE49-F238E27FC236}">
                <a16:creationId xmlns:a16="http://schemas.microsoft.com/office/drawing/2014/main" id="{C01B1508-9D4F-43E0-B954-25CC14B564C1}"/>
              </a:ext>
            </a:extLst>
          </p:cNvPr>
          <p:cNvSpPr txBox="1"/>
          <p:nvPr/>
        </p:nvSpPr>
        <p:spPr>
          <a:xfrm>
            <a:off x="3977395" y="4817477"/>
            <a:ext cx="1977390" cy="1200329"/>
          </a:xfrm>
          <a:prstGeom prst="rect">
            <a:avLst/>
          </a:prstGeom>
          <a:solidFill>
            <a:schemeClr val="bg1"/>
          </a:solidFill>
        </p:spPr>
        <p:txBody>
          <a:bodyPr wrap="square" rtlCol="0">
            <a:spAutoFit/>
          </a:bodyPr>
          <a:lstStyle/>
          <a:p>
            <a:r>
              <a:rPr lang="en-US" b="1" dirty="0"/>
              <a:t>Indications that SSAs dated and exacerbating bycatch</a:t>
            </a:r>
          </a:p>
        </p:txBody>
      </p:sp>
    </p:spTree>
    <p:extLst>
      <p:ext uri="{BB962C8B-B14F-4D97-AF65-F5344CB8AC3E}">
        <p14:creationId xmlns:p14="http://schemas.microsoft.com/office/powerpoint/2010/main" val="2205169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Chart, line chart, histogram&#10;&#10;Description automatically generated">
            <a:extLst>
              <a:ext uri="{FF2B5EF4-FFF2-40B4-BE49-F238E27FC236}">
                <a16:creationId xmlns:a16="http://schemas.microsoft.com/office/drawing/2014/main" id="{7FAF2026-1611-4426-B8E0-161F391145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3886" y="643467"/>
            <a:ext cx="7684228" cy="5571066"/>
          </a:xfrm>
          <a:prstGeom prst="rect">
            <a:avLst/>
          </a:prstGeom>
        </p:spPr>
      </p:pic>
      <p:sp>
        <p:nvSpPr>
          <p:cNvPr id="2" name="Arrow: Down 1">
            <a:extLst>
              <a:ext uri="{FF2B5EF4-FFF2-40B4-BE49-F238E27FC236}">
                <a16:creationId xmlns:a16="http://schemas.microsoft.com/office/drawing/2014/main" id="{49CDFBF3-1562-4B6F-B014-6777585F786E}"/>
              </a:ext>
            </a:extLst>
          </p:cNvPr>
          <p:cNvSpPr/>
          <p:nvPr/>
        </p:nvSpPr>
        <p:spPr>
          <a:xfrm>
            <a:off x="5977184" y="1085850"/>
            <a:ext cx="623641" cy="44577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3B1F920E-95E1-45BF-A84A-7DB30D963C62}"/>
              </a:ext>
            </a:extLst>
          </p:cNvPr>
          <p:cNvSpPr txBox="1"/>
          <p:nvPr/>
        </p:nvSpPr>
        <p:spPr>
          <a:xfrm>
            <a:off x="3412673" y="1308735"/>
            <a:ext cx="2154555"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Focus shifts from chum to Chinook.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Multiple SSC bycatch workshops;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Council Bycatch Committee to assist in developing cap levels</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9796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Chart, line chart, histogram&#10;&#10;Description automatically generated">
            <a:extLst>
              <a:ext uri="{FF2B5EF4-FFF2-40B4-BE49-F238E27FC236}">
                <a16:creationId xmlns:a16="http://schemas.microsoft.com/office/drawing/2014/main" id="{7FAF2026-1611-4426-B8E0-161F391145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9606" y="643467"/>
            <a:ext cx="7684228" cy="5571066"/>
          </a:xfrm>
          <a:prstGeom prst="rect">
            <a:avLst/>
          </a:prstGeom>
        </p:spPr>
      </p:pic>
      <p:sp>
        <p:nvSpPr>
          <p:cNvPr id="3" name="TextBox 2">
            <a:extLst>
              <a:ext uri="{FF2B5EF4-FFF2-40B4-BE49-F238E27FC236}">
                <a16:creationId xmlns:a16="http://schemas.microsoft.com/office/drawing/2014/main" id="{3B1F920E-95E1-45BF-A84A-7DB30D963C62}"/>
              </a:ext>
            </a:extLst>
          </p:cNvPr>
          <p:cNvSpPr txBox="1"/>
          <p:nvPr/>
        </p:nvSpPr>
        <p:spPr>
          <a:xfrm>
            <a:off x="3348990" y="1011555"/>
            <a:ext cx="258318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Development of A91 and extensive outreach to WAK communities</a:t>
            </a:r>
          </a:p>
        </p:txBody>
      </p:sp>
      <p:sp>
        <p:nvSpPr>
          <p:cNvPr id="5" name="Arrow: Left-Right 4">
            <a:extLst>
              <a:ext uri="{FF2B5EF4-FFF2-40B4-BE49-F238E27FC236}">
                <a16:creationId xmlns:a16="http://schemas.microsoft.com/office/drawing/2014/main" id="{44D877FC-E825-4F80-8CA8-469D834D8E2D}"/>
              </a:ext>
            </a:extLst>
          </p:cNvPr>
          <p:cNvSpPr/>
          <p:nvPr/>
        </p:nvSpPr>
        <p:spPr>
          <a:xfrm>
            <a:off x="5932171" y="1174433"/>
            <a:ext cx="650312" cy="362902"/>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 6">
            <a:extLst>
              <a:ext uri="{FF2B5EF4-FFF2-40B4-BE49-F238E27FC236}">
                <a16:creationId xmlns:a16="http://schemas.microsoft.com/office/drawing/2014/main" id="{116CFA6A-05D8-47DC-BAF6-C2960D2A640C}"/>
              </a:ext>
            </a:extLst>
          </p:cNvPr>
          <p:cNvSpPr/>
          <p:nvPr/>
        </p:nvSpPr>
        <p:spPr>
          <a:xfrm>
            <a:off x="6508188" y="5507567"/>
            <a:ext cx="309807" cy="52578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A7F7684-2584-4EB7-9E5F-E4D862796853}"/>
              </a:ext>
            </a:extLst>
          </p:cNvPr>
          <p:cNvSpPr txBox="1"/>
          <p:nvPr/>
        </p:nvSpPr>
        <p:spPr>
          <a:xfrm>
            <a:off x="6663091" y="5770457"/>
            <a:ext cx="2233304" cy="369332"/>
          </a:xfrm>
          <a:prstGeom prst="rect">
            <a:avLst/>
          </a:prstGeom>
          <a:noFill/>
        </p:spPr>
        <p:txBody>
          <a:bodyPr wrap="none" rtlCol="0">
            <a:spAutoFit/>
          </a:bodyPr>
          <a:lstStyle/>
          <a:p>
            <a:r>
              <a:rPr lang="en-US" b="1" dirty="0"/>
              <a:t>Final action A91 2009</a:t>
            </a:r>
          </a:p>
        </p:txBody>
      </p:sp>
    </p:spTree>
    <p:extLst>
      <p:ext uri="{BB962C8B-B14F-4D97-AF65-F5344CB8AC3E}">
        <p14:creationId xmlns:p14="http://schemas.microsoft.com/office/powerpoint/2010/main" val="3488576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Chart, line chart, histogram&#10;&#10;Description automatically generated">
            <a:extLst>
              <a:ext uri="{FF2B5EF4-FFF2-40B4-BE49-F238E27FC236}">
                <a16:creationId xmlns:a16="http://schemas.microsoft.com/office/drawing/2014/main" id="{7FAF2026-1611-4426-B8E0-161F391145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3886" y="643467"/>
            <a:ext cx="7684228" cy="5571066"/>
          </a:xfrm>
          <a:prstGeom prst="rect">
            <a:avLst/>
          </a:prstGeom>
        </p:spPr>
      </p:pic>
      <p:sp>
        <p:nvSpPr>
          <p:cNvPr id="2" name="Arrow: Down 1">
            <a:extLst>
              <a:ext uri="{FF2B5EF4-FFF2-40B4-BE49-F238E27FC236}">
                <a16:creationId xmlns:a16="http://schemas.microsoft.com/office/drawing/2014/main" id="{22B28B5C-935F-4682-896A-3F4B1AA699A2}"/>
              </a:ext>
            </a:extLst>
          </p:cNvPr>
          <p:cNvSpPr/>
          <p:nvPr/>
        </p:nvSpPr>
        <p:spPr>
          <a:xfrm>
            <a:off x="6789420" y="3348990"/>
            <a:ext cx="411480" cy="977265"/>
          </a:xfrm>
          <a:prstGeom prst="down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39A84F6-0D51-42B9-B8F7-8CE6C26C8617}"/>
              </a:ext>
            </a:extLst>
          </p:cNvPr>
          <p:cNvSpPr txBox="1"/>
          <p:nvPr/>
        </p:nvSpPr>
        <p:spPr>
          <a:xfrm>
            <a:off x="6502146" y="1375794"/>
            <a:ext cx="2211705" cy="1754326"/>
          </a:xfrm>
          <a:prstGeom prst="rect">
            <a:avLst/>
          </a:prstGeom>
          <a:solidFill>
            <a:schemeClr val="bg1"/>
          </a:solidFill>
        </p:spPr>
        <p:txBody>
          <a:bodyPr wrap="square" rtlCol="0">
            <a:spAutoFit/>
          </a:bodyPr>
          <a:lstStyle/>
          <a:p>
            <a:r>
              <a:rPr lang="en-US" dirty="0"/>
              <a:t>2011 implementation of A91; systematic genetic sampling, census requirement for salmon accounting</a:t>
            </a:r>
          </a:p>
        </p:txBody>
      </p:sp>
      <p:sp>
        <p:nvSpPr>
          <p:cNvPr id="4" name="Arrow: Left-Right 3">
            <a:extLst>
              <a:ext uri="{FF2B5EF4-FFF2-40B4-BE49-F238E27FC236}">
                <a16:creationId xmlns:a16="http://schemas.microsoft.com/office/drawing/2014/main" id="{8596A95E-06CA-49A4-9CBE-CC6042D7B3C1}"/>
              </a:ext>
            </a:extLst>
          </p:cNvPr>
          <p:cNvSpPr/>
          <p:nvPr/>
        </p:nvSpPr>
        <p:spPr>
          <a:xfrm>
            <a:off x="6502146" y="5857875"/>
            <a:ext cx="891540" cy="36808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41F28AA-992C-47AD-B437-A2BF2C5DF326}"/>
              </a:ext>
            </a:extLst>
          </p:cNvPr>
          <p:cNvSpPr txBox="1"/>
          <p:nvPr/>
        </p:nvSpPr>
        <p:spPr>
          <a:xfrm>
            <a:off x="7370445" y="5123639"/>
            <a:ext cx="3373374" cy="1200329"/>
          </a:xfrm>
          <a:prstGeom prst="rect">
            <a:avLst/>
          </a:prstGeom>
          <a:solidFill>
            <a:schemeClr val="bg1"/>
          </a:solidFill>
        </p:spPr>
        <p:txBody>
          <a:bodyPr wrap="square" rtlCol="0">
            <a:spAutoFit/>
          </a:bodyPr>
          <a:lstStyle/>
          <a:p>
            <a:r>
              <a:rPr lang="en-US" dirty="0"/>
              <a:t>Council develops chum bycatch measures; tables in 2012 due to concerns of undermining recent Chinook measures</a:t>
            </a:r>
          </a:p>
        </p:txBody>
      </p:sp>
    </p:spTree>
    <p:extLst>
      <p:ext uri="{BB962C8B-B14F-4D97-AF65-F5344CB8AC3E}">
        <p14:creationId xmlns:p14="http://schemas.microsoft.com/office/powerpoint/2010/main" val="2115550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Chart, line chart, histogram&#10;&#10;Description automatically generated">
            <a:extLst>
              <a:ext uri="{FF2B5EF4-FFF2-40B4-BE49-F238E27FC236}">
                <a16:creationId xmlns:a16="http://schemas.microsoft.com/office/drawing/2014/main" id="{7FAF2026-1611-4426-B8E0-161F391145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3886" y="643467"/>
            <a:ext cx="7684228" cy="5571066"/>
          </a:xfrm>
          <a:prstGeom prst="rect">
            <a:avLst/>
          </a:prstGeom>
        </p:spPr>
      </p:pic>
      <p:sp>
        <p:nvSpPr>
          <p:cNvPr id="2" name="Arrow: Down 1">
            <a:extLst>
              <a:ext uri="{FF2B5EF4-FFF2-40B4-BE49-F238E27FC236}">
                <a16:creationId xmlns:a16="http://schemas.microsoft.com/office/drawing/2014/main" id="{FDD6994D-4148-4F14-AF53-59443A0BD09C}"/>
              </a:ext>
            </a:extLst>
          </p:cNvPr>
          <p:cNvSpPr/>
          <p:nvPr/>
        </p:nvSpPr>
        <p:spPr>
          <a:xfrm>
            <a:off x="7143750" y="3320415"/>
            <a:ext cx="1131570" cy="1417320"/>
          </a:xfrm>
          <a:prstGeom prst="down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3246B0A-FE98-4CD6-99B5-856A6EEAD462}"/>
              </a:ext>
            </a:extLst>
          </p:cNvPr>
          <p:cNvSpPr txBox="1"/>
          <p:nvPr/>
        </p:nvSpPr>
        <p:spPr>
          <a:xfrm>
            <a:off x="8813263" y="3428910"/>
            <a:ext cx="3032907" cy="2308324"/>
          </a:xfrm>
          <a:prstGeom prst="rect">
            <a:avLst/>
          </a:prstGeom>
          <a:solidFill>
            <a:schemeClr val="bg1"/>
          </a:solidFill>
        </p:spPr>
        <p:txBody>
          <a:bodyPr wrap="square" rtlCol="0">
            <a:spAutoFit/>
          </a:bodyPr>
          <a:lstStyle/>
          <a:p>
            <a:r>
              <a:rPr lang="en-US" b="1" dirty="0"/>
              <a:t>Implementation of A110; developed in response to continued low Chinook in WAK and the need for stronger vessel level incentives in IPA structure; chum measures included as part of IPA requirements</a:t>
            </a:r>
          </a:p>
        </p:txBody>
      </p:sp>
    </p:spTree>
    <p:extLst>
      <p:ext uri="{BB962C8B-B14F-4D97-AF65-F5344CB8AC3E}">
        <p14:creationId xmlns:p14="http://schemas.microsoft.com/office/powerpoint/2010/main" val="526913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D23C26-8A82-4B79-A08A-B1CA74B75249}"/>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Some background:</a:t>
            </a:r>
            <a:br>
              <a:rPr lang="en-US" sz="4000" dirty="0">
                <a:solidFill>
                  <a:srgbClr val="FFFFFF"/>
                </a:solidFill>
              </a:rPr>
            </a:br>
            <a:r>
              <a:rPr lang="en-US" sz="4000" dirty="0">
                <a:solidFill>
                  <a:srgbClr val="FFFFFF"/>
                </a:solidFill>
              </a:rPr>
              <a:t>October 2021 Council motion</a:t>
            </a:r>
          </a:p>
        </p:txBody>
      </p:sp>
      <p:sp>
        <p:nvSpPr>
          <p:cNvPr id="11" name="Content Placeholder 2">
            <a:extLst>
              <a:ext uri="{FF2B5EF4-FFF2-40B4-BE49-F238E27FC236}">
                <a16:creationId xmlns:a16="http://schemas.microsoft.com/office/drawing/2014/main" id="{97F2053B-C754-485C-BBDD-9394B386DE97}"/>
              </a:ext>
            </a:extLst>
          </p:cNvPr>
          <p:cNvSpPr>
            <a:spLocks noGrp="1"/>
          </p:cNvSpPr>
          <p:nvPr>
            <p:ph idx="1"/>
          </p:nvPr>
        </p:nvSpPr>
        <p:spPr>
          <a:xfrm>
            <a:off x="4367695" y="314326"/>
            <a:ext cx="7570940" cy="6400800"/>
          </a:xfrm>
        </p:spPr>
        <p:txBody>
          <a:bodyPr anchor="ctr">
            <a:normAutofit/>
          </a:bodyPr>
          <a:lstStyle/>
          <a:p>
            <a:r>
              <a:rPr lang="en-US" sz="1800" dirty="0"/>
              <a:t>1) An updated bycatch impact (AEQ) analysis which includes current genetic stock identification information and an updated age/length composition for Chinook salmon along with estimates of how many Chinook salmon taken as bycatch in the Bering Sea pollock fishery would have returned to Western Alaska Chinook salmon stock groupings. The analysis should include a PSC harvest rate analysis and an estimate of the Chinook salmon bycatch impacts to each specific stock grouping at the current cap levels and at actual bycatch levels in recent years.  The Council also requests that the report include recommendations to evaluate impacts of chum salmon bycatch in the pollock fishery with currently available data.  </a:t>
            </a:r>
          </a:p>
          <a:p>
            <a:r>
              <a:rPr lang="en-US" sz="1800" dirty="0"/>
              <a:t>2) A stock status update of Western Alaska Chinook and chum salmon stocks. </a:t>
            </a:r>
          </a:p>
          <a:p>
            <a:endParaRPr lang="en-US" sz="1800" dirty="0"/>
          </a:p>
          <a:p>
            <a:r>
              <a:rPr lang="en-US" sz="1800" dirty="0"/>
              <a:t>In addition, the Council requests staff write a letter to the Secretary of State to request help to identify levels and stock composition of bycatch of salmon in waters outside of the jurisdiction of the United States.   The Council requests staff write a letter in support of recent requests to the Secretary of Commerce for increased and dedicated funding for salmon research, observation, and monitoring, including on the lifecycle of salmon species in the freshwater, nearshore, and marine environments, and the effects that environmental changes are having on salmon throughout their lifecycle.</a:t>
            </a:r>
          </a:p>
        </p:txBody>
      </p:sp>
    </p:spTree>
    <p:extLst>
      <p:ext uri="{BB962C8B-B14F-4D97-AF65-F5344CB8AC3E}">
        <p14:creationId xmlns:p14="http://schemas.microsoft.com/office/powerpoint/2010/main" val="221339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FCD19-2CE7-457E-82A4-1C6E9CC170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5890" y="352425"/>
            <a:ext cx="8774385" cy="5847715"/>
          </a:xfrm>
          <a:prstGeom prst="rect">
            <a:avLst/>
          </a:prstGeom>
          <a:noFill/>
          <a:ln>
            <a:noFill/>
          </a:ln>
        </p:spPr>
      </p:pic>
    </p:spTree>
    <p:extLst>
      <p:ext uri="{BB962C8B-B14F-4D97-AF65-F5344CB8AC3E}">
        <p14:creationId xmlns:p14="http://schemas.microsoft.com/office/powerpoint/2010/main" val="1801823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C260CF-83D2-4F05-A7D1-E648EC62F61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6437" y="130169"/>
            <a:ext cx="7510463" cy="6438271"/>
          </a:xfrm>
          <a:prstGeom prst="rect">
            <a:avLst/>
          </a:prstGeom>
          <a:noFill/>
          <a:ln>
            <a:noFill/>
          </a:ln>
        </p:spPr>
      </p:pic>
    </p:spTree>
    <p:extLst>
      <p:ext uri="{BB962C8B-B14F-4D97-AF65-F5344CB8AC3E}">
        <p14:creationId xmlns:p14="http://schemas.microsoft.com/office/powerpoint/2010/main" val="2431967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141FF3-555B-409D-A8CC-0EA506428C5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0075" y="304800"/>
            <a:ext cx="7291056" cy="6248803"/>
          </a:xfrm>
          <a:prstGeom prst="rect">
            <a:avLst/>
          </a:prstGeom>
          <a:noFill/>
          <a:ln>
            <a:noFill/>
          </a:ln>
        </p:spPr>
      </p:pic>
    </p:spTree>
    <p:extLst>
      <p:ext uri="{BB962C8B-B14F-4D97-AF65-F5344CB8AC3E}">
        <p14:creationId xmlns:p14="http://schemas.microsoft.com/office/powerpoint/2010/main" val="1633193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4022EBFC-C498-4B02-86B0-7D8B18E7539F}"/>
              </a:ext>
            </a:extLst>
          </p:cNvPr>
          <p:cNvPicPr>
            <a:picLocks noChangeAspect="1"/>
          </p:cNvPicPr>
          <p:nvPr/>
        </p:nvPicPr>
        <p:blipFill rotWithShape="1">
          <a:blip r:embed="rId2"/>
          <a:srcRect b="11781"/>
          <a:stretch/>
        </p:blipFill>
        <p:spPr>
          <a:xfrm>
            <a:off x="20" y="1282"/>
            <a:ext cx="12191980" cy="6856718"/>
          </a:xfrm>
          <a:prstGeom prst="rect">
            <a:avLst/>
          </a:prstGeom>
        </p:spPr>
      </p:pic>
    </p:spTree>
    <p:extLst>
      <p:ext uri="{BB962C8B-B14F-4D97-AF65-F5344CB8AC3E}">
        <p14:creationId xmlns:p14="http://schemas.microsoft.com/office/powerpoint/2010/main" val="456249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110210-4803-42A7-B96F-1F1D47D54E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0106" y="328474"/>
            <a:ext cx="6937694" cy="6482593"/>
          </a:xfrm>
          <a:prstGeom prst="rect">
            <a:avLst/>
          </a:prstGeom>
          <a:noFill/>
          <a:ln>
            <a:noFill/>
          </a:ln>
        </p:spPr>
      </p:pic>
      <p:sp>
        <p:nvSpPr>
          <p:cNvPr id="3" name="TextBox 2">
            <a:extLst>
              <a:ext uri="{FF2B5EF4-FFF2-40B4-BE49-F238E27FC236}">
                <a16:creationId xmlns:a16="http://schemas.microsoft.com/office/drawing/2014/main" id="{22118513-81FD-4107-961B-EC977D1BFCCD}"/>
              </a:ext>
            </a:extLst>
          </p:cNvPr>
          <p:cNvSpPr txBox="1"/>
          <p:nvPr/>
        </p:nvSpPr>
        <p:spPr>
          <a:xfrm>
            <a:off x="8490011" y="701336"/>
            <a:ext cx="3701989" cy="954107"/>
          </a:xfrm>
          <a:prstGeom prst="rect">
            <a:avLst/>
          </a:prstGeom>
          <a:noFill/>
        </p:spPr>
        <p:txBody>
          <a:bodyPr wrap="square" rtlCol="0">
            <a:spAutoFit/>
          </a:bodyPr>
          <a:lstStyle/>
          <a:p>
            <a:r>
              <a:rPr lang="en-US" sz="2800" dirty="0"/>
              <a:t>Chum salmon bycatch genetics</a:t>
            </a:r>
          </a:p>
        </p:txBody>
      </p:sp>
    </p:spTree>
    <p:extLst>
      <p:ext uri="{BB962C8B-B14F-4D97-AF65-F5344CB8AC3E}">
        <p14:creationId xmlns:p14="http://schemas.microsoft.com/office/powerpoint/2010/main" val="2542089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207FEA-4ED8-46D5-B94D-1663C36494C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5961" y="-86203"/>
            <a:ext cx="5273337" cy="7030405"/>
          </a:xfrm>
          <a:prstGeom prst="rect">
            <a:avLst/>
          </a:prstGeom>
          <a:noFill/>
          <a:ln>
            <a:noFill/>
          </a:ln>
        </p:spPr>
      </p:pic>
      <p:sp>
        <p:nvSpPr>
          <p:cNvPr id="3" name="TextBox 2">
            <a:extLst>
              <a:ext uri="{FF2B5EF4-FFF2-40B4-BE49-F238E27FC236}">
                <a16:creationId xmlns:a16="http://schemas.microsoft.com/office/drawing/2014/main" id="{A007D40C-85A7-4625-8291-4572B4521AFD}"/>
              </a:ext>
            </a:extLst>
          </p:cNvPr>
          <p:cNvSpPr txBox="1"/>
          <p:nvPr/>
        </p:nvSpPr>
        <p:spPr>
          <a:xfrm>
            <a:off x="8114191" y="1180731"/>
            <a:ext cx="3116062" cy="1569660"/>
          </a:xfrm>
          <a:prstGeom prst="rect">
            <a:avLst/>
          </a:prstGeom>
          <a:noFill/>
        </p:spPr>
        <p:txBody>
          <a:bodyPr wrap="square" rtlCol="0">
            <a:spAutoFit/>
          </a:bodyPr>
          <a:lstStyle/>
          <a:p>
            <a:r>
              <a:rPr lang="en-US" sz="3200" dirty="0"/>
              <a:t>Early versus late season differences</a:t>
            </a:r>
          </a:p>
        </p:txBody>
      </p:sp>
    </p:spTree>
    <p:extLst>
      <p:ext uri="{BB962C8B-B14F-4D97-AF65-F5344CB8AC3E}">
        <p14:creationId xmlns:p14="http://schemas.microsoft.com/office/powerpoint/2010/main" val="587215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EDAE74-135A-4626-916D-A4267CAA588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645" y="264583"/>
            <a:ext cx="10822305" cy="6012392"/>
          </a:xfrm>
          <a:prstGeom prst="rect">
            <a:avLst/>
          </a:prstGeom>
          <a:noFill/>
          <a:ln>
            <a:noFill/>
          </a:ln>
        </p:spPr>
      </p:pic>
      <p:sp>
        <p:nvSpPr>
          <p:cNvPr id="3" name="TextBox 2">
            <a:extLst>
              <a:ext uri="{FF2B5EF4-FFF2-40B4-BE49-F238E27FC236}">
                <a16:creationId xmlns:a16="http://schemas.microsoft.com/office/drawing/2014/main" id="{E4FDF802-CEE4-400E-98A5-C23E400B4F61}"/>
              </a:ext>
            </a:extLst>
          </p:cNvPr>
          <p:cNvSpPr txBox="1"/>
          <p:nvPr/>
        </p:nvSpPr>
        <p:spPr>
          <a:xfrm>
            <a:off x="1438183" y="6276975"/>
            <a:ext cx="2772426" cy="523220"/>
          </a:xfrm>
          <a:prstGeom prst="rect">
            <a:avLst/>
          </a:prstGeom>
          <a:noFill/>
        </p:spPr>
        <p:txBody>
          <a:bodyPr wrap="none" rtlCol="0">
            <a:spAutoFit/>
          </a:bodyPr>
          <a:lstStyle/>
          <a:p>
            <a:r>
              <a:rPr lang="en-US" sz="2800" dirty="0"/>
              <a:t>Hatchery releases</a:t>
            </a:r>
          </a:p>
        </p:txBody>
      </p:sp>
    </p:spTree>
    <p:extLst>
      <p:ext uri="{BB962C8B-B14F-4D97-AF65-F5344CB8AC3E}">
        <p14:creationId xmlns:p14="http://schemas.microsoft.com/office/powerpoint/2010/main" val="2272535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17A5C-D548-4143-8A5E-29A5C6E18CB8}"/>
              </a:ext>
            </a:extLst>
          </p:cNvPr>
          <p:cNvSpPr>
            <a:spLocks noGrp="1"/>
          </p:cNvSpPr>
          <p:nvPr>
            <p:ph type="title"/>
          </p:nvPr>
        </p:nvSpPr>
        <p:spPr/>
        <p:txBody>
          <a:bodyPr/>
          <a:lstStyle/>
          <a:p>
            <a:r>
              <a:rPr lang="en-US" dirty="0"/>
              <a:t>Western Alaska stock status</a:t>
            </a:r>
          </a:p>
        </p:txBody>
      </p:sp>
      <p:sp>
        <p:nvSpPr>
          <p:cNvPr id="3" name="Text Placeholder 2">
            <a:extLst>
              <a:ext uri="{FF2B5EF4-FFF2-40B4-BE49-F238E27FC236}">
                <a16:creationId xmlns:a16="http://schemas.microsoft.com/office/drawing/2014/main" id="{5E71CCE2-D1C7-4994-AAE7-8CCDB46F9DA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42658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Chart, bar chart&#10;&#10;Description automatically generated">
            <a:extLst>
              <a:ext uri="{FF2B5EF4-FFF2-40B4-BE49-F238E27FC236}">
                <a16:creationId xmlns:a16="http://schemas.microsoft.com/office/drawing/2014/main" id="{EA883996-146F-446A-9100-3FE50D06024F}"/>
              </a:ext>
            </a:extLst>
          </p:cNvPr>
          <p:cNvPicPr>
            <a:picLocks noChangeAspect="1"/>
          </p:cNvPicPr>
          <p:nvPr/>
        </p:nvPicPr>
        <p:blipFill rotWithShape="1">
          <a:blip r:embed="rId2">
            <a:extLst>
              <a:ext uri="{28A0092B-C50C-407E-A947-70E740481C1C}">
                <a14:useLocalDpi xmlns:a14="http://schemas.microsoft.com/office/drawing/2010/main" val="0"/>
              </a:ext>
            </a:extLst>
          </a:blip>
          <a:srcRect r="2819" b="3"/>
          <a:stretch/>
        </p:blipFill>
        <p:spPr bwMode="auto">
          <a:xfrm>
            <a:off x="20" y="1282"/>
            <a:ext cx="12191980" cy="6856718"/>
          </a:xfrm>
          <a:prstGeom prst="rect">
            <a:avLst/>
          </a:prstGeom>
          <a:noFill/>
        </p:spPr>
      </p:pic>
    </p:spTree>
    <p:extLst>
      <p:ext uri="{BB962C8B-B14F-4D97-AF65-F5344CB8AC3E}">
        <p14:creationId xmlns:p14="http://schemas.microsoft.com/office/powerpoint/2010/main" val="2398675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1C0E0416-4AF0-4960-9D08-313459897937}"/>
              </a:ext>
            </a:extLst>
          </p:cNvPr>
          <p:cNvPicPr>
            <a:picLocks noChangeAspect="1"/>
          </p:cNvPicPr>
          <p:nvPr/>
        </p:nvPicPr>
        <p:blipFill rotWithShape="1">
          <a:blip r:embed="rId2">
            <a:extLst>
              <a:ext uri="{28A0092B-C50C-407E-A947-70E740481C1C}">
                <a14:useLocalDpi xmlns:a14="http://schemas.microsoft.com/office/drawing/2010/main" val="0"/>
              </a:ext>
            </a:extLst>
          </a:blip>
          <a:srcRect t="2192"/>
          <a:stretch/>
        </p:blipFill>
        <p:spPr bwMode="auto">
          <a:xfrm>
            <a:off x="20" y="1282"/>
            <a:ext cx="12191980" cy="6856718"/>
          </a:xfrm>
          <a:prstGeom prst="rect">
            <a:avLst/>
          </a:prstGeom>
          <a:noFill/>
        </p:spPr>
      </p:pic>
    </p:spTree>
    <p:extLst>
      <p:ext uri="{BB962C8B-B14F-4D97-AF65-F5344CB8AC3E}">
        <p14:creationId xmlns:p14="http://schemas.microsoft.com/office/powerpoint/2010/main" val="89177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753BEC-F2E8-4EE6-8A68-A0EF0E91A625}"/>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Presentations to the Council in June 2022</a:t>
            </a:r>
          </a:p>
        </p:txBody>
      </p:sp>
      <p:sp>
        <p:nvSpPr>
          <p:cNvPr id="3" name="Content Placeholder 2">
            <a:extLst>
              <a:ext uri="{FF2B5EF4-FFF2-40B4-BE49-F238E27FC236}">
                <a16:creationId xmlns:a16="http://schemas.microsoft.com/office/drawing/2014/main" id="{901088B0-B027-4A19-A16D-FE92A5A919B9}"/>
              </a:ext>
            </a:extLst>
          </p:cNvPr>
          <p:cNvSpPr>
            <a:spLocks noGrp="1"/>
          </p:cNvSpPr>
          <p:nvPr>
            <p:ph idx="1"/>
          </p:nvPr>
        </p:nvSpPr>
        <p:spPr>
          <a:xfrm>
            <a:off x="4810259" y="649480"/>
            <a:ext cx="6555347" cy="5546047"/>
          </a:xfrm>
        </p:spPr>
        <p:txBody>
          <a:bodyPr anchor="ctr">
            <a:normAutofit fontScale="77500" lnSpcReduction="20000"/>
          </a:bodyPr>
          <a:lstStyle/>
          <a:p>
            <a:r>
              <a:rPr lang="en-US" sz="2400" b="1" kern="0" dirty="0">
                <a:effectLst/>
                <a:ea typeface="Times New Roman" panose="02020603050405020304" pitchFamily="18" charset="0"/>
              </a:rPr>
              <a:t>Salmon stock status and research updates</a:t>
            </a:r>
          </a:p>
          <a:p>
            <a:pPr lvl="1"/>
            <a:r>
              <a:rPr lang="en-US" b="1" kern="0" dirty="0">
                <a:ea typeface="Times New Roman" panose="02020603050405020304" pitchFamily="18" charset="0"/>
              </a:rPr>
              <a:t>Stock status update for WAK Chinook and chum </a:t>
            </a:r>
          </a:p>
          <a:p>
            <a:pPr lvl="1"/>
            <a:r>
              <a:rPr lang="en-US" b="1" kern="0" dirty="0">
                <a:ea typeface="Times New Roman" panose="02020603050405020304" pitchFamily="18" charset="0"/>
              </a:rPr>
              <a:t>AFSC overview of salmon research and mandates</a:t>
            </a:r>
          </a:p>
          <a:p>
            <a:pPr lvl="1"/>
            <a:r>
              <a:rPr lang="en-US" b="1" kern="0" dirty="0">
                <a:ea typeface="Times New Roman" panose="02020603050405020304" pitchFamily="18" charset="0"/>
              </a:rPr>
              <a:t>ADF&amp;G overview of ongoing research and plans</a:t>
            </a:r>
          </a:p>
          <a:p>
            <a:pPr lvl="1"/>
            <a:endParaRPr lang="en-US" b="1" kern="0" dirty="0">
              <a:effectLst/>
              <a:ea typeface="Times New Roman" panose="02020603050405020304" pitchFamily="18" charset="0"/>
            </a:endParaRPr>
          </a:p>
          <a:p>
            <a:r>
              <a:rPr lang="en-US" sz="2400" b="1" kern="0" dirty="0">
                <a:effectLst/>
                <a:ea typeface="Times New Roman" panose="02020603050405020304" pitchFamily="18" charset="0"/>
              </a:rPr>
              <a:t>BSAI and GOA salmon genetics reports</a:t>
            </a:r>
          </a:p>
          <a:p>
            <a:pPr lvl="1"/>
            <a:r>
              <a:rPr lang="en-US" b="1" kern="0" dirty="0">
                <a:effectLst/>
                <a:ea typeface="Times New Roman" panose="02020603050405020304" pitchFamily="18" charset="0"/>
              </a:rPr>
              <a:t>BSAI Chum salmon bycatch genetics from 2020-2021</a:t>
            </a:r>
          </a:p>
          <a:p>
            <a:pPr lvl="1"/>
            <a:r>
              <a:rPr lang="en-US" b="1" kern="0" dirty="0">
                <a:effectLst/>
                <a:ea typeface="Times New Roman" panose="02020603050405020304" pitchFamily="18" charset="0"/>
              </a:rPr>
              <a:t>Chinook salmon genetics 2020 (BSAI and GOA)</a:t>
            </a:r>
          </a:p>
          <a:p>
            <a:r>
              <a:rPr lang="en-US" sz="2400" b="1" kern="0" dirty="0">
                <a:ea typeface="Times New Roman" panose="02020603050405020304" pitchFamily="18" charset="0"/>
              </a:rPr>
              <a:t>Update on ongoing genetics works and plans</a:t>
            </a:r>
          </a:p>
          <a:p>
            <a:pPr lvl="1"/>
            <a:r>
              <a:rPr lang="en-US" b="1" kern="0" dirty="0">
                <a:effectLst/>
                <a:ea typeface="Times New Roman" panose="02020603050405020304" pitchFamily="18" charset="0"/>
              </a:rPr>
              <a:t>AFSC progress and plans</a:t>
            </a:r>
          </a:p>
          <a:p>
            <a:r>
              <a:rPr lang="en-US" sz="2400" b="1" kern="0" dirty="0">
                <a:effectLst/>
                <a:ea typeface="Times New Roman" panose="02020603050405020304" pitchFamily="18" charset="0"/>
              </a:rPr>
              <a:t>Bering Sea Chinook Adult Equivalency and Impact rate report; staff recommendation for assessing chum impacts </a:t>
            </a:r>
          </a:p>
          <a:p>
            <a:pPr lvl="1"/>
            <a:r>
              <a:rPr lang="en-US" b="1" kern="0" dirty="0">
                <a:effectLst/>
                <a:ea typeface="Times New Roman" panose="02020603050405020304" pitchFamily="18" charset="0"/>
              </a:rPr>
              <a:t>Update on 2015/2018 report; changes noted in age/length updates and maturity estimates</a:t>
            </a:r>
          </a:p>
          <a:p>
            <a:pPr lvl="1"/>
            <a:r>
              <a:rPr lang="en-US" b="1" kern="0" dirty="0">
                <a:ea typeface="Times New Roman" panose="02020603050405020304" pitchFamily="18" charset="0"/>
              </a:rPr>
              <a:t>Staff feedback on assessing chum bycatch impacts</a:t>
            </a:r>
            <a:endParaRPr lang="en-US" b="1" kern="0" dirty="0">
              <a:effectLst/>
              <a:ea typeface="Times New Roman" panose="02020603050405020304" pitchFamily="18" charset="0"/>
            </a:endParaRPr>
          </a:p>
          <a:p>
            <a:pPr marL="457200" lvl="1" indent="0">
              <a:buNone/>
            </a:pPr>
            <a:endParaRPr lang="en-US" b="1" kern="0" dirty="0">
              <a:effectLst/>
              <a:ea typeface="Times New Roman" panose="02020603050405020304" pitchFamily="18" charset="0"/>
            </a:endParaRPr>
          </a:p>
          <a:p>
            <a:r>
              <a:rPr lang="en-US" sz="2400" b="1" dirty="0"/>
              <a:t>Salmon Excluder final report</a:t>
            </a:r>
          </a:p>
          <a:p>
            <a:r>
              <a:rPr lang="en-US" sz="2400" b="1" dirty="0"/>
              <a:t>Reports from the IPAs (3)</a:t>
            </a:r>
          </a:p>
          <a:p>
            <a:r>
              <a:rPr lang="en-US" sz="2400" b="1" dirty="0" err="1"/>
              <a:t>SeaShare</a:t>
            </a:r>
            <a:r>
              <a:rPr lang="en-US" sz="2400" b="1" dirty="0"/>
              <a:t> update</a:t>
            </a:r>
          </a:p>
        </p:txBody>
      </p:sp>
    </p:spTree>
    <p:extLst>
      <p:ext uri="{BB962C8B-B14F-4D97-AF65-F5344CB8AC3E}">
        <p14:creationId xmlns:p14="http://schemas.microsoft.com/office/powerpoint/2010/main" val="3761845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B9D73F-2056-4D2F-A4BA-BBDB8BAD0D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43467" y="766012"/>
            <a:ext cx="10905066" cy="5325975"/>
          </a:xfrm>
          <a:prstGeom prst="rect">
            <a:avLst/>
          </a:prstGeom>
          <a:noFill/>
        </p:spPr>
      </p:pic>
    </p:spTree>
    <p:extLst>
      <p:ext uri="{BB962C8B-B14F-4D97-AF65-F5344CB8AC3E}">
        <p14:creationId xmlns:p14="http://schemas.microsoft.com/office/powerpoint/2010/main" val="33375912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EC6F4384-2F69-4C1F-875C-7CC5A228B0FF}"/>
              </a:ext>
            </a:extLst>
          </p:cNvPr>
          <p:cNvSpPr>
            <a:spLocks noGrp="1"/>
          </p:cNvSpPr>
          <p:nvPr>
            <p:ph type="title"/>
          </p:nvPr>
        </p:nvSpPr>
        <p:spPr>
          <a:xfrm>
            <a:off x="804672" y="457200"/>
            <a:ext cx="10579608" cy="1188720"/>
          </a:xfrm>
        </p:spPr>
        <p:txBody>
          <a:bodyPr>
            <a:normAutofit/>
          </a:bodyPr>
          <a:lstStyle/>
          <a:p>
            <a:r>
              <a:rPr lang="en-US" sz="4000" b="1" dirty="0">
                <a:solidFill>
                  <a:schemeClr val="tx2"/>
                </a:solidFill>
              </a:rPr>
              <a:t>What is next?</a:t>
            </a:r>
          </a:p>
        </p:txBody>
      </p:sp>
      <p:grpSp>
        <p:nvGrpSpPr>
          <p:cNvPr id="13" name="Group 12">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14" name="Freeform: Shape 13">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7" name="Freeform: Shape 16">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20" name="Freeform: Shape 19">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Content Placeholder 2">
            <a:extLst>
              <a:ext uri="{FF2B5EF4-FFF2-40B4-BE49-F238E27FC236}">
                <a16:creationId xmlns:a16="http://schemas.microsoft.com/office/drawing/2014/main" id="{1321D2A4-ED36-DAAB-EC78-E483FFE8DDB1}"/>
              </a:ext>
            </a:extLst>
          </p:cNvPr>
          <p:cNvGraphicFramePr>
            <a:graphicFrameLocks noGrp="1"/>
          </p:cNvGraphicFramePr>
          <p:nvPr>
            <p:ph idx="1"/>
            <p:extLst>
              <p:ext uri="{D42A27DB-BD31-4B8C-83A1-F6EECF244321}">
                <p14:modId xmlns:p14="http://schemas.microsoft.com/office/powerpoint/2010/main" val="3749401092"/>
              </p:ext>
            </p:extLst>
          </p:nvPr>
        </p:nvGraphicFramePr>
        <p:xfrm>
          <a:off x="428625" y="1645920"/>
          <a:ext cx="11620500" cy="4976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4880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2DF820-1FC5-4518-9425-2DDECB7232C8}"/>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kern="1200" dirty="0">
                <a:solidFill>
                  <a:schemeClr val="tx2"/>
                </a:solidFill>
                <a:latin typeface="+mj-lt"/>
                <a:ea typeface="+mj-ea"/>
                <a:cs typeface="+mj-cs"/>
              </a:rPr>
              <a:t>Research updates:</a:t>
            </a:r>
            <a:br>
              <a:rPr lang="en-US" sz="4000" kern="1200" dirty="0">
                <a:solidFill>
                  <a:schemeClr val="tx2"/>
                </a:solidFill>
                <a:latin typeface="+mj-lt"/>
                <a:ea typeface="+mj-ea"/>
                <a:cs typeface="+mj-cs"/>
              </a:rPr>
            </a:br>
            <a:r>
              <a:rPr lang="en-US" sz="4000" kern="1200" dirty="0">
                <a:solidFill>
                  <a:schemeClr val="tx2"/>
                </a:solidFill>
                <a:latin typeface="+mj-lt"/>
                <a:ea typeface="+mj-ea"/>
                <a:cs typeface="+mj-cs"/>
              </a:rPr>
              <a:t>NOAA and ADF&amp;G</a:t>
            </a:r>
          </a:p>
        </p:txBody>
      </p:sp>
      <p:pic>
        <p:nvPicPr>
          <p:cNvPr id="7" name="Graphic 6" descr="Checkmark">
            <a:extLst>
              <a:ext uri="{FF2B5EF4-FFF2-40B4-BE49-F238E27FC236}">
                <a16:creationId xmlns:a16="http://schemas.microsoft.com/office/drawing/2014/main" id="{0DF38E4D-3E49-E77D-B53C-983A4BDC28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01446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91"/>
          <p:cNvSpPr txBox="1"/>
          <p:nvPr/>
        </p:nvSpPr>
        <p:spPr>
          <a:xfrm>
            <a:off x="1894483" y="21378"/>
            <a:ext cx="6679925" cy="749588"/>
          </a:xfrm>
          <a:prstGeom prst="rect">
            <a:avLst/>
          </a:prstGeom>
          <a:noFill/>
          <a:ln>
            <a:noFill/>
          </a:ln>
        </p:spPr>
        <p:txBody>
          <a:bodyPr spcFirstLastPara="1" wrap="square" lIns="91433" tIns="45700" rIns="91433" bIns="45700" anchor="t" anchorCtr="0">
            <a:noAutofit/>
          </a:bodyPr>
          <a:lstStyle/>
          <a:p>
            <a:pPr defTabSz="1219170">
              <a:buClr>
                <a:srgbClr val="000000"/>
              </a:buClr>
            </a:pPr>
            <a:r>
              <a:rPr lang="en-US" sz="2800" b="1" kern="0" dirty="0">
                <a:solidFill>
                  <a:srgbClr val="008998"/>
                </a:solidFill>
                <a:latin typeface="Times New Roman"/>
                <a:ea typeface="Times New Roman"/>
                <a:cs typeface="Times New Roman"/>
                <a:sym typeface="Times New Roman"/>
              </a:rPr>
              <a:t>Juvenile Chinook salmon abundance</a:t>
            </a:r>
            <a:endParaRPr sz="1467" kern="0" dirty="0">
              <a:solidFill>
                <a:srgbClr val="000000"/>
              </a:solidFill>
              <a:latin typeface="Times New Roman"/>
              <a:ea typeface="Times New Roman"/>
              <a:cs typeface="Times New Roman"/>
              <a:sym typeface="Times New Roman"/>
            </a:endParaRPr>
          </a:p>
        </p:txBody>
      </p:sp>
      <p:pic>
        <p:nvPicPr>
          <p:cNvPr id="704" name="Google Shape;704;p91"/>
          <p:cNvPicPr preferRelativeResize="0"/>
          <p:nvPr/>
        </p:nvPicPr>
        <p:blipFill rotWithShape="1">
          <a:blip r:embed="rId3">
            <a:alphaModFix/>
          </a:blip>
          <a:srcRect/>
          <a:stretch/>
        </p:blipFill>
        <p:spPr>
          <a:xfrm>
            <a:off x="766156" y="770966"/>
            <a:ext cx="7499305" cy="5513295"/>
          </a:xfrm>
          <a:prstGeom prst="rect">
            <a:avLst/>
          </a:prstGeom>
          <a:noFill/>
          <a:ln>
            <a:noFill/>
          </a:ln>
        </p:spPr>
      </p:pic>
      <p:pic>
        <p:nvPicPr>
          <p:cNvPr id="705" name="Google Shape;705;p9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562782" y="2743073"/>
            <a:ext cx="737836" cy="392884"/>
          </a:xfrm>
          <a:prstGeom prst="rect">
            <a:avLst/>
          </a:prstGeom>
          <a:noFill/>
          <a:ln>
            <a:noFill/>
          </a:ln>
        </p:spPr>
      </p:pic>
      <p:sp>
        <p:nvSpPr>
          <p:cNvPr id="706" name="Google Shape;706;p91"/>
          <p:cNvSpPr txBox="1"/>
          <p:nvPr/>
        </p:nvSpPr>
        <p:spPr>
          <a:xfrm>
            <a:off x="8505378" y="3258854"/>
            <a:ext cx="3590477" cy="2061678"/>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US" sz="2133" b="1" kern="0" dirty="0">
                <a:solidFill>
                  <a:srgbClr val="000000"/>
                </a:solidFill>
                <a:latin typeface="Times New Roman"/>
                <a:ea typeface="Times New Roman"/>
                <a:cs typeface="Times New Roman"/>
                <a:sym typeface="Times New Roman"/>
              </a:rPr>
              <a:t>Abundance of Juvenile Chinook has been below average since 2017</a:t>
            </a:r>
          </a:p>
          <a:p>
            <a:pPr defTabSz="1219170">
              <a:buClr>
                <a:srgbClr val="000000"/>
              </a:buClr>
            </a:pPr>
            <a:endParaRPr lang="en-US" sz="2133" b="1" kern="0" dirty="0">
              <a:solidFill>
                <a:srgbClr val="000000"/>
              </a:solidFill>
              <a:latin typeface="Times New Roman"/>
              <a:cs typeface="Times New Roman"/>
              <a:sym typeface="Times New Roman"/>
            </a:endParaRPr>
          </a:p>
          <a:p>
            <a:pPr defTabSz="1219170">
              <a:buClr>
                <a:srgbClr val="000000"/>
              </a:buClr>
            </a:pPr>
            <a:r>
              <a:rPr lang="en-US" sz="2133" b="1" kern="0" dirty="0">
                <a:solidFill>
                  <a:srgbClr val="000000"/>
                </a:solidFill>
                <a:latin typeface="Times New Roman"/>
                <a:cs typeface="Times New Roman"/>
                <a:sym typeface="Times New Roman"/>
              </a:rPr>
              <a:t>Smaller than average size during </a:t>
            </a:r>
            <a:r>
              <a:rPr lang="en-US" sz="2133" b="1" kern="0" dirty="0">
                <a:solidFill>
                  <a:srgbClr val="FF0000"/>
                </a:solidFill>
                <a:latin typeface="Times New Roman"/>
                <a:cs typeface="Times New Roman"/>
                <a:sym typeface="Times New Roman"/>
              </a:rPr>
              <a:t>recent warm years</a:t>
            </a:r>
            <a:endParaRPr sz="1467" b="1" kern="0" dirty="0">
              <a:solidFill>
                <a:srgbClr val="FF0000"/>
              </a:solidFill>
              <a:latin typeface="Arial"/>
              <a:cs typeface="Arial"/>
              <a:sym typeface="Arial"/>
            </a:endParaRPr>
          </a:p>
        </p:txBody>
      </p:sp>
      <p:sp>
        <p:nvSpPr>
          <p:cNvPr id="2" name="Oval 1">
            <a:extLst>
              <a:ext uri="{FF2B5EF4-FFF2-40B4-BE49-F238E27FC236}">
                <a16:creationId xmlns:a16="http://schemas.microsoft.com/office/drawing/2014/main" id="{D550B0FE-423D-412C-B524-D5E8CE94FE0B}"/>
              </a:ext>
            </a:extLst>
          </p:cNvPr>
          <p:cNvSpPr/>
          <p:nvPr/>
        </p:nvSpPr>
        <p:spPr>
          <a:xfrm>
            <a:off x="5335480" y="5406500"/>
            <a:ext cx="1553592" cy="68053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grpSp>
        <p:nvGrpSpPr>
          <p:cNvPr id="720" name="Google Shape;720;p93"/>
          <p:cNvGrpSpPr/>
          <p:nvPr/>
        </p:nvGrpSpPr>
        <p:grpSpPr>
          <a:xfrm>
            <a:off x="215555" y="1278059"/>
            <a:ext cx="8739085" cy="4312067"/>
            <a:chOff x="953975" y="558850"/>
            <a:chExt cx="7377374" cy="3080765"/>
          </a:xfrm>
        </p:grpSpPr>
        <p:sp>
          <p:nvSpPr>
            <p:cNvPr id="721" name="Google Shape;721;p93"/>
            <p:cNvSpPr/>
            <p:nvPr/>
          </p:nvSpPr>
          <p:spPr>
            <a:xfrm>
              <a:off x="953975" y="558850"/>
              <a:ext cx="7377374" cy="3080375"/>
            </a:xfrm>
            <a:prstGeom prst="rect">
              <a:avLst/>
            </a:pr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defTabSz="1219170">
                <a:buClr>
                  <a:srgbClr val="000000"/>
                </a:buClr>
              </a:pPr>
              <a:endParaRPr sz="1867" kern="0">
                <a:solidFill>
                  <a:srgbClr val="000000"/>
                </a:solidFill>
                <a:latin typeface="Arial"/>
                <a:ea typeface="Arial"/>
                <a:cs typeface="Arial"/>
                <a:sym typeface="Arial"/>
              </a:endParaRPr>
            </a:p>
          </p:txBody>
        </p:sp>
        <p:sp>
          <p:nvSpPr>
            <p:cNvPr id="722" name="Google Shape;722;p93"/>
            <p:cNvSpPr/>
            <p:nvPr/>
          </p:nvSpPr>
          <p:spPr>
            <a:xfrm>
              <a:off x="2487400" y="643050"/>
              <a:ext cx="2912110" cy="2996565"/>
            </a:xfrm>
            <a:custGeom>
              <a:avLst/>
              <a:gdLst/>
              <a:ahLst/>
              <a:cxnLst/>
              <a:rect l="l" t="t" r="r" b="b"/>
              <a:pathLst>
                <a:path w="2912110" h="2996565" extrusionOk="0">
                  <a:moveTo>
                    <a:pt x="0" y="0"/>
                  </a:moveTo>
                  <a:lnTo>
                    <a:pt x="2911499" y="0"/>
                  </a:lnTo>
                  <a:lnTo>
                    <a:pt x="2911499" y="2996099"/>
                  </a:lnTo>
                  <a:lnTo>
                    <a:pt x="0" y="2996099"/>
                  </a:lnTo>
                  <a:lnTo>
                    <a:pt x="0" y="0"/>
                  </a:lnTo>
                  <a:close/>
                </a:path>
              </a:pathLst>
            </a:custGeom>
            <a:noFill/>
            <a:ln w="9525" cap="flat" cmpd="sng">
              <a:solidFill>
                <a:srgbClr val="0000FF"/>
              </a:solidFill>
              <a:prstDash val="solid"/>
              <a:round/>
              <a:headEnd type="none" w="sm" len="sm"/>
              <a:tailEnd type="none" w="sm" len="sm"/>
            </a:ln>
          </p:spPr>
          <p:txBody>
            <a:bodyPr spcFirstLastPara="1" wrap="square" lIns="0" tIns="0" rIns="0" bIns="0" anchor="t" anchorCtr="0">
              <a:noAutofit/>
            </a:bodyPr>
            <a:lstStyle/>
            <a:p>
              <a:pPr defTabSz="1219170">
                <a:buClr>
                  <a:srgbClr val="000000"/>
                </a:buClr>
              </a:pPr>
              <a:endParaRPr sz="1867" kern="0">
                <a:solidFill>
                  <a:srgbClr val="000000"/>
                </a:solidFill>
                <a:latin typeface="Arial"/>
                <a:ea typeface="Arial"/>
                <a:cs typeface="Arial"/>
                <a:sym typeface="Arial"/>
              </a:endParaRPr>
            </a:p>
          </p:txBody>
        </p:sp>
        <p:sp>
          <p:nvSpPr>
            <p:cNvPr id="723" name="Google Shape;723;p93"/>
            <p:cNvSpPr/>
            <p:nvPr/>
          </p:nvSpPr>
          <p:spPr>
            <a:xfrm>
              <a:off x="1593949" y="643000"/>
              <a:ext cx="5706110" cy="2996565"/>
            </a:xfrm>
            <a:custGeom>
              <a:avLst/>
              <a:gdLst/>
              <a:ahLst/>
              <a:cxnLst/>
              <a:rect l="l" t="t" r="r" b="b"/>
              <a:pathLst>
                <a:path w="5706109" h="2996565" extrusionOk="0">
                  <a:moveTo>
                    <a:pt x="3840149" y="49"/>
                  </a:moveTo>
                  <a:lnTo>
                    <a:pt x="5705849" y="49"/>
                  </a:lnTo>
                  <a:lnTo>
                    <a:pt x="5705849" y="2996149"/>
                  </a:lnTo>
                  <a:lnTo>
                    <a:pt x="3840149" y="2996149"/>
                  </a:lnTo>
                  <a:lnTo>
                    <a:pt x="3840149" y="49"/>
                  </a:lnTo>
                  <a:close/>
                </a:path>
                <a:path w="5706109" h="2996565" extrusionOk="0">
                  <a:moveTo>
                    <a:pt x="0" y="0"/>
                  </a:moveTo>
                  <a:lnTo>
                    <a:pt x="858299" y="0"/>
                  </a:lnTo>
                  <a:lnTo>
                    <a:pt x="858299" y="2996099"/>
                  </a:lnTo>
                  <a:lnTo>
                    <a:pt x="0" y="2996099"/>
                  </a:lnTo>
                  <a:lnTo>
                    <a:pt x="0" y="0"/>
                  </a:lnTo>
                  <a:close/>
                </a:path>
              </a:pathLst>
            </a:custGeom>
            <a:noFill/>
            <a:ln w="9525" cap="flat" cmpd="sng">
              <a:solidFill>
                <a:srgbClr val="FF0000"/>
              </a:solidFill>
              <a:prstDash val="solid"/>
              <a:round/>
              <a:headEnd type="none" w="sm" len="sm"/>
              <a:tailEnd type="none" w="sm" len="sm"/>
            </a:ln>
          </p:spPr>
          <p:txBody>
            <a:bodyPr spcFirstLastPara="1" wrap="square" lIns="0" tIns="0" rIns="0" bIns="0" anchor="t" anchorCtr="0">
              <a:noAutofit/>
            </a:bodyPr>
            <a:lstStyle/>
            <a:p>
              <a:pPr defTabSz="1219170">
                <a:buClr>
                  <a:srgbClr val="000000"/>
                </a:buClr>
              </a:pPr>
              <a:endParaRPr sz="1867" kern="0">
                <a:solidFill>
                  <a:srgbClr val="000000"/>
                </a:solidFill>
                <a:latin typeface="Arial"/>
                <a:ea typeface="Arial"/>
                <a:cs typeface="Arial"/>
                <a:sym typeface="Arial"/>
              </a:endParaRPr>
            </a:p>
          </p:txBody>
        </p:sp>
      </p:grpSp>
      <p:sp>
        <p:nvSpPr>
          <p:cNvPr id="724" name="Google Shape;724;p93"/>
          <p:cNvSpPr txBox="1">
            <a:spLocks noGrp="1"/>
          </p:cNvSpPr>
          <p:nvPr>
            <p:ph type="title"/>
          </p:nvPr>
        </p:nvSpPr>
        <p:spPr>
          <a:xfrm>
            <a:off x="1183342" y="48926"/>
            <a:ext cx="7651199" cy="522365"/>
          </a:xfrm>
          <a:prstGeom prst="rect">
            <a:avLst/>
          </a:prstGeom>
          <a:noFill/>
          <a:ln>
            <a:noFill/>
          </a:ln>
        </p:spPr>
        <p:txBody>
          <a:bodyPr spcFirstLastPara="1" wrap="square" lIns="0" tIns="16933" rIns="0" bIns="0" anchor="ctr" anchorCtr="0">
            <a:spAutoFit/>
          </a:bodyPr>
          <a:lstStyle/>
          <a:p>
            <a:pPr marL="16933">
              <a:lnSpc>
                <a:spcPct val="100000"/>
              </a:lnSpc>
              <a:spcBef>
                <a:spcPts val="133"/>
              </a:spcBef>
            </a:pPr>
            <a:r>
              <a:rPr lang="en-US" sz="3200">
                <a:latin typeface="Times New Roman"/>
                <a:ea typeface="Times New Roman"/>
                <a:cs typeface="Times New Roman"/>
                <a:sym typeface="Times New Roman"/>
              </a:rPr>
              <a:t>Juvenile Chinook Salmon Diet</a:t>
            </a:r>
            <a:endParaRPr sz="3200">
              <a:latin typeface="Times New Roman"/>
              <a:ea typeface="Times New Roman"/>
              <a:cs typeface="Times New Roman"/>
              <a:sym typeface="Times New Roman"/>
            </a:endParaRPr>
          </a:p>
        </p:txBody>
      </p:sp>
      <p:sp>
        <p:nvSpPr>
          <p:cNvPr id="725" name="Google Shape;725;p93"/>
          <p:cNvSpPr txBox="1"/>
          <p:nvPr/>
        </p:nvSpPr>
        <p:spPr>
          <a:xfrm rot="-5400000">
            <a:off x="5738064" y="2243669"/>
            <a:ext cx="1687720" cy="379615"/>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US" sz="1867" b="1" kern="0">
                <a:solidFill>
                  <a:srgbClr val="000000"/>
                </a:solidFill>
                <a:latin typeface="Arial"/>
                <a:ea typeface="Arial"/>
                <a:cs typeface="Arial"/>
                <a:sym typeface="Arial"/>
              </a:rPr>
              <a:t>Sandlance</a:t>
            </a:r>
            <a:endParaRPr sz="1867" b="1" kern="0">
              <a:solidFill>
                <a:srgbClr val="000000"/>
              </a:solidFill>
              <a:latin typeface="Arial"/>
              <a:ea typeface="Arial"/>
              <a:cs typeface="Arial"/>
              <a:sym typeface="Arial"/>
            </a:endParaRPr>
          </a:p>
        </p:txBody>
      </p:sp>
      <p:sp>
        <p:nvSpPr>
          <p:cNvPr id="726" name="Google Shape;726;p93"/>
          <p:cNvSpPr txBox="1"/>
          <p:nvPr/>
        </p:nvSpPr>
        <p:spPr>
          <a:xfrm rot="-5400000">
            <a:off x="3509092" y="2676506"/>
            <a:ext cx="1687720" cy="379615"/>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US" sz="1867" b="1" kern="0">
                <a:solidFill>
                  <a:srgbClr val="000000"/>
                </a:solidFill>
                <a:latin typeface="Arial"/>
                <a:ea typeface="Arial"/>
                <a:cs typeface="Arial"/>
                <a:sym typeface="Arial"/>
              </a:rPr>
              <a:t>Capelin</a:t>
            </a:r>
            <a:endParaRPr sz="1467" kern="0">
              <a:solidFill>
                <a:srgbClr val="000000"/>
              </a:solidFill>
              <a:latin typeface="Arial"/>
              <a:cs typeface="Arial"/>
              <a:sym typeface="Arial"/>
            </a:endParaRPr>
          </a:p>
        </p:txBody>
      </p:sp>
      <p:sp>
        <p:nvSpPr>
          <p:cNvPr id="727" name="Google Shape;727;p93"/>
          <p:cNvSpPr txBox="1"/>
          <p:nvPr/>
        </p:nvSpPr>
        <p:spPr>
          <a:xfrm rot="-5400000">
            <a:off x="1772592" y="3712087"/>
            <a:ext cx="1687720" cy="379615"/>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US" sz="1867" b="1" kern="0">
                <a:solidFill>
                  <a:srgbClr val="000000"/>
                </a:solidFill>
                <a:latin typeface="Arial"/>
                <a:ea typeface="Arial"/>
                <a:cs typeface="Arial"/>
                <a:sym typeface="Arial"/>
              </a:rPr>
              <a:t>Other Fish</a:t>
            </a:r>
            <a:endParaRPr sz="1467" kern="0">
              <a:solidFill>
                <a:srgbClr val="000000"/>
              </a:solidFill>
              <a:latin typeface="Arial"/>
              <a:cs typeface="Arial"/>
              <a:sym typeface="Arial"/>
            </a:endParaRPr>
          </a:p>
        </p:txBody>
      </p:sp>
      <p:sp>
        <p:nvSpPr>
          <p:cNvPr id="728" name="Google Shape;728;p93"/>
          <p:cNvSpPr txBox="1"/>
          <p:nvPr/>
        </p:nvSpPr>
        <p:spPr>
          <a:xfrm rot="-5400000">
            <a:off x="6374283" y="4277141"/>
            <a:ext cx="1687720" cy="379615"/>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US" sz="1867" b="1" kern="0">
                <a:solidFill>
                  <a:srgbClr val="000000"/>
                </a:solidFill>
                <a:latin typeface="Arial"/>
                <a:ea typeface="Arial"/>
                <a:cs typeface="Arial"/>
                <a:sym typeface="Arial"/>
              </a:rPr>
              <a:t>Small Crab</a:t>
            </a:r>
            <a:endParaRPr sz="1467" kern="0">
              <a:solidFill>
                <a:srgbClr val="000000"/>
              </a:solidFill>
              <a:latin typeface="Arial"/>
              <a:cs typeface="Arial"/>
              <a:sym typeface="Arial"/>
            </a:endParaRPr>
          </a:p>
        </p:txBody>
      </p:sp>
      <p:pic>
        <p:nvPicPr>
          <p:cNvPr id="729" name="Google Shape;729;p9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712740" y="2888974"/>
            <a:ext cx="720261" cy="388364"/>
          </a:xfrm>
          <a:prstGeom prst="rect">
            <a:avLst/>
          </a:prstGeom>
          <a:noFill/>
          <a:ln>
            <a:noFill/>
          </a:ln>
        </p:spPr>
      </p:pic>
      <p:sp>
        <p:nvSpPr>
          <p:cNvPr id="730" name="Google Shape;730;p93"/>
          <p:cNvSpPr txBox="1"/>
          <p:nvPr/>
        </p:nvSpPr>
        <p:spPr>
          <a:xfrm>
            <a:off x="8628091" y="3277336"/>
            <a:ext cx="3723160" cy="954260"/>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US" sz="1867" kern="0">
                <a:solidFill>
                  <a:srgbClr val="000000"/>
                </a:solidFill>
                <a:latin typeface="Times New Roman"/>
                <a:ea typeface="Times New Roman"/>
                <a:cs typeface="Times New Roman"/>
                <a:sym typeface="Times New Roman"/>
              </a:rPr>
              <a:t>Capelin, a high quality prey, are absent from Chinook salmon diet during recent warm years.</a:t>
            </a:r>
            <a:endParaRPr sz="1467" kern="0">
              <a:solidFill>
                <a:srgbClr val="000000"/>
              </a:solidFill>
              <a:latin typeface="Arial"/>
              <a:cs typeface="Arial"/>
              <a:sym typeface="Arial"/>
            </a:endParaRPr>
          </a:p>
        </p:txBody>
      </p:sp>
      <p:sp>
        <p:nvSpPr>
          <p:cNvPr id="731" name="Google Shape;731;p93"/>
          <p:cNvSpPr txBox="1"/>
          <p:nvPr/>
        </p:nvSpPr>
        <p:spPr>
          <a:xfrm>
            <a:off x="3357470" y="976044"/>
            <a:ext cx="790297" cy="379615"/>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US" sz="1867" kern="0">
                <a:solidFill>
                  <a:srgbClr val="000000"/>
                </a:solidFill>
                <a:latin typeface="Times New Roman"/>
                <a:ea typeface="Times New Roman"/>
                <a:cs typeface="Times New Roman"/>
                <a:sym typeface="Times New Roman"/>
              </a:rPr>
              <a:t>cool</a:t>
            </a:r>
            <a:endParaRPr sz="1467" kern="0">
              <a:solidFill>
                <a:srgbClr val="000000"/>
              </a:solidFill>
              <a:latin typeface="Arial"/>
              <a:cs typeface="Arial"/>
              <a:sym typeface="Arial"/>
            </a:endParaRPr>
          </a:p>
        </p:txBody>
      </p:sp>
      <p:sp>
        <p:nvSpPr>
          <p:cNvPr id="732" name="Google Shape;732;p93"/>
          <p:cNvSpPr txBox="1"/>
          <p:nvPr/>
        </p:nvSpPr>
        <p:spPr>
          <a:xfrm>
            <a:off x="5949166" y="976043"/>
            <a:ext cx="1340516" cy="379615"/>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US" sz="1867" b="1" kern="0" dirty="0">
                <a:solidFill>
                  <a:srgbClr val="FF0000"/>
                </a:solidFill>
                <a:latin typeface="Times New Roman"/>
                <a:ea typeface="Times New Roman"/>
                <a:cs typeface="Times New Roman"/>
                <a:sym typeface="Times New Roman"/>
              </a:rPr>
              <a:t>very warm</a:t>
            </a:r>
            <a:endParaRPr sz="1467" b="1" kern="0" dirty="0">
              <a:solidFill>
                <a:srgbClr val="FF0000"/>
              </a:solidFill>
              <a:latin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39" name="Freeform: Shape 38">
            <a:extLst>
              <a:ext uri="{FF2B5EF4-FFF2-40B4-BE49-F238E27FC236}">
                <a16:creationId xmlns:a16="http://schemas.microsoft.com/office/drawing/2014/main" id="{E2D0B458-B4AB-4035-90D8-7B334F5D4A0E}"/>
              </a:ext>
            </a:extLst>
          </p:cNvPr>
          <p:cNvSpPr/>
          <p:nvPr/>
        </p:nvSpPr>
        <p:spPr>
          <a:xfrm>
            <a:off x="-66696" y="962596"/>
            <a:ext cx="10091606" cy="5962331"/>
          </a:xfrm>
          <a:custGeom>
            <a:avLst/>
            <a:gdLst>
              <a:gd name="connsiteX0" fmla="*/ 81280 w 9306560"/>
              <a:gd name="connsiteY0" fmla="*/ 10160 h 5648960"/>
              <a:gd name="connsiteX1" fmla="*/ 9306560 w 9306560"/>
              <a:gd name="connsiteY1" fmla="*/ 5577840 h 5648960"/>
              <a:gd name="connsiteX2" fmla="*/ 0 w 9306560"/>
              <a:gd name="connsiteY2" fmla="*/ 5648960 h 5648960"/>
              <a:gd name="connsiteX3" fmla="*/ 30480 w 9306560"/>
              <a:gd name="connsiteY3" fmla="*/ 0 h 5648960"/>
            </a:gdLst>
            <a:ahLst/>
            <a:cxnLst>
              <a:cxn ang="0">
                <a:pos x="connsiteX0" y="connsiteY0"/>
              </a:cxn>
              <a:cxn ang="0">
                <a:pos x="connsiteX1" y="connsiteY1"/>
              </a:cxn>
              <a:cxn ang="0">
                <a:pos x="connsiteX2" y="connsiteY2"/>
              </a:cxn>
              <a:cxn ang="0">
                <a:pos x="connsiteX3" y="connsiteY3"/>
              </a:cxn>
            </a:cxnLst>
            <a:rect l="l" t="t" r="r" b="b"/>
            <a:pathLst>
              <a:path w="9306560" h="5648960">
                <a:moveTo>
                  <a:pt x="81280" y="10160"/>
                </a:moveTo>
                <a:lnTo>
                  <a:pt x="9306560" y="5577840"/>
                </a:lnTo>
                <a:lnTo>
                  <a:pt x="0" y="5648960"/>
                </a:lnTo>
                <a:lnTo>
                  <a:pt x="30480" y="0"/>
                </a:lnTo>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descr="A white fish with black background&#10;&#10;Description automatically generated with low confidence">
            <a:extLst>
              <a:ext uri="{FF2B5EF4-FFF2-40B4-BE49-F238E27FC236}">
                <a16:creationId xmlns:a16="http://schemas.microsoft.com/office/drawing/2014/main" id="{C8777567-13C4-4DF8-9B4F-BBC7DC90C690}"/>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500"/>
                    </a14:imgEffect>
                  </a14:imgLayer>
                </a14:imgProps>
              </a:ext>
              <a:ext uri="{28A0092B-C50C-407E-A947-70E740481C1C}">
                <a14:useLocalDpi xmlns:a14="http://schemas.microsoft.com/office/drawing/2010/main" val="0"/>
              </a:ext>
            </a:extLst>
          </a:blip>
          <a:stretch>
            <a:fillRect/>
          </a:stretch>
        </p:blipFill>
        <p:spPr>
          <a:xfrm flipH="1">
            <a:off x="8509926" y="1147336"/>
            <a:ext cx="3264017" cy="2177711"/>
          </a:xfrm>
          <a:prstGeom prst="rect">
            <a:avLst/>
          </a:prstGeom>
        </p:spPr>
      </p:pic>
      <p:pic>
        <p:nvPicPr>
          <p:cNvPr id="28" name="Picture 27" descr="A small fish on a white background&#10;&#10;Description automatically generated with low confidence">
            <a:extLst>
              <a:ext uri="{FF2B5EF4-FFF2-40B4-BE49-F238E27FC236}">
                <a16:creationId xmlns:a16="http://schemas.microsoft.com/office/drawing/2014/main" id="{663658EB-9768-4E4C-A5B3-3B422D90087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Effect>
                      <a14:artisticPaintBrush/>
                    </a14:imgEffect>
                  </a14:imgLayer>
                </a14:imgProps>
              </a:ext>
              <a:ext uri="{28A0092B-C50C-407E-A947-70E740481C1C}">
                <a14:useLocalDpi xmlns:a14="http://schemas.microsoft.com/office/drawing/2010/main" val="0"/>
              </a:ext>
            </a:extLst>
          </a:blip>
          <a:stretch>
            <a:fillRect/>
          </a:stretch>
        </p:blipFill>
        <p:spPr>
          <a:xfrm>
            <a:off x="4533591" y="5060106"/>
            <a:ext cx="2929334" cy="1341471"/>
          </a:xfrm>
          <a:prstGeom prst="rect">
            <a:avLst/>
          </a:prstGeom>
        </p:spPr>
      </p:pic>
      <p:sp>
        <p:nvSpPr>
          <p:cNvPr id="23" name="TextBox 22">
            <a:extLst>
              <a:ext uri="{FF2B5EF4-FFF2-40B4-BE49-F238E27FC236}">
                <a16:creationId xmlns:a16="http://schemas.microsoft.com/office/drawing/2014/main" id="{8BC7ABF1-C676-48F8-9FAC-05D184918527}"/>
              </a:ext>
            </a:extLst>
          </p:cNvPr>
          <p:cNvSpPr txBox="1"/>
          <p:nvPr/>
        </p:nvSpPr>
        <p:spPr>
          <a:xfrm>
            <a:off x="73808" y="6197600"/>
            <a:ext cx="173467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lumMod val="65000"/>
                  </a:prstClr>
                </a:solidFill>
                <a:effectLst/>
                <a:uLnTx/>
                <a:uFillTx/>
                <a:latin typeface="Lucida Sans Typewriter" panose="020B0509030504030204" pitchFamily="49" charset="0"/>
                <a:ea typeface="+mn-ea"/>
                <a:cs typeface="+mn-cs"/>
              </a:rPr>
              <a:t>OCEAN</a:t>
            </a:r>
          </a:p>
        </p:txBody>
      </p:sp>
      <p:sp>
        <p:nvSpPr>
          <p:cNvPr id="34" name="TextBox 33">
            <a:extLst>
              <a:ext uri="{FF2B5EF4-FFF2-40B4-BE49-F238E27FC236}">
                <a16:creationId xmlns:a16="http://schemas.microsoft.com/office/drawing/2014/main" id="{EDA78D0B-9EF6-4F63-B043-26A9BDC1A3D6}"/>
              </a:ext>
            </a:extLst>
          </p:cNvPr>
          <p:cNvSpPr txBox="1"/>
          <p:nvPr/>
        </p:nvSpPr>
        <p:spPr>
          <a:xfrm>
            <a:off x="10460436" y="30683"/>
            <a:ext cx="173156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44546A">
                    <a:lumMod val="75000"/>
                  </a:srgbClr>
                </a:solidFill>
                <a:effectLst/>
                <a:uLnTx/>
                <a:uFillTx/>
                <a:latin typeface="Lucida Sans Typewriter" panose="020B0509030504030204" pitchFamily="49" charset="0"/>
                <a:ea typeface="+mn-ea"/>
                <a:cs typeface="+mn-cs"/>
              </a:rPr>
              <a:t>RIVER</a:t>
            </a:r>
          </a:p>
        </p:txBody>
      </p:sp>
      <p:sp>
        <p:nvSpPr>
          <p:cNvPr id="46" name="TextBox 45">
            <a:extLst>
              <a:ext uri="{FF2B5EF4-FFF2-40B4-BE49-F238E27FC236}">
                <a16:creationId xmlns:a16="http://schemas.microsoft.com/office/drawing/2014/main" id="{26E2F6C8-D0C9-4665-BC9E-86C7F0E647D5}"/>
              </a:ext>
            </a:extLst>
          </p:cNvPr>
          <p:cNvSpPr txBox="1"/>
          <p:nvPr/>
        </p:nvSpPr>
        <p:spPr>
          <a:xfrm rot="18801793">
            <a:off x="7798198" y="3816221"/>
            <a:ext cx="141577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75000"/>
                  </a:prstClr>
                </a:solidFill>
                <a:effectLst/>
                <a:uLnTx/>
                <a:uFillTx/>
                <a:latin typeface="Lucida Sans Typewriter" panose="020B0509030504030204" pitchFamily="49" charset="0"/>
                <a:ea typeface="+mn-ea"/>
                <a:cs typeface="+mn-cs"/>
              </a:rPr>
              <a:t>~2 years</a:t>
            </a:r>
          </a:p>
        </p:txBody>
      </p:sp>
      <p:sp>
        <p:nvSpPr>
          <p:cNvPr id="32" name="Arrow: Right 31">
            <a:extLst>
              <a:ext uri="{FF2B5EF4-FFF2-40B4-BE49-F238E27FC236}">
                <a16:creationId xmlns:a16="http://schemas.microsoft.com/office/drawing/2014/main" id="{2ED9DD9A-E020-436F-9CF7-9B3D26F58AC6}"/>
              </a:ext>
            </a:extLst>
          </p:cNvPr>
          <p:cNvSpPr/>
          <p:nvPr/>
        </p:nvSpPr>
        <p:spPr>
          <a:xfrm rot="8694924">
            <a:off x="6669770" y="4106611"/>
            <a:ext cx="4485604" cy="751313"/>
          </a:xfrm>
          <a:prstGeom prst="rightArrow">
            <a:avLst>
              <a:gd name="adj1" fmla="val 44179"/>
              <a:gd name="adj2"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56026288-3731-46BB-99F9-11F3667E387C}"/>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10042130" y="2873268"/>
            <a:ext cx="1127483" cy="982002"/>
          </a:xfrm>
          <a:prstGeom prst="rect">
            <a:avLst/>
          </a:prstGeom>
        </p:spPr>
      </p:pic>
      <p:pic>
        <p:nvPicPr>
          <p:cNvPr id="18" name="Picture 17" descr="A picture containing night sky&#10;&#10;Description automatically generated">
            <a:extLst>
              <a:ext uri="{FF2B5EF4-FFF2-40B4-BE49-F238E27FC236}">
                <a16:creationId xmlns:a16="http://schemas.microsoft.com/office/drawing/2014/main" id="{39741E97-8E2E-45FF-9989-DFF3E40A313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67291" y="4746727"/>
            <a:ext cx="984745" cy="275931"/>
          </a:xfrm>
          <a:prstGeom prst="rect">
            <a:avLst/>
          </a:prstGeom>
        </p:spPr>
      </p:pic>
      <p:pic>
        <p:nvPicPr>
          <p:cNvPr id="20" name="Picture 19">
            <a:extLst>
              <a:ext uri="{FF2B5EF4-FFF2-40B4-BE49-F238E27FC236}">
                <a16:creationId xmlns:a16="http://schemas.microsoft.com/office/drawing/2014/main" id="{D6B49DCC-7AEE-4536-A09C-F2EC763B8AD9}"/>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8676" b="89498" l="7000" r="99250">
                        <a14:foregroundMark x1="7250" y1="41553" x2="7250" y2="41553"/>
                        <a14:foregroundMark x1="94250" y1="38813" x2="94250" y2="38813"/>
                        <a14:foregroundMark x1="95750" y1="36530" x2="95750" y2="36530"/>
                        <a14:foregroundMark x1="96250" y1="33790" x2="96250" y2="33790"/>
                        <a14:foregroundMark x1="94750" y1="50228" x2="94750" y2="50228"/>
                        <a14:foregroundMark x1="81750" y1="45205" x2="81750" y2="45205"/>
                        <a14:foregroundMark x1="52000" y1="27854" x2="52000" y2="27854"/>
                        <a14:foregroundMark x1="55250" y1="29224" x2="55250" y2="29224"/>
                        <a14:foregroundMark x1="47000" y1="29224" x2="47000" y2="29224"/>
                        <a14:foregroundMark x1="46250" y1="30137" x2="46250" y2="30137"/>
                        <a14:foregroundMark x1="78750" y1="47032" x2="78750" y2="47032"/>
                        <a14:foregroundMark x1="97750" y1="32877" x2="97750" y2="32877"/>
                        <a14:foregroundMark x1="98750" y1="28767" x2="98750" y2="28767"/>
                        <a14:foregroundMark x1="99250" y1="53881" x2="99250" y2="53881"/>
                      </a14:backgroundRemoval>
                    </a14:imgEffect>
                  </a14:imgLayer>
                </a14:imgProps>
              </a:ext>
            </a:extLst>
          </a:blip>
          <a:stretch>
            <a:fillRect/>
          </a:stretch>
        </p:blipFill>
        <p:spPr>
          <a:xfrm>
            <a:off x="9271106" y="4176123"/>
            <a:ext cx="508276" cy="278281"/>
          </a:xfrm>
          <a:prstGeom prst="rect">
            <a:avLst/>
          </a:prstGeom>
        </p:spPr>
      </p:pic>
      <p:sp>
        <p:nvSpPr>
          <p:cNvPr id="33" name="TextBox 32">
            <a:extLst>
              <a:ext uri="{FF2B5EF4-FFF2-40B4-BE49-F238E27FC236}">
                <a16:creationId xmlns:a16="http://schemas.microsoft.com/office/drawing/2014/main" id="{FD330EC3-A9D0-4083-98D7-D2656658577D}"/>
              </a:ext>
            </a:extLst>
          </p:cNvPr>
          <p:cNvSpPr txBox="1"/>
          <p:nvPr/>
        </p:nvSpPr>
        <p:spPr>
          <a:xfrm>
            <a:off x="449592" y="2006940"/>
            <a:ext cx="6868687" cy="2308324"/>
          </a:xfrm>
          <a:prstGeom prst="rect">
            <a:avLst/>
          </a:prstGeom>
          <a:noFill/>
        </p:spPr>
        <p:txBody>
          <a:bodyPr wrap="square" rtlCol="0">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alibri Light" panose="020F0302020204030204"/>
                <a:ea typeface="+mn-ea"/>
                <a:cs typeface="+mn-cs"/>
              </a:rPr>
              <a:t>Future run size of Yukon Chinook is determined very early in their life – before their first winter at sea</a:t>
            </a:r>
          </a:p>
        </p:txBody>
      </p:sp>
      <p:sp>
        <p:nvSpPr>
          <p:cNvPr id="19" name="TextBox 18">
            <a:extLst>
              <a:ext uri="{FF2B5EF4-FFF2-40B4-BE49-F238E27FC236}">
                <a16:creationId xmlns:a16="http://schemas.microsoft.com/office/drawing/2014/main" id="{872D39AE-BDA2-4377-8C7E-B89FC9598A24}"/>
              </a:ext>
            </a:extLst>
          </p:cNvPr>
          <p:cNvSpPr txBox="1"/>
          <p:nvPr/>
        </p:nvSpPr>
        <p:spPr>
          <a:xfrm>
            <a:off x="6474244" y="5878745"/>
            <a:ext cx="156966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7E6E6">
                    <a:lumMod val="50000"/>
                  </a:srgbClr>
                </a:solidFill>
                <a:effectLst/>
                <a:uLnTx/>
                <a:uFillTx/>
                <a:latin typeface="Lucida Sans Typewriter" panose="020B0509030504030204" pitchFamily="49" charset="0"/>
                <a:ea typeface="+mn-ea"/>
                <a:cs typeface="+mn-cs"/>
              </a:rPr>
              <a:t>~3 months</a:t>
            </a:r>
          </a:p>
        </p:txBody>
      </p:sp>
      <p:sp>
        <p:nvSpPr>
          <p:cNvPr id="3" name="Slide Number Placeholder 2">
            <a:extLst>
              <a:ext uri="{FF2B5EF4-FFF2-40B4-BE49-F238E27FC236}">
                <a16:creationId xmlns:a16="http://schemas.microsoft.com/office/drawing/2014/main" id="{433FB219-87E3-494A-939E-98999D604E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FCB973-D7FA-433D-B1FE-7EC5A31E564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4698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30" name="Arrow: Right 29">
            <a:extLst>
              <a:ext uri="{FF2B5EF4-FFF2-40B4-BE49-F238E27FC236}">
                <a16:creationId xmlns:a16="http://schemas.microsoft.com/office/drawing/2014/main" id="{0677F41C-4FB6-4D47-AEF3-08970652CBE3}"/>
              </a:ext>
            </a:extLst>
          </p:cNvPr>
          <p:cNvSpPr/>
          <p:nvPr/>
        </p:nvSpPr>
        <p:spPr>
          <a:xfrm rot="8109631">
            <a:off x="9504623" y="3183790"/>
            <a:ext cx="1126339" cy="751313"/>
          </a:xfrm>
          <a:prstGeom prst="rightArrow">
            <a:avLst>
              <a:gd name="adj1" fmla="val 44179"/>
              <a:gd name="adj2"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E2D0B458-B4AB-4035-90D8-7B334F5D4A0E}"/>
              </a:ext>
            </a:extLst>
          </p:cNvPr>
          <p:cNvSpPr/>
          <p:nvPr/>
        </p:nvSpPr>
        <p:spPr>
          <a:xfrm>
            <a:off x="-66696" y="962596"/>
            <a:ext cx="10091606" cy="5962331"/>
          </a:xfrm>
          <a:custGeom>
            <a:avLst/>
            <a:gdLst>
              <a:gd name="connsiteX0" fmla="*/ 81280 w 9306560"/>
              <a:gd name="connsiteY0" fmla="*/ 10160 h 5648960"/>
              <a:gd name="connsiteX1" fmla="*/ 9306560 w 9306560"/>
              <a:gd name="connsiteY1" fmla="*/ 5577840 h 5648960"/>
              <a:gd name="connsiteX2" fmla="*/ 0 w 9306560"/>
              <a:gd name="connsiteY2" fmla="*/ 5648960 h 5648960"/>
              <a:gd name="connsiteX3" fmla="*/ 30480 w 9306560"/>
              <a:gd name="connsiteY3" fmla="*/ 0 h 5648960"/>
            </a:gdLst>
            <a:ahLst/>
            <a:cxnLst>
              <a:cxn ang="0">
                <a:pos x="connsiteX0" y="connsiteY0"/>
              </a:cxn>
              <a:cxn ang="0">
                <a:pos x="connsiteX1" y="connsiteY1"/>
              </a:cxn>
              <a:cxn ang="0">
                <a:pos x="connsiteX2" y="connsiteY2"/>
              </a:cxn>
              <a:cxn ang="0">
                <a:pos x="connsiteX3" y="connsiteY3"/>
              </a:cxn>
            </a:cxnLst>
            <a:rect l="l" t="t" r="r" b="b"/>
            <a:pathLst>
              <a:path w="9306560" h="5648960">
                <a:moveTo>
                  <a:pt x="81280" y="10160"/>
                </a:moveTo>
                <a:lnTo>
                  <a:pt x="9306560" y="5577840"/>
                </a:lnTo>
                <a:lnTo>
                  <a:pt x="0" y="5648960"/>
                </a:lnTo>
                <a:lnTo>
                  <a:pt x="30480" y="0"/>
                </a:lnTo>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descr="A small fish on a white background&#10;&#10;Description automatically generated with low confidence">
            <a:extLst>
              <a:ext uri="{FF2B5EF4-FFF2-40B4-BE49-F238E27FC236}">
                <a16:creationId xmlns:a16="http://schemas.microsoft.com/office/drawing/2014/main" id="{663658EB-9768-4E4C-A5B3-3B422D90087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Effect>
                      <a14:artisticPaintBrush/>
                    </a14:imgEffect>
                  </a14:imgLayer>
                </a14:imgProps>
              </a:ext>
              <a:ext uri="{28A0092B-C50C-407E-A947-70E740481C1C}">
                <a14:useLocalDpi xmlns:a14="http://schemas.microsoft.com/office/drawing/2010/main" val="0"/>
              </a:ext>
            </a:extLst>
          </a:blip>
          <a:stretch>
            <a:fillRect/>
          </a:stretch>
        </p:blipFill>
        <p:spPr>
          <a:xfrm>
            <a:off x="4533591" y="5060106"/>
            <a:ext cx="2929334" cy="1341471"/>
          </a:xfrm>
          <a:prstGeom prst="rect">
            <a:avLst/>
          </a:prstGeom>
        </p:spPr>
      </p:pic>
      <p:sp>
        <p:nvSpPr>
          <p:cNvPr id="23" name="TextBox 22">
            <a:extLst>
              <a:ext uri="{FF2B5EF4-FFF2-40B4-BE49-F238E27FC236}">
                <a16:creationId xmlns:a16="http://schemas.microsoft.com/office/drawing/2014/main" id="{8BC7ABF1-C676-48F8-9FAC-05D184918527}"/>
              </a:ext>
            </a:extLst>
          </p:cNvPr>
          <p:cNvSpPr txBox="1"/>
          <p:nvPr/>
        </p:nvSpPr>
        <p:spPr>
          <a:xfrm>
            <a:off x="73808" y="6197600"/>
            <a:ext cx="173467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lumMod val="65000"/>
                  </a:prstClr>
                </a:solidFill>
                <a:effectLst/>
                <a:uLnTx/>
                <a:uFillTx/>
                <a:latin typeface="Lucida Sans Typewriter" panose="020B0509030504030204" pitchFamily="49" charset="0"/>
                <a:ea typeface="+mn-ea"/>
                <a:cs typeface="+mn-cs"/>
              </a:rPr>
              <a:t>OCEAN</a:t>
            </a:r>
          </a:p>
        </p:txBody>
      </p:sp>
      <p:sp>
        <p:nvSpPr>
          <p:cNvPr id="34" name="TextBox 33">
            <a:extLst>
              <a:ext uri="{FF2B5EF4-FFF2-40B4-BE49-F238E27FC236}">
                <a16:creationId xmlns:a16="http://schemas.microsoft.com/office/drawing/2014/main" id="{EDA78D0B-9EF6-4F63-B043-26A9BDC1A3D6}"/>
              </a:ext>
            </a:extLst>
          </p:cNvPr>
          <p:cNvSpPr txBox="1"/>
          <p:nvPr/>
        </p:nvSpPr>
        <p:spPr>
          <a:xfrm>
            <a:off x="10460436" y="30683"/>
            <a:ext cx="173156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44546A">
                    <a:lumMod val="75000"/>
                  </a:srgbClr>
                </a:solidFill>
                <a:effectLst/>
                <a:uLnTx/>
                <a:uFillTx/>
                <a:latin typeface="Lucida Sans Typewriter" panose="020B0509030504030204" pitchFamily="49" charset="0"/>
                <a:ea typeface="+mn-ea"/>
                <a:cs typeface="+mn-cs"/>
              </a:rPr>
              <a:t>RIVER</a:t>
            </a:r>
          </a:p>
        </p:txBody>
      </p:sp>
      <p:sp>
        <p:nvSpPr>
          <p:cNvPr id="46" name="TextBox 45">
            <a:extLst>
              <a:ext uri="{FF2B5EF4-FFF2-40B4-BE49-F238E27FC236}">
                <a16:creationId xmlns:a16="http://schemas.microsoft.com/office/drawing/2014/main" id="{26E2F6C8-D0C9-4665-BC9E-86C7F0E647D5}"/>
              </a:ext>
            </a:extLst>
          </p:cNvPr>
          <p:cNvSpPr txBox="1"/>
          <p:nvPr/>
        </p:nvSpPr>
        <p:spPr>
          <a:xfrm rot="18801793">
            <a:off x="7875142" y="3816221"/>
            <a:ext cx="126188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75000"/>
                  </a:prstClr>
                </a:solidFill>
                <a:effectLst/>
                <a:uLnTx/>
                <a:uFillTx/>
                <a:latin typeface="Lucida Sans Typewriter" panose="020B0509030504030204" pitchFamily="49" charset="0"/>
                <a:ea typeface="+mn-ea"/>
                <a:cs typeface="+mn-cs"/>
              </a:rPr>
              <a:t>~1 year</a:t>
            </a:r>
          </a:p>
        </p:txBody>
      </p:sp>
      <p:sp>
        <p:nvSpPr>
          <p:cNvPr id="32" name="Arrow: Right 31">
            <a:extLst>
              <a:ext uri="{FF2B5EF4-FFF2-40B4-BE49-F238E27FC236}">
                <a16:creationId xmlns:a16="http://schemas.microsoft.com/office/drawing/2014/main" id="{2ED9DD9A-E020-436F-9CF7-9B3D26F58AC6}"/>
              </a:ext>
            </a:extLst>
          </p:cNvPr>
          <p:cNvSpPr/>
          <p:nvPr/>
        </p:nvSpPr>
        <p:spPr>
          <a:xfrm rot="8694924">
            <a:off x="6757069" y="4382775"/>
            <a:ext cx="3524677" cy="751313"/>
          </a:xfrm>
          <a:prstGeom prst="rightArrow">
            <a:avLst>
              <a:gd name="adj1" fmla="val 44179"/>
              <a:gd name="adj2"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56026288-3731-46BB-99F9-11F3667E387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9250978" y="3230617"/>
            <a:ext cx="1127483" cy="982002"/>
          </a:xfrm>
          <a:prstGeom prst="rect">
            <a:avLst/>
          </a:prstGeom>
        </p:spPr>
      </p:pic>
      <p:pic>
        <p:nvPicPr>
          <p:cNvPr id="20" name="Picture 19">
            <a:extLst>
              <a:ext uri="{FF2B5EF4-FFF2-40B4-BE49-F238E27FC236}">
                <a16:creationId xmlns:a16="http://schemas.microsoft.com/office/drawing/2014/main" id="{D6B49DCC-7AEE-4536-A09C-F2EC763B8AD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8676" b="89498" l="7000" r="99250">
                        <a14:foregroundMark x1="7250" y1="41553" x2="7250" y2="41553"/>
                        <a14:foregroundMark x1="94250" y1="38813" x2="94250" y2="38813"/>
                        <a14:foregroundMark x1="95750" y1="36530" x2="95750" y2="36530"/>
                        <a14:foregroundMark x1="96250" y1="33790" x2="96250" y2="33790"/>
                        <a14:foregroundMark x1="94750" y1="50228" x2="94750" y2="50228"/>
                        <a14:foregroundMark x1="81750" y1="45205" x2="81750" y2="45205"/>
                        <a14:foregroundMark x1="52000" y1="27854" x2="52000" y2="27854"/>
                        <a14:foregroundMark x1="55250" y1="29224" x2="55250" y2="29224"/>
                        <a14:foregroundMark x1="47000" y1="29224" x2="47000" y2="29224"/>
                        <a14:foregroundMark x1="46250" y1="30137" x2="46250" y2="30137"/>
                        <a14:foregroundMark x1="78750" y1="47032" x2="78750" y2="47032"/>
                        <a14:foregroundMark x1="97750" y1="32877" x2="97750" y2="32877"/>
                        <a14:foregroundMark x1="98750" y1="28767" x2="98750" y2="28767"/>
                        <a14:foregroundMark x1="99250" y1="53881" x2="99250" y2="53881"/>
                      </a14:backgroundRemoval>
                    </a14:imgEffect>
                  </a14:imgLayer>
                </a14:imgProps>
              </a:ext>
            </a:extLst>
          </a:blip>
          <a:stretch>
            <a:fillRect/>
          </a:stretch>
        </p:blipFill>
        <p:spPr>
          <a:xfrm>
            <a:off x="8332538" y="4877380"/>
            <a:ext cx="464953" cy="254562"/>
          </a:xfrm>
          <a:prstGeom prst="rect">
            <a:avLst/>
          </a:prstGeom>
        </p:spPr>
      </p:pic>
      <p:sp>
        <p:nvSpPr>
          <p:cNvPr id="33" name="TextBox 32">
            <a:extLst>
              <a:ext uri="{FF2B5EF4-FFF2-40B4-BE49-F238E27FC236}">
                <a16:creationId xmlns:a16="http://schemas.microsoft.com/office/drawing/2014/main" id="{FD330EC3-A9D0-4083-98D7-D2656658577D}"/>
              </a:ext>
            </a:extLst>
          </p:cNvPr>
          <p:cNvSpPr txBox="1"/>
          <p:nvPr/>
        </p:nvSpPr>
        <p:spPr>
          <a:xfrm>
            <a:off x="73808" y="1703932"/>
            <a:ext cx="6868687" cy="3970318"/>
          </a:xfrm>
          <a:prstGeom prst="rect">
            <a:avLst/>
          </a:prstGeom>
          <a:noFill/>
        </p:spPr>
        <p:txBody>
          <a:bodyPr wrap="square" rtlCol="0">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alibri Light" panose="020F0302020204030204"/>
                <a:ea typeface="+mn-ea"/>
                <a:cs typeface="+mn-cs"/>
              </a:rPr>
              <a:t>Yukon fall chum salmon runs also seem to be driven by factors early in life…</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rgbClr val="000000"/>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rgbClr val="000000"/>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rgbClr val="000000"/>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alibri Light" panose="020F0302020204030204"/>
                <a:ea typeface="+mn-ea"/>
                <a:cs typeface="+mn-cs"/>
              </a:rPr>
              <a:t>……until 2016</a:t>
            </a:r>
          </a:p>
        </p:txBody>
      </p:sp>
      <p:sp>
        <p:nvSpPr>
          <p:cNvPr id="19" name="TextBox 18">
            <a:extLst>
              <a:ext uri="{FF2B5EF4-FFF2-40B4-BE49-F238E27FC236}">
                <a16:creationId xmlns:a16="http://schemas.microsoft.com/office/drawing/2014/main" id="{872D39AE-BDA2-4377-8C7E-B89FC9598A24}"/>
              </a:ext>
            </a:extLst>
          </p:cNvPr>
          <p:cNvSpPr txBox="1"/>
          <p:nvPr/>
        </p:nvSpPr>
        <p:spPr>
          <a:xfrm>
            <a:off x="6474244" y="5878745"/>
            <a:ext cx="156966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7E6E6">
                    <a:lumMod val="50000"/>
                  </a:srgbClr>
                </a:solidFill>
                <a:effectLst/>
                <a:uLnTx/>
                <a:uFillTx/>
                <a:latin typeface="Lucida Sans Typewriter" panose="020B0509030504030204" pitchFamily="49" charset="0"/>
                <a:ea typeface="+mn-ea"/>
                <a:cs typeface="+mn-cs"/>
              </a:rPr>
              <a:t>~3 months</a:t>
            </a:r>
          </a:p>
        </p:txBody>
      </p:sp>
      <p:pic>
        <p:nvPicPr>
          <p:cNvPr id="22" name="Picture 21" descr="A close-up of a fish&#10;&#10;Description automatically generated">
            <a:extLst>
              <a:ext uri="{FF2B5EF4-FFF2-40B4-BE49-F238E27FC236}">
                <a16:creationId xmlns:a16="http://schemas.microsoft.com/office/drawing/2014/main" id="{7A2D29AF-BF49-4F7A-A9D9-74EEFB89B241}"/>
              </a:ext>
            </a:extLst>
          </p:cNvPr>
          <p:cNvPicPr>
            <a:picLocks noChangeAspect="1"/>
          </p:cNvPicPr>
          <p:nvPr/>
        </p:nvPicPr>
        <p:blipFill>
          <a:blip r:embed="rId9">
            <a:extLst>
              <a:ext uri="{BEBA8EAE-BF5A-486C-A8C5-ECC9F3942E4B}">
                <a14:imgProps xmlns:a14="http://schemas.microsoft.com/office/drawing/2010/main">
                  <a14:imgLayer r:embed="rId10">
                    <a14:imgEffect>
                      <a14:colorTemperature colorTemp="11200"/>
                    </a14:imgEffect>
                  </a14:imgLayer>
                </a14:imgProps>
              </a:ext>
              <a:ext uri="{28A0092B-C50C-407E-A947-70E740481C1C}">
                <a14:useLocalDpi xmlns:a14="http://schemas.microsoft.com/office/drawing/2010/main" val="0"/>
              </a:ext>
            </a:extLst>
          </a:blip>
          <a:stretch>
            <a:fillRect/>
          </a:stretch>
        </p:blipFill>
        <p:spPr>
          <a:xfrm flipH="1">
            <a:off x="8888340" y="1567361"/>
            <a:ext cx="2980242" cy="1988380"/>
          </a:xfrm>
          <a:prstGeom prst="rect">
            <a:avLst/>
          </a:prstGeom>
        </p:spPr>
      </p:pic>
      <p:sp>
        <p:nvSpPr>
          <p:cNvPr id="3" name="Slide Number Placeholder 2">
            <a:extLst>
              <a:ext uri="{FF2B5EF4-FFF2-40B4-BE49-F238E27FC236}">
                <a16:creationId xmlns:a16="http://schemas.microsoft.com/office/drawing/2014/main" id="{FFCC2A94-CECD-48B0-A37A-C2FF5D2EE0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FCB973-D7FA-433D-B1FE-7EC5A31E564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7761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40" name="Google Shape;240;p34"/>
          <p:cNvSpPr txBox="1"/>
          <p:nvPr/>
        </p:nvSpPr>
        <p:spPr>
          <a:xfrm>
            <a:off x="9458740" y="1311614"/>
            <a:ext cx="2075507" cy="1538853"/>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0" normalizeH="0" baseline="0" noProof="0" dirty="0">
                <a:ln>
                  <a:noFill/>
                </a:ln>
                <a:solidFill>
                  <a:srgbClr val="0070C0"/>
                </a:solidFill>
                <a:effectLst/>
                <a:uLnTx/>
                <a:uFillTx/>
                <a:latin typeface="Arial Narrow"/>
                <a:ea typeface="Arial Narrow"/>
                <a:cs typeface="Arial Narrow"/>
                <a:sym typeface="Arial Narrow"/>
              </a:rPr>
              <a:t>Juvenile Chinook</a:t>
            </a:r>
            <a:endParaRPr kumimoji="0" sz="4400" b="1" i="0" u="none" strike="noStrike" kern="1200" cap="none" spc="0" normalizeH="0" baseline="0" noProof="0" dirty="0">
              <a:ln>
                <a:noFill/>
              </a:ln>
              <a:solidFill>
                <a:srgbClr val="0070C0"/>
              </a:solidFill>
              <a:effectLst/>
              <a:uLnTx/>
              <a:uFillTx/>
              <a:latin typeface="Arial Narrow"/>
              <a:ea typeface="Arial Narrow"/>
              <a:cs typeface="Arial Narrow"/>
              <a:sym typeface="Arial Narrow"/>
            </a:endParaRPr>
          </a:p>
        </p:txBody>
      </p:sp>
      <p:grpSp>
        <p:nvGrpSpPr>
          <p:cNvPr id="4" name="Group 3">
            <a:extLst>
              <a:ext uri="{FF2B5EF4-FFF2-40B4-BE49-F238E27FC236}">
                <a16:creationId xmlns:a16="http://schemas.microsoft.com/office/drawing/2014/main" id="{5D249681-839D-4BD8-A9F1-8A0D26B7FC1C}"/>
              </a:ext>
            </a:extLst>
          </p:cNvPr>
          <p:cNvGrpSpPr/>
          <p:nvPr/>
        </p:nvGrpSpPr>
        <p:grpSpPr>
          <a:xfrm>
            <a:off x="840828" y="84082"/>
            <a:ext cx="8618483" cy="6773917"/>
            <a:chOff x="225978" y="934896"/>
            <a:chExt cx="4493401" cy="3125855"/>
          </a:xfrm>
        </p:grpSpPr>
        <p:pic>
          <p:nvPicPr>
            <p:cNvPr id="243" name="Google Shape;243;p34"/>
            <p:cNvPicPr preferRelativeResize="0"/>
            <p:nvPr/>
          </p:nvPicPr>
          <p:blipFill>
            <a:blip r:embed="rId4">
              <a:alphaModFix/>
            </a:blip>
            <a:stretch>
              <a:fillRect/>
            </a:stretch>
          </p:blipFill>
          <p:spPr>
            <a:xfrm>
              <a:off x="225978" y="934896"/>
              <a:ext cx="4493401" cy="3125855"/>
            </a:xfrm>
            <a:prstGeom prst="rect">
              <a:avLst/>
            </a:prstGeom>
            <a:noFill/>
            <a:ln>
              <a:noFill/>
            </a:ln>
          </p:spPr>
        </p:pic>
        <p:sp>
          <p:nvSpPr>
            <p:cNvPr id="248" name="Google Shape;248;p34"/>
            <p:cNvSpPr/>
            <p:nvPr/>
          </p:nvSpPr>
          <p:spPr>
            <a:xfrm rot="-2247724">
              <a:off x="848213" y="2380411"/>
              <a:ext cx="2449871" cy="354742"/>
            </a:xfrm>
            <a:prstGeom prst="rightArrow">
              <a:avLst>
                <a:gd name="adj1" fmla="val 50000"/>
                <a:gd name="adj2" fmla="val 50000"/>
              </a:avLst>
            </a:prstGeom>
            <a:solidFill>
              <a:srgbClr val="0070C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Google Shape;249;p34"/>
            <p:cNvSpPr/>
            <p:nvPr/>
          </p:nvSpPr>
          <p:spPr>
            <a:xfrm rot="3828">
              <a:off x="3115607" y="1591595"/>
              <a:ext cx="538800" cy="354600"/>
            </a:xfrm>
            <a:prstGeom prst="rightArrow">
              <a:avLst>
                <a:gd name="adj1" fmla="val 50000"/>
                <a:gd name="adj2" fmla="val 50000"/>
              </a:avLst>
            </a:prstGeom>
            <a:solidFill>
              <a:srgbClr val="0070C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Google Shape;250;p34"/>
            <p:cNvSpPr/>
            <p:nvPr/>
          </p:nvSpPr>
          <p:spPr>
            <a:xfrm rot="1530916">
              <a:off x="3693821" y="1778428"/>
              <a:ext cx="754263" cy="354528"/>
            </a:xfrm>
            <a:prstGeom prst="rightArrow">
              <a:avLst>
                <a:gd name="adj1" fmla="val 50000"/>
                <a:gd name="adj2" fmla="val 50000"/>
              </a:avLst>
            </a:prstGeom>
            <a:solidFill>
              <a:srgbClr val="0070C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FDA11B57-7BFD-4C76-8D79-21DC903C0769}"/>
              </a:ext>
            </a:extLst>
          </p:cNvPr>
          <p:cNvSpPr txBox="1"/>
          <p:nvPr/>
        </p:nvSpPr>
        <p:spPr>
          <a:xfrm rot="16200000">
            <a:off x="-883258" y="2434969"/>
            <a:ext cx="3675878" cy="830997"/>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Stored Energy</a:t>
            </a:r>
          </a:p>
        </p:txBody>
      </p:sp>
      <p:sp>
        <p:nvSpPr>
          <p:cNvPr id="6" name="Arrow: Right 5">
            <a:extLst>
              <a:ext uri="{FF2B5EF4-FFF2-40B4-BE49-F238E27FC236}">
                <a16:creationId xmlns:a16="http://schemas.microsoft.com/office/drawing/2014/main" id="{21107833-A0F6-4DE5-939A-6588497EA27A}"/>
              </a:ext>
            </a:extLst>
          </p:cNvPr>
          <p:cNvSpPr/>
          <p:nvPr/>
        </p:nvSpPr>
        <p:spPr>
          <a:xfrm rot="16200000">
            <a:off x="-868576" y="2541974"/>
            <a:ext cx="5243946" cy="60504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7" name="Google Shape;247;p34"/>
          <p:cNvSpPr/>
          <p:nvPr/>
        </p:nvSpPr>
        <p:spPr>
          <a:xfrm rot="1855712">
            <a:off x="2165832" y="2561518"/>
            <a:ext cx="6965880" cy="729085"/>
          </a:xfrm>
          <a:prstGeom prst="rightArrow">
            <a:avLst>
              <a:gd name="adj1" fmla="val 50000"/>
              <a:gd name="adj2" fmla="val 50000"/>
            </a:avLst>
          </a:prstGeom>
          <a:solidFill>
            <a:srgbClr val="33CC3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Google Shape;240;p34">
            <a:extLst>
              <a:ext uri="{FF2B5EF4-FFF2-40B4-BE49-F238E27FC236}">
                <a16:creationId xmlns:a16="http://schemas.microsoft.com/office/drawing/2014/main" id="{0160A040-7228-46F6-AB4F-0C458400A781}"/>
              </a:ext>
            </a:extLst>
          </p:cNvPr>
          <p:cNvSpPr txBox="1"/>
          <p:nvPr/>
        </p:nvSpPr>
        <p:spPr>
          <a:xfrm>
            <a:off x="9458739" y="3689254"/>
            <a:ext cx="2075507" cy="1538853"/>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0" normalizeH="0" baseline="0" noProof="0" dirty="0">
                <a:ln>
                  <a:noFill/>
                </a:ln>
                <a:solidFill>
                  <a:srgbClr val="33CC33"/>
                </a:solidFill>
                <a:effectLst/>
                <a:uLnTx/>
                <a:uFillTx/>
                <a:latin typeface="Arial Narrow"/>
                <a:ea typeface="Arial Narrow"/>
                <a:cs typeface="Arial Narrow"/>
                <a:sym typeface="Arial Narrow"/>
              </a:rPr>
              <a:t>Juvenile Chum</a:t>
            </a:r>
            <a:endParaRPr kumimoji="0" sz="4400" b="1" i="0" u="none" strike="noStrike" kern="1200" cap="none" spc="0" normalizeH="0" baseline="0" noProof="0" dirty="0">
              <a:ln>
                <a:noFill/>
              </a:ln>
              <a:solidFill>
                <a:srgbClr val="33CC33"/>
              </a:solidFill>
              <a:effectLst/>
              <a:uLnTx/>
              <a:uFillTx/>
              <a:latin typeface="Arial Narrow"/>
              <a:ea typeface="Arial Narrow"/>
              <a:cs typeface="Arial Narrow"/>
              <a:sym typeface="Arial Narrow"/>
            </a:endParaRPr>
          </a:p>
        </p:txBody>
      </p:sp>
      <p:sp>
        <p:nvSpPr>
          <p:cNvPr id="22" name="TextBox 21">
            <a:extLst>
              <a:ext uri="{FF2B5EF4-FFF2-40B4-BE49-F238E27FC236}">
                <a16:creationId xmlns:a16="http://schemas.microsoft.com/office/drawing/2014/main" id="{D77CB0EF-B1B1-457B-BF02-A8D42A37DAD7}"/>
              </a:ext>
            </a:extLst>
          </p:cNvPr>
          <p:cNvSpPr txBox="1"/>
          <p:nvPr/>
        </p:nvSpPr>
        <p:spPr>
          <a:xfrm>
            <a:off x="3091514" y="6044845"/>
            <a:ext cx="5124095" cy="830997"/>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Ocean Temperature</a:t>
            </a:r>
          </a:p>
        </p:txBody>
      </p:sp>
      <p:sp>
        <p:nvSpPr>
          <p:cNvPr id="23" name="Arrow: Right 22">
            <a:extLst>
              <a:ext uri="{FF2B5EF4-FFF2-40B4-BE49-F238E27FC236}">
                <a16:creationId xmlns:a16="http://schemas.microsoft.com/office/drawing/2014/main" id="{C2FC312D-01B8-4934-9463-639AC333CC79}"/>
              </a:ext>
            </a:extLst>
          </p:cNvPr>
          <p:cNvSpPr/>
          <p:nvPr/>
        </p:nvSpPr>
        <p:spPr>
          <a:xfrm>
            <a:off x="2285066" y="5742323"/>
            <a:ext cx="6747262" cy="60504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1BCA44F5-1D2E-4B70-B5D8-4DB3A155EE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4AB7FF-DFEF-47DC-A44F-8F037B2C658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 grpId="0" animBg="1"/>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7.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Main Text">
  <a:themeElements>
    <a:clrScheme name="Fish-3-0">
      <a:dk1>
        <a:srgbClr val="000000"/>
      </a:dk1>
      <a:lt1>
        <a:srgbClr val="FFFFFF"/>
      </a:lt1>
      <a:dk2>
        <a:srgbClr val="00467F"/>
      </a:dk2>
      <a:lt2>
        <a:srgbClr val="D3EAED"/>
      </a:lt2>
      <a:accent1>
        <a:srgbClr val="008998"/>
      </a:accent1>
      <a:accent2>
        <a:srgbClr val="4C9C2E"/>
      </a:accent2>
      <a:accent3>
        <a:srgbClr val="FF8300"/>
      </a:accent3>
      <a:accent4>
        <a:srgbClr val="615BC3"/>
      </a:accent4>
      <a:accent5>
        <a:srgbClr val="0093D0"/>
      </a:accent5>
      <a:accent6>
        <a:srgbClr val="FF4438"/>
      </a:accent6>
      <a:hlink>
        <a:srgbClr val="7F7FFF"/>
      </a:hlink>
      <a:folHlink>
        <a:srgbClr val="1ECA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4002</TotalTime>
  <Words>894</Words>
  <Application>Microsoft Office PowerPoint</Application>
  <PresentationFormat>Widescreen</PresentationFormat>
  <Paragraphs>99</Paragraphs>
  <Slides>31</Slides>
  <Notes>7</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31</vt:i4>
      </vt:variant>
    </vt:vector>
  </HeadingPairs>
  <TitlesOfParts>
    <vt:vector size="44" baseType="lpstr">
      <vt:lpstr>Arial</vt:lpstr>
      <vt:lpstr>Arial Narrow</vt:lpstr>
      <vt:lpstr>Calibri</vt:lpstr>
      <vt:lpstr>Calibri Light</vt:lpstr>
      <vt:lpstr>Cambria</vt:lpstr>
      <vt:lpstr>Century Schoolbook</vt:lpstr>
      <vt:lpstr>Lucida Sans Typewriter</vt:lpstr>
      <vt:lpstr>Noto Sans Symbols</vt:lpstr>
      <vt:lpstr>Times New Roman</vt:lpstr>
      <vt:lpstr>Office Theme</vt:lpstr>
      <vt:lpstr>1_Office Theme</vt:lpstr>
      <vt:lpstr>2_Office Theme</vt:lpstr>
      <vt:lpstr>3_Main Text</vt:lpstr>
      <vt:lpstr>NPFMC Salmon Bycatch Committee Chum Salmon Discission Paper Overview  NPFMC Salmon Bycatch Committee November 28, 2022 </vt:lpstr>
      <vt:lpstr>Some background: October 2021 Council motion</vt:lpstr>
      <vt:lpstr>Presentations to the Council in June 2022</vt:lpstr>
      <vt:lpstr>Research updates: NOAA and ADF&amp;G</vt:lpstr>
      <vt:lpstr>PowerPoint Presentation</vt:lpstr>
      <vt:lpstr>Juvenile Chinook Salmon Diet</vt:lpstr>
      <vt:lpstr>PowerPoint Presentation</vt:lpstr>
      <vt:lpstr>PowerPoint Presentation</vt:lpstr>
      <vt:lpstr>PowerPoint Presentation</vt:lpstr>
      <vt:lpstr>PowerPoint Presentation</vt:lpstr>
      <vt:lpstr>PowerPoint Presentation</vt:lpstr>
      <vt:lpstr>Brief history of actions related to Chinook and chum salmon bycatch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Western Alaska stock status</vt:lpstr>
      <vt:lpstr>PowerPoint Presentation</vt:lpstr>
      <vt:lpstr>PowerPoint Presentation</vt:lpstr>
      <vt:lpstr>PowerPoint Presentation</vt:lpstr>
      <vt:lpstr>What is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D1 Salmon Reports</dc:title>
  <dc:creator>Diana Stram</dc:creator>
  <cp:lastModifiedBy>Diana Stram</cp:lastModifiedBy>
  <cp:revision>67</cp:revision>
  <dcterms:created xsi:type="dcterms:W3CDTF">2022-06-09T15:16:47Z</dcterms:created>
  <dcterms:modified xsi:type="dcterms:W3CDTF">2022-11-28T18:52:11Z</dcterms:modified>
</cp:coreProperties>
</file>