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0"/>
  </p:notesMasterIdLst>
  <p:sldIdLst>
    <p:sldId id="300" r:id="rId4"/>
    <p:sldId id="329" r:id="rId5"/>
    <p:sldId id="333" r:id="rId6"/>
    <p:sldId id="342" r:id="rId7"/>
    <p:sldId id="343" r:id="rId8"/>
    <p:sldId id="318" r:id="rId9"/>
    <p:sldId id="265" r:id="rId10"/>
    <p:sldId id="319" r:id="rId11"/>
    <p:sldId id="267" r:id="rId12"/>
    <p:sldId id="268" r:id="rId13"/>
    <p:sldId id="269" r:id="rId14"/>
    <p:sldId id="270" r:id="rId15"/>
    <p:sldId id="334" r:id="rId16"/>
    <p:sldId id="338" r:id="rId17"/>
    <p:sldId id="256" r:id="rId18"/>
    <p:sldId id="373" r:id="rId19"/>
    <p:sldId id="353" r:id="rId20"/>
    <p:sldId id="363" r:id="rId21"/>
    <p:sldId id="364" r:id="rId22"/>
    <p:sldId id="365" r:id="rId23"/>
    <p:sldId id="366" r:id="rId24"/>
    <p:sldId id="367" r:id="rId25"/>
    <p:sldId id="368" r:id="rId26"/>
    <p:sldId id="369" r:id="rId27"/>
    <p:sldId id="370" r:id="rId28"/>
    <p:sldId id="344" r:id="rId29"/>
    <p:sldId id="345" r:id="rId30"/>
    <p:sldId id="354" r:id="rId31"/>
    <p:sldId id="355" r:id="rId32"/>
    <p:sldId id="374" r:id="rId33"/>
    <p:sldId id="375" r:id="rId34"/>
    <p:sldId id="356" r:id="rId35"/>
    <p:sldId id="372" r:id="rId36"/>
    <p:sldId id="348" r:id="rId37"/>
    <p:sldId id="358" r:id="rId38"/>
    <p:sldId id="359" r:id="rId39"/>
    <p:sldId id="361" r:id="rId40"/>
    <p:sldId id="350" r:id="rId41"/>
    <p:sldId id="349" r:id="rId42"/>
    <p:sldId id="351" r:id="rId43"/>
    <p:sldId id="352" r:id="rId44"/>
    <p:sldId id="258" r:id="rId45"/>
    <p:sldId id="297" r:id="rId46"/>
    <p:sldId id="371" r:id="rId47"/>
    <p:sldId id="360" r:id="rId48"/>
    <p:sldId id="36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ison Shipley" initials="MS" lastIdx="1" clrIdx="0">
    <p:extLst>
      <p:ext uri="{19B8F6BF-5375-455C-9EA6-DF929625EA0E}">
        <p15:presenceInfo xmlns:p15="http://schemas.microsoft.com/office/powerpoint/2012/main" userId="6d771a465f9332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86065" autoAdjust="0"/>
  </p:normalViewPr>
  <p:slideViewPr>
    <p:cSldViewPr snapToGrid="0" showGuides="1">
      <p:cViewPr>
        <p:scale>
          <a:sx n="85" d="100"/>
          <a:sy n="85" d="100"/>
        </p:scale>
        <p:origin x="309" y="48"/>
      </p:cViewPr>
      <p:guideLst>
        <p:guide orient="horz" pos="2160"/>
        <p:guide pos="3840"/>
      </p:guideLst>
    </p:cSldViewPr>
  </p:slideViewPr>
  <p:notesTextViewPr>
    <p:cViewPr>
      <p:scale>
        <a:sx n="1" d="1"/>
        <a:sy n="1" d="1"/>
      </p:scale>
      <p:origin x="0" y="0"/>
    </p:cViewPr>
  </p:notesTextViewPr>
  <p:sorterViewPr>
    <p:cViewPr>
      <p:scale>
        <a:sx n="100" d="100"/>
        <a:sy n="100" d="100"/>
      </p:scale>
      <p:origin x="0" y="-53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err="1"/>
              <a:t>aveOFL</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Limit!$C$4</c:f>
              <c:strCache>
                <c:ptCount val="1"/>
                <c:pt idx="0">
                  <c:v>avgOFL</c:v>
                </c:pt>
              </c:strCache>
            </c:strRef>
          </c:tx>
          <c:spPr>
            <a:solidFill>
              <a:schemeClr val="accent1"/>
            </a:solidFill>
            <a:ln>
              <a:noFill/>
            </a:ln>
            <a:effectLst/>
          </c:spPr>
          <c:invertIfNegative val="0"/>
          <c:dPt>
            <c:idx val="9"/>
            <c:invertIfNegative val="0"/>
            <c:bubble3D val="0"/>
            <c:spPr>
              <a:solidFill>
                <a:schemeClr val="bg1">
                  <a:lumMod val="75000"/>
                </a:schemeClr>
              </a:solidFill>
              <a:ln>
                <a:noFill/>
              </a:ln>
              <a:effectLst/>
            </c:spPr>
            <c:extLst>
              <c:ext xmlns:c16="http://schemas.microsoft.com/office/drawing/2014/chart" uri="{C3380CC4-5D6E-409C-BE32-E72D297353CC}">
                <c16:uniqueId val="{00000001-C59A-4B70-A435-3D95E1DDECF5}"/>
              </c:ext>
            </c:extLst>
          </c:dPt>
          <c:dPt>
            <c:idx val="10"/>
            <c:invertIfNegative val="0"/>
            <c:bubble3D val="0"/>
            <c:spPr>
              <a:solidFill>
                <a:schemeClr val="bg1">
                  <a:lumMod val="75000"/>
                </a:schemeClr>
              </a:solidFill>
              <a:ln>
                <a:noFill/>
              </a:ln>
              <a:effectLst/>
            </c:spPr>
            <c:extLst>
              <c:ext xmlns:c16="http://schemas.microsoft.com/office/drawing/2014/chart" uri="{C3380CC4-5D6E-409C-BE32-E72D297353CC}">
                <c16:uniqueId val="{00000003-C59A-4B70-A435-3D95E1DDECF5}"/>
              </c:ext>
            </c:extLst>
          </c:dPt>
          <c:dPt>
            <c:idx val="11"/>
            <c:invertIfNegative val="0"/>
            <c:bubble3D val="0"/>
            <c:spPr>
              <a:solidFill>
                <a:schemeClr val="bg1">
                  <a:lumMod val="75000"/>
                </a:schemeClr>
              </a:solidFill>
              <a:ln>
                <a:noFill/>
              </a:ln>
              <a:effectLst/>
            </c:spPr>
            <c:extLst>
              <c:ext xmlns:c16="http://schemas.microsoft.com/office/drawing/2014/chart" uri="{C3380CC4-5D6E-409C-BE32-E72D297353CC}">
                <c16:uniqueId val="{00000005-C59A-4B70-A435-3D95E1DDECF5}"/>
              </c:ext>
            </c:extLst>
          </c:dPt>
          <c:dPt>
            <c:idx val="12"/>
            <c:invertIfNegative val="0"/>
            <c:bubble3D val="0"/>
            <c:spPr>
              <a:solidFill>
                <a:schemeClr val="bg1">
                  <a:lumMod val="75000"/>
                </a:schemeClr>
              </a:solidFill>
              <a:ln>
                <a:noFill/>
              </a:ln>
              <a:effectLst/>
            </c:spPr>
            <c:extLst>
              <c:ext xmlns:c16="http://schemas.microsoft.com/office/drawing/2014/chart" uri="{C3380CC4-5D6E-409C-BE32-E72D297353CC}">
                <c16:uniqueId val="{00000007-C59A-4B70-A435-3D95E1DDECF5}"/>
              </c:ext>
            </c:extLst>
          </c:dPt>
          <c:errBars>
            <c:errBarType val="both"/>
            <c:errValType val="cust"/>
            <c:noEndCap val="0"/>
            <c:plus>
              <c:numRef>
                <c:f>Limit!$E$5:$E$17</c:f>
                <c:numCache>
                  <c:formatCode>General</c:formatCode>
                  <c:ptCount val="13"/>
                  <c:pt idx="0">
                    <c:v>1.2069822137911372</c:v>
                  </c:pt>
                  <c:pt idx="1">
                    <c:v>6.6759815098368005</c:v>
                  </c:pt>
                  <c:pt idx="2">
                    <c:v>3.3960542158061999</c:v>
                  </c:pt>
                  <c:pt idx="3">
                    <c:v>4.2183603264978995</c:v>
                  </c:pt>
                  <c:pt idx="4">
                    <c:v>0.83368981327874059</c:v>
                  </c:pt>
                  <c:pt idx="5">
                    <c:v>6.5690336719131297</c:v>
                  </c:pt>
                  <c:pt idx="6">
                    <c:v>1.9090501189548001</c:v>
                  </c:pt>
                  <c:pt idx="7">
                    <c:v>2.3082206076885172</c:v>
                  </c:pt>
                  <c:pt idx="8">
                    <c:v>4.2917595826692603</c:v>
                  </c:pt>
                  <c:pt idx="9">
                    <c:v>11.14090631053133</c:v>
                  </c:pt>
                  <c:pt idx="10">
                    <c:v>1.6941300682038973</c:v>
                  </c:pt>
                  <c:pt idx="11">
                    <c:v>1.07346114958104</c:v>
                  </c:pt>
                  <c:pt idx="12">
                    <c:v>0.96177231659873952</c:v>
                  </c:pt>
                </c:numCache>
              </c:numRef>
            </c:plus>
            <c:minus>
              <c:numRef>
                <c:f>Limit!$E$5:$E$17</c:f>
                <c:numCache>
                  <c:formatCode>General</c:formatCode>
                  <c:ptCount val="13"/>
                  <c:pt idx="0">
                    <c:v>1.2069822137911372</c:v>
                  </c:pt>
                  <c:pt idx="1">
                    <c:v>6.6759815098368005</c:v>
                  </c:pt>
                  <c:pt idx="2">
                    <c:v>3.3960542158061999</c:v>
                  </c:pt>
                  <c:pt idx="3">
                    <c:v>4.2183603264978995</c:v>
                  </c:pt>
                  <c:pt idx="4">
                    <c:v>0.83368981327874059</c:v>
                  </c:pt>
                  <c:pt idx="5">
                    <c:v>6.5690336719131297</c:v>
                  </c:pt>
                  <c:pt idx="6">
                    <c:v>1.9090501189548001</c:v>
                  </c:pt>
                  <c:pt idx="7">
                    <c:v>2.3082206076885172</c:v>
                  </c:pt>
                  <c:pt idx="8">
                    <c:v>4.2917595826692603</c:v>
                  </c:pt>
                  <c:pt idx="9">
                    <c:v>11.14090631053133</c:v>
                  </c:pt>
                  <c:pt idx="10">
                    <c:v>1.6941300682038973</c:v>
                  </c:pt>
                  <c:pt idx="11">
                    <c:v>1.07346114958104</c:v>
                  </c:pt>
                  <c:pt idx="12">
                    <c:v>0.96177231659873952</c:v>
                  </c:pt>
                </c:numCache>
              </c:numRef>
            </c:minus>
            <c:spPr>
              <a:noFill/>
              <a:ln w="9525" cap="flat" cmpd="sng" algn="ctr">
                <a:solidFill>
                  <a:schemeClr val="tx1">
                    <a:lumMod val="65000"/>
                    <a:lumOff val="35000"/>
                  </a:schemeClr>
                </a:solidFill>
                <a:round/>
              </a:ln>
              <a:effectLst/>
            </c:spPr>
          </c:errBars>
          <c:cat>
            <c:strRef>
              <c:f>Limit!$B$5:$B$17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Limit!$C$5:$C$17</c:f>
              <c:numCache>
                <c:formatCode>0.00</c:formatCode>
                <c:ptCount val="13"/>
                <c:pt idx="0">
                  <c:v>17.695408329999999</c:v>
                </c:pt>
                <c:pt idx="1">
                  <c:v>20.901888</c:v>
                </c:pt>
                <c:pt idx="2">
                  <c:v>21.932979</c:v>
                </c:pt>
                <c:pt idx="3">
                  <c:v>18.256170999999998</c:v>
                </c:pt>
                <c:pt idx="4">
                  <c:v>15.67150333</c:v>
                </c:pt>
                <c:pt idx="5">
                  <c:v>26.157057300000002</c:v>
                </c:pt>
                <c:pt idx="6">
                  <c:v>23.562830000000002</c:v>
                </c:pt>
                <c:pt idx="7">
                  <c:v>17.345799329999998</c:v>
                </c:pt>
                <c:pt idx="8">
                  <c:v>15.4723907</c:v>
                </c:pt>
                <c:pt idx="9">
                  <c:v>27.045623299999999</c:v>
                </c:pt>
                <c:pt idx="10">
                  <c:v>21.296193330000001</c:v>
                </c:pt>
                <c:pt idx="11">
                  <c:v>13.886004</c:v>
                </c:pt>
                <c:pt idx="12">
                  <c:v>15.69313533</c:v>
                </c:pt>
              </c:numCache>
            </c:numRef>
          </c:val>
          <c:extLst>
            <c:ext xmlns:c16="http://schemas.microsoft.com/office/drawing/2014/chart" uri="{C3380CC4-5D6E-409C-BE32-E72D297353CC}">
              <c16:uniqueId val="{00000008-C59A-4B70-A435-3D95E1DDECF5}"/>
            </c:ext>
          </c:extLst>
        </c:ser>
        <c:dLbls>
          <c:showLegendKey val="0"/>
          <c:showVal val="0"/>
          <c:showCatName val="0"/>
          <c:showSerName val="0"/>
          <c:showPercent val="0"/>
          <c:showBubbleSize val="0"/>
        </c:dLbls>
        <c:gapWidth val="219"/>
        <c:overlap val="-27"/>
        <c:axId val="604379391"/>
        <c:axId val="851886463"/>
      </c:barChart>
      <c:catAx>
        <c:axId val="60437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1886463"/>
        <c:crosses val="autoZero"/>
        <c:auto val="1"/>
        <c:lblAlgn val="ctr"/>
        <c:lblOffset val="100"/>
        <c:noMultiLvlLbl val="0"/>
      </c:catAx>
      <c:valAx>
        <c:axId val="85188646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4379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TAC Overview</a:t>
            </a:r>
          </a:p>
        </c:rich>
      </c:tx>
      <c:layout>
        <c:manualLayout>
          <c:xMode val="edge"/>
          <c:yMode val="edge"/>
          <c:x val="0.42539802119388387"/>
          <c:y val="1.243546181926477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Average TAC</c:v>
          </c:tx>
          <c:spPr>
            <a:solidFill>
              <a:schemeClr val="accent1">
                <a:lumMod val="75000"/>
              </a:schemeClr>
            </a:solidFill>
            <a:ln>
              <a:noFill/>
            </a:ln>
            <a:effectLst/>
          </c:spPr>
          <c:invertIfNegative val="0"/>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6FDC-4E02-B9CC-27A9D9F0667F}"/>
              </c:ext>
            </c:extLst>
          </c:dPt>
          <c:dPt>
            <c:idx val="1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6FDC-4E02-B9CC-27A9D9F0667F}"/>
              </c:ext>
            </c:extLst>
          </c:dPt>
          <c:dPt>
            <c:idx val="1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6FDC-4E02-B9CC-27A9D9F0667F}"/>
              </c:ext>
            </c:extLst>
          </c:dPt>
          <c:dPt>
            <c:idx val="1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7-6FDC-4E02-B9CC-27A9D9F0667F}"/>
              </c:ext>
            </c:extLst>
          </c:dPt>
          <c:errBars>
            <c:errBarType val="both"/>
            <c:errValType val="cust"/>
            <c:noEndCap val="0"/>
            <c:plus>
              <c:numRef>
                <c:f>Limit!$L$5:$L$17</c:f>
                <c:numCache>
                  <c:formatCode>General</c:formatCode>
                  <c:ptCount val="13"/>
                  <c:pt idx="0">
                    <c:v>0.59061717628143773</c:v>
                  </c:pt>
                  <c:pt idx="1">
                    <c:v>1.2945969045108001</c:v>
                  </c:pt>
                  <c:pt idx="2">
                    <c:v>1.2503887575189301</c:v>
                  </c:pt>
                  <c:pt idx="3">
                    <c:v>1.8751558223626799</c:v>
                  </c:pt>
                  <c:pt idx="4">
                    <c:v>0.44586824695288191</c:v>
                  </c:pt>
                  <c:pt idx="5">
                    <c:v>0.86684495154389996</c:v>
                  </c:pt>
                  <c:pt idx="6">
                    <c:v>0.60676177367888007</c:v>
                  </c:pt>
                  <c:pt idx="7">
                    <c:v>0.84895548267537213</c:v>
                  </c:pt>
                  <c:pt idx="8">
                    <c:v>2.6268510450818998</c:v>
                  </c:pt>
                  <c:pt idx="9">
                    <c:v>2.05577870080457</c:v>
                  </c:pt>
                  <c:pt idx="10">
                    <c:v>0.4323817065000195</c:v>
                  </c:pt>
                  <c:pt idx="11">
                    <c:v>0.94033682221586656</c:v>
                  </c:pt>
                  <c:pt idx="12">
                    <c:v>0.32924150800754431</c:v>
                  </c:pt>
                </c:numCache>
              </c:numRef>
            </c:plus>
            <c:minus>
              <c:numRef>
                <c:f>Limit!$L$5:$L$17</c:f>
                <c:numCache>
                  <c:formatCode>General</c:formatCode>
                  <c:ptCount val="13"/>
                  <c:pt idx="0">
                    <c:v>0.59061717628143773</c:v>
                  </c:pt>
                  <c:pt idx="1">
                    <c:v>1.2945969045108001</c:v>
                  </c:pt>
                  <c:pt idx="2">
                    <c:v>1.2503887575189301</c:v>
                  </c:pt>
                  <c:pt idx="3">
                    <c:v>1.8751558223626799</c:v>
                  </c:pt>
                  <c:pt idx="4">
                    <c:v>0.44586824695288191</c:v>
                  </c:pt>
                  <c:pt idx="5">
                    <c:v>0.86684495154389996</c:v>
                  </c:pt>
                  <c:pt idx="6">
                    <c:v>0.60676177367888007</c:v>
                  </c:pt>
                  <c:pt idx="7">
                    <c:v>0.84895548267537213</c:v>
                  </c:pt>
                  <c:pt idx="8">
                    <c:v>2.6268510450818998</c:v>
                  </c:pt>
                  <c:pt idx="9">
                    <c:v>2.05577870080457</c:v>
                  </c:pt>
                  <c:pt idx="10">
                    <c:v>0.4323817065000195</c:v>
                  </c:pt>
                  <c:pt idx="11">
                    <c:v>0.94033682221586656</c:v>
                  </c:pt>
                  <c:pt idx="12">
                    <c:v>0.32924150800754431</c:v>
                  </c:pt>
                </c:numCache>
              </c:numRef>
            </c:minus>
            <c:spPr>
              <a:noFill/>
              <a:ln w="9525" cap="flat" cmpd="sng" algn="ctr">
                <a:solidFill>
                  <a:schemeClr val="tx1">
                    <a:lumMod val="65000"/>
                    <a:lumOff val="35000"/>
                  </a:schemeClr>
                </a:solidFill>
                <a:round/>
              </a:ln>
              <a:effectLst/>
            </c:spPr>
          </c:errBars>
          <c:cat>
            <c:strRef>
              <c:f>Limit!$B$5:$B$17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Limit!$H$5:$H$17</c:f>
              <c:numCache>
                <c:formatCode>0.00</c:formatCode>
                <c:ptCount val="13"/>
                <c:pt idx="0">
                  <c:v>8.1027793300000006</c:v>
                </c:pt>
                <c:pt idx="1">
                  <c:v>5.1329079999999996</c:v>
                </c:pt>
                <c:pt idx="2">
                  <c:v>7.4073802999999998</c:v>
                </c:pt>
                <c:pt idx="3">
                  <c:v>7.7543582999999998</c:v>
                </c:pt>
                <c:pt idx="4">
                  <c:v>6.81865933</c:v>
                </c:pt>
                <c:pt idx="5">
                  <c:v>5.0329782999999999</c:v>
                </c:pt>
                <c:pt idx="6">
                  <c:v>9.9853776700000001</c:v>
                </c:pt>
                <c:pt idx="7">
                  <c:v>10.21922633</c:v>
                </c:pt>
                <c:pt idx="8">
                  <c:v>12.0427597</c:v>
                </c:pt>
                <c:pt idx="9">
                  <c:v>4.4156917</c:v>
                </c:pt>
                <c:pt idx="10">
                  <c:v>5.9270276700000002</c:v>
                </c:pt>
                <c:pt idx="11">
                  <c:v>9.3890986699999992</c:v>
                </c:pt>
                <c:pt idx="12">
                  <c:v>7.1225406700000002</c:v>
                </c:pt>
              </c:numCache>
            </c:numRef>
          </c:val>
          <c:extLst>
            <c:ext xmlns:c16="http://schemas.microsoft.com/office/drawing/2014/chart" uri="{C3380CC4-5D6E-409C-BE32-E72D297353CC}">
              <c16:uniqueId val="{00000008-6FDC-4E02-B9CC-27A9D9F0667F}"/>
            </c:ext>
          </c:extLst>
        </c:ser>
        <c:ser>
          <c:idx val="1"/>
          <c:order val="1"/>
          <c:tx>
            <c:v>Min TAC</c:v>
          </c:tx>
          <c:spPr>
            <a:solidFill>
              <a:schemeClr val="bg1">
                <a:lumMod val="65000"/>
              </a:schemeClr>
            </a:solidFill>
            <a:ln>
              <a:noFill/>
            </a:ln>
            <a:effectLst/>
          </c:spPr>
          <c:invertIfNegative val="0"/>
          <c:dPt>
            <c:idx val="9"/>
            <c:invertIfNegative val="0"/>
            <c:bubble3D val="0"/>
            <c:spPr>
              <a:solidFill>
                <a:schemeClr val="bg1">
                  <a:lumMod val="85000"/>
                </a:schemeClr>
              </a:solidFill>
              <a:ln>
                <a:noFill/>
              </a:ln>
              <a:effectLst/>
            </c:spPr>
            <c:extLst>
              <c:ext xmlns:c16="http://schemas.microsoft.com/office/drawing/2014/chart" uri="{C3380CC4-5D6E-409C-BE32-E72D297353CC}">
                <c16:uniqueId val="{0000000A-6FDC-4E02-B9CC-27A9D9F0667F}"/>
              </c:ext>
            </c:extLst>
          </c:dPt>
          <c:dPt>
            <c:idx val="10"/>
            <c:invertIfNegative val="0"/>
            <c:bubble3D val="0"/>
            <c:spPr>
              <a:solidFill>
                <a:schemeClr val="bg1">
                  <a:lumMod val="85000"/>
                </a:schemeClr>
              </a:solidFill>
              <a:ln>
                <a:noFill/>
              </a:ln>
              <a:effectLst/>
            </c:spPr>
            <c:extLst>
              <c:ext xmlns:c16="http://schemas.microsoft.com/office/drawing/2014/chart" uri="{C3380CC4-5D6E-409C-BE32-E72D297353CC}">
                <c16:uniqueId val="{0000000C-6FDC-4E02-B9CC-27A9D9F0667F}"/>
              </c:ext>
            </c:extLst>
          </c:dPt>
          <c:dPt>
            <c:idx val="11"/>
            <c:invertIfNegative val="0"/>
            <c:bubble3D val="0"/>
            <c:spPr>
              <a:solidFill>
                <a:schemeClr val="bg1">
                  <a:lumMod val="85000"/>
                </a:schemeClr>
              </a:solidFill>
              <a:ln>
                <a:noFill/>
              </a:ln>
              <a:effectLst/>
            </c:spPr>
            <c:extLst>
              <c:ext xmlns:c16="http://schemas.microsoft.com/office/drawing/2014/chart" uri="{C3380CC4-5D6E-409C-BE32-E72D297353CC}">
                <c16:uniqueId val="{0000000E-6FDC-4E02-B9CC-27A9D9F0667F}"/>
              </c:ext>
            </c:extLst>
          </c:dPt>
          <c:dPt>
            <c:idx val="12"/>
            <c:invertIfNegative val="0"/>
            <c:bubble3D val="0"/>
            <c:spPr>
              <a:solidFill>
                <a:schemeClr val="bg1">
                  <a:lumMod val="85000"/>
                </a:schemeClr>
              </a:solidFill>
              <a:ln>
                <a:noFill/>
              </a:ln>
              <a:effectLst/>
            </c:spPr>
            <c:extLst>
              <c:ext xmlns:c16="http://schemas.microsoft.com/office/drawing/2014/chart" uri="{C3380CC4-5D6E-409C-BE32-E72D297353CC}">
                <c16:uniqueId val="{00000010-6FDC-4E02-B9CC-27A9D9F0667F}"/>
              </c:ext>
            </c:extLst>
          </c:dPt>
          <c:cat>
            <c:strRef>
              <c:f>Limit!$B$5:$B$17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Limit!$I$5:$I$17</c:f>
              <c:numCache>
                <c:formatCode>0.00</c:formatCode>
                <c:ptCount val="13"/>
                <c:pt idx="0">
                  <c:v>3.8674400000000002</c:v>
                </c:pt>
                <c:pt idx="1">
                  <c:v>1.40442</c:v>
                </c:pt>
                <c:pt idx="2">
                  <c:v>3.18554</c:v>
                </c:pt>
                <c:pt idx="3">
                  <c:v>2.9319600000000001</c:v>
                </c:pt>
                <c:pt idx="4">
                  <c:v>3.2109800000000002</c:v>
                </c:pt>
                <c:pt idx="5">
                  <c:v>2.11341</c:v>
                </c:pt>
                <c:pt idx="6">
                  <c:v>4.3238200000000004</c:v>
                </c:pt>
                <c:pt idx="7">
                  <c:v>4.8409399999999998</c:v>
                </c:pt>
                <c:pt idx="8">
                  <c:v>5.1847599999999998</c:v>
                </c:pt>
                <c:pt idx="9">
                  <c:v>1.4676499999999999</c:v>
                </c:pt>
                <c:pt idx="10">
                  <c:v>2.5639599999999998</c:v>
                </c:pt>
                <c:pt idx="11">
                  <c:v>5.6369400000000001</c:v>
                </c:pt>
                <c:pt idx="12">
                  <c:v>2.1636899999999999</c:v>
                </c:pt>
              </c:numCache>
            </c:numRef>
          </c:val>
          <c:extLst>
            <c:ext xmlns:c16="http://schemas.microsoft.com/office/drawing/2014/chart" uri="{C3380CC4-5D6E-409C-BE32-E72D297353CC}">
              <c16:uniqueId val="{00000011-6FDC-4E02-B9CC-27A9D9F0667F}"/>
            </c:ext>
          </c:extLst>
        </c:ser>
        <c:ser>
          <c:idx val="2"/>
          <c:order val="2"/>
          <c:tx>
            <c:v>Max TAC</c:v>
          </c:tx>
          <c:spPr>
            <a:solidFill>
              <a:schemeClr val="bg2">
                <a:lumMod val="50000"/>
              </a:schemeClr>
            </a:solidFill>
            <a:ln>
              <a:noFill/>
            </a:ln>
            <a:effectLst/>
          </c:spPr>
          <c:invertIfNegative val="0"/>
          <c:dPt>
            <c:idx val="9"/>
            <c:invertIfNegative val="0"/>
            <c:bubble3D val="0"/>
            <c:spPr>
              <a:solidFill>
                <a:schemeClr val="bg1">
                  <a:lumMod val="65000"/>
                </a:schemeClr>
              </a:solidFill>
              <a:ln>
                <a:noFill/>
              </a:ln>
              <a:effectLst/>
            </c:spPr>
            <c:extLst>
              <c:ext xmlns:c16="http://schemas.microsoft.com/office/drawing/2014/chart" uri="{C3380CC4-5D6E-409C-BE32-E72D297353CC}">
                <c16:uniqueId val="{00000013-6FDC-4E02-B9CC-27A9D9F0667F}"/>
              </c:ext>
            </c:extLst>
          </c:dPt>
          <c:dPt>
            <c:idx val="10"/>
            <c:invertIfNegative val="0"/>
            <c:bubble3D val="0"/>
            <c:spPr>
              <a:solidFill>
                <a:schemeClr val="bg1">
                  <a:lumMod val="65000"/>
                </a:schemeClr>
              </a:solidFill>
              <a:ln>
                <a:noFill/>
              </a:ln>
              <a:effectLst/>
            </c:spPr>
            <c:extLst>
              <c:ext xmlns:c16="http://schemas.microsoft.com/office/drawing/2014/chart" uri="{C3380CC4-5D6E-409C-BE32-E72D297353CC}">
                <c16:uniqueId val="{00000015-6FDC-4E02-B9CC-27A9D9F0667F}"/>
              </c:ext>
            </c:extLst>
          </c:dPt>
          <c:dPt>
            <c:idx val="11"/>
            <c:invertIfNegative val="0"/>
            <c:bubble3D val="0"/>
            <c:spPr>
              <a:solidFill>
                <a:schemeClr val="bg1">
                  <a:lumMod val="65000"/>
                </a:schemeClr>
              </a:solidFill>
              <a:ln>
                <a:noFill/>
              </a:ln>
              <a:effectLst/>
            </c:spPr>
            <c:extLst>
              <c:ext xmlns:c16="http://schemas.microsoft.com/office/drawing/2014/chart" uri="{C3380CC4-5D6E-409C-BE32-E72D297353CC}">
                <c16:uniqueId val="{00000017-6FDC-4E02-B9CC-27A9D9F0667F}"/>
              </c:ext>
            </c:extLst>
          </c:dPt>
          <c:dPt>
            <c:idx val="12"/>
            <c:invertIfNegative val="0"/>
            <c:bubble3D val="0"/>
            <c:spPr>
              <a:solidFill>
                <a:schemeClr val="bg1">
                  <a:lumMod val="65000"/>
                </a:schemeClr>
              </a:solidFill>
              <a:ln>
                <a:noFill/>
              </a:ln>
              <a:effectLst/>
            </c:spPr>
            <c:extLst>
              <c:ext xmlns:c16="http://schemas.microsoft.com/office/drawing/2014/chart" uri="{C3380CC4-5D6E-409C-BE32-E72D297353CC}">
                <c16:uniqueId val="{00000019-6FDC-4E02-B9CC-27A9D9F0667F}"/>
              </c:ext>
            </c:extLst>
          </c:dPt>
          <c:cat>
            <c:strRef>
              <c:f>Limit!$B$5:$B$17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Limit!$J$5:$J$17</c:f>
              <c:numCache>
                <c:formatCode>0.00</c:formatCode>
                <c:ptCount val="13"/>
                <c:pt idx="0">
                  <c:v>15.712300000000001</c:v>
                </c:pt>
                <c:pt idx="1">
                  <c:v>10.781599999999999</c:v>
                </c:pt>
                <c:pt idx="2">
                  <c:v>15.2446</c:v>
                </c:pt>
                <c:pt idx="3">
                  <c:v>16.584499999999998</c:v>
                </c:pt>
                <c:pt idx="4">
                  <c:v>11.7224</c:v>
                </c:pt>
                <c:pt idx="5">
                  <c:v>14.013299999999999</c:v>
                </c:pt>
                <c:pt idx="6">
                  <c:v>22.999500000000001</c:v>
                </c:pt>
                <c:pt idx="7">
                  <c:v>17.395099999999999</c:v>
                </c:pt>
                <c:pt idx="8">
                  <c:v>24.349</c:v>
                </c:pt>
                <c:pt idx="9">
                  <c:v>15.391999999999999</c:v>
                </c:pt>
                <c:pt idx="10">
                  <c:v>9.5825099999999992</c:v>
                </c:pt>
                <c:pt idx="11">
                  <c:v>17.274699999999999</c:v>
                </c:pt>
                <c:pt idx="12">
                  <c:v>19.465</c:v>
                </c:pt>
              </c:numCache>
            </c:numRef>
          </c:val>
          <c:extLst>
            <c:ext xmlns:c16="http://schemas.microsoft.com/office/drawing/2014/chart" uri="{C3380CC4-5D6E-409C-BE32-E72D297353CC}">
              <c16:uniqueId val="{0000001A-6FDC-4E02-B9CC-27A9D9F0667F}"/>
            </c:ext>
          </c:extLst>
        </c:ser>
        <c:dLbls>
          <c:showLegendKey val="0"/>
          <c:showVal val="0"/>
          <c:showCatName val="0"/>
          <c:showSerName val="0"/>
          <c:showPercent val="0"/>
          <c:showBubbleSize val="0"/>
        </c:dLbls>
        <c:gapWidth val="219"/>
        <c:overlap val="-27"/>
        <c:axId val="604263631"/>
        <c:axId val="851902271"/>
      </c:barChart>
      <c:catAx>
        <c:axId val="604263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1902271"/>
        <c:crosses val="autoZero"/>
        <c:auto val="1"/>
        <c:lblAlgn val="ctr"/>
        <c:lblOffset val="100"/>
        <c:noMultiLvlLbl val="0"/>
      </c:catAx>
      <c:valAx>
        <c:axId val="851902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1000’s of Metrics Tons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4263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TAC Average</a:t>
            </a:r>
          </a:p>
        </c:rich>
      </c:tx>
      <c:layout>
        <c:manualLayout>
          <c:xMode val="edge"/>
          <c:yMode val="edge"/>
          <c:x val="0.42539802119388387"/>
          <c:y val="1.243546181926477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Average TAC</c:v>
          </c:tx>
          <c:spPr>
            <a:solidFill>
              <a:schemeClr val="accent1">
                <a:lumMod val="75000"/>
              </a:schemeClr>
            </a:solidFill>
            <a:ln>
              <a:noFill/>
            </a:ln>
            <a:effectLst/>
          </c:spPr>
          <c:invertIfNegative val="0"/>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6FDC-4E02-B9CC-27A9D9F0667F}"/>
              </c:ext>
            </c:extLst>
          </c:dPt>
          <c:dPt>
            <c:idx val="1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6FDC-4E02-B9CC-27A9D9F0667F}"/>
              </c:ext>
            </c:extLst>
          </c:dPt>
          <c:dPt>
            <c:idx val="1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6FDC-4E02-B9CC-27A9D9F0667F}"/>
              </c:ext>
            </c:extLst>
          </c:dPt>
          <c:dPt>
            <c:idx val="1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7-6FDC-4E02-B9CC-27A9D9F0667F}"/>
              </c:ext>
            </c:extLst>
          </c:dPt>
          <c:errBars>
            <c:errBarType val="both"/>
            <c:errValType val="cust"/>
            <c:noEndCap val="0"/>
            <c:plus>
              <c:numRef>
                <c:f>Limit!$L$5:$L$17</c:f>
                <c:numCache>
                  <c:formatCode>General</c:formatCode>
                  <c:ptCount val="13"/>
                  <c:pt idx="0">
                    <c:v>0.59061717628143773</c:v>
                  </c:pt>
                  <c:pt idx="1">
                    <c:v>1.2945969045108001</c:v>
                  </c:pt>
                  <c:pt idx="2">
                    <c:v>1.2503887575189301</c:v>
                  </c:pt>
                  <c:pt idx="3">
                    <c:v>1.8751558223626799</c:v>
                  </c:pt>
                  <c:pt idx="4">
                    <c:v>0.44586824695288191</c:v>
                  </c:pt>
                  <c:pt idx="5">
                    <c:v>0.86684495154389996</c:v>
                  </c:pt>
                  <c:pt idx="6">
                    <c:v>0.60676177367888007</c:v>
                  </c:pt>
                  <c:pt idx="7">
                    <c:v>0.84895548267537213</c:v>
                  </c:pt>
                  <c:pt idx="8">
                    <c:v>2.6268510450818998</c:v>
                  </c:pt>
                  <c:pt idx="9">
                    <c:v>2.05577870080457</c:v>
                  </c:pt>
                  <c:pt idx="10">
                    <c:v>0.4323817065000195</c:v>
                  </c:pt>
                  <c:pt idx="11">
                    <c:v>0.94033682221586656</c:v>
                  </c:pt>
                  <c:pt idx="12">
                    <c:v>0.32924150800754431</c:v>
                  </c:pt>
                </c:numCache>
              </c:numRef>
            </c:plus>
            <c:minus>
              <c:numRef>
                <c:f>Limit!$L$5:$L$17</c:f>
                <c:numCache>
                  <c:formatCode>General</c:formatCode>
                  <c:ptCount val="13"/>
                  <c:pt idx="0">
                    <c:v>0.59061717628143773</c:v>
                  </c:pt>
                  <c:pt idx="1">
                    <c:v>1.2945969045108001</c:v>
                  </c:pt>
                  <c:pt idx="2">
                    <c:v>1.2503887575189301</c:v>
                  </c:pt>
                  <c:pt idx="3">
                    <c:v>1.8751558223626799</c:v>
                  </c:pt>
                  <c:pt idx="4">
                    <c:v>0.44586824695288191</c:v>
                  </c:pt>
                  <c:pt idx="5">
                    <c:v>0.86684495154389996</c:v>
                  </c:pt>
                  <c:pt idx="6">
                    <c:v>0.60676177367888007</c:v>
                  </c:pt>
                  <c:pt idx="7">
                    <c:v>0.84895548267537213</c:v>
                  </c:pt>
                  <c:pt idx="8">
                    <c:v>2.6268510450818998</c:v>
                  </c:pt>
                  <c:pt idx="9">
                    <c:v>2.05577870080457</c:v>
                  </c:pt>
                  <c:pt idx="10">
                    <c:v>0.4323817065000195</c:v>
                  </c:pt>
                  <c:pt idx="11">
                    <c:v>0.94033682221586656</c:v>
                  </c:pt>
                  <c:pt idx="12">
                    <c:v>0.32924150800754431</c:v>
                  </c:pt>
                </c:numCache>
              </c:numRef>
            </c:minus>
            <c:spPr>
              <a:noFill/>
              <a:ln w="9525" cap="flat" cmpd="sng" algn="ctr">
                <a:solidFill>
                  <a:schemeClr val="tx1">
                    <a:lumMod val="65000"/>
                    <a:lumOff val="35000"/>
                  </a:schemeClr>
                </a:solidFill>
                <a:round/>
              </a:ln>
              <a:effectLst/>
            </c:spPr>
          </c:errBars>
          <c:cat>
            <c:strRef>
              <c:f>Limit!$B$5:$B$17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Limit!$H$5:$H$17</c:f>
              <c:numCache>
                <c:formatCode>0.00</c:formatCode>
                <c:ptCount val="13"/>
                <c:pt idx="0">
                  <c:v>8.1027793300000006</c:v>
                </c:pt>
                <c:pt idx="1">
                  <c:v>5.1329079999999996</c:v>
                </c:pt>
                <c:pt idx="2">
                  <c:v>7.4073802999999998</c:v>
                </c:pt>
                <c:pt idx="3">
                  <c:v>7.7543582999999998</c:v>
                </c:pt>
                <c:pt idx="4">
                  <c:v>6.81865933</c:v>
                </c:pt>
                <c:pt idx="5">
                  <c:v>5.0329782999999999</c:v>
                </c:pt>
                <c:pt idx="6">
                  <c:v>9.9853776700000001</c:v>
                </c:pt>
                <c:pt idx="7">
                  <c:v>10.21922633</c:v>
                </c:pt>
                <c:pt idx="8">
                  <c:v>12.0427597</c:v>
                </c:pt>
                <c:pt idx="9">
                  <c:v>4.4156917</c:v>
                </c:pt>
                <c:pt idx="10">
                  <c:v>5.9270276700000002</c:v>
                </c:pt>
                <c:pt idx="11">
                  <c:v>9.3890986699999992</c:v>
                </c:pt>
                <c:pt idx="12">
                  <c:v>7.1225406700000002</c:v>
                </c:pt>
              </c:numCache>
            </c:numRef>
          </c:val>
          <c:extLst>
            <c:ext xmlns:c16="http://schemas.microsoft.com/office/drawing/2014/chart" uri="{C3380CC4-5D6E-409C-BE32-E72D297353CC}">
              <c16:uniqueId val="{00000008-6FDC-4E02-B9CC-27A9D9F0667F}"/>
            </c:ext>
          </c:extLst>
        </c:ser>
        <c:dLbls>
          <c:showLegendKey val="0"/>
          <c:showVal val="0"/>
          <c:showCatName val="0"/>
          <c:showSerName val="0"/>
          <c:showPercent val="0"/>
          <c:showBubbleSize val="0"/>
        </c:dLbls>
        <c:gapWidth val="219"/>
        <c:overlap val="-27"/>
        <c:axId val="604263631"/>
        <c:axId val="851902271"/>
      </c:barChart>
      <c:catAx>
        <c:axId val="604263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1902271"/>
        <c:crosses val="autoZero"/>
        <c:auto val="1"/>
        <c:lblAlgn val="ctr"/>
        <c:lblOffset val="100"/>
        <c:noMultiLvlLbl val="0"/>
      </c:catAx>
      <c:valAx>
        <c:axId val="851902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1000’s of tons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4263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TAC Min vs</a:t>
            </a:r>
            <a:r>
              <a:rPr lang="en-US" sz="2400" baseline="0" dirty="0"/>
              <a:t> Max</a:t>
            </a:r>
            <a:endParaRPr lang="en-US" sz="2400" dirty="0"/>
          </a:p>
        </c:rich>
      </c:tx>
      <c:layout>
        <c:manualLayout>
          <c:xMode val="edge"/>
          <c:yMode val="edge"/>
          <c:x val="0.42539802119388387"/>
          <c:y val="1.243546181926477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v>Min TAC</c:v>
          </c:tx>
          <c:spPr>
            <a:solidFill>
              <a:schemeClr val="bg1">
                <a:lumMod val="65000"/>
              </a:schemeClr>
            </a:solidFill>
            <a:ln>
              <a:noFill/>
            </a:ln>
            <a:effectLst/>
          </c:spPr>
          <c:invertIfNegative val="0"/>
          <c:dPt>
            <c:idx val="9"/>
            <c:invertIfNegative val="0"/>
            <c:bubble3D val="0"/>
            <c:spPr>
              <a:solidFill>
                <a:schemeClr val="bg1">
                  <a:lumMod val="85000"/>
                </a:schemeClr>
              </a:solidFill>
              <a:ln>
                <a:noFill/>
              </a:ln>
              <a:effectLst/>
            </c:spPr>
            <c:extLst>
              <c:ext xmlns:c16="http://schemas.microsoft.com/office/drawing/2014/chart" uri="{C3380CC4-5D6E-409C-BE32-E72D297353CC}">
                <c16:uniqueId val="{0000000A-6FDC-4E02-B9CC-27A9D9F0667F}"/>
              </c:ext>
            </c:extLst>
          </c:dPt>
          <c:dPt>
            <c:idx val="10"/>
            <c:invertIfNegative val="0"/>
            <c:bubble3D val="0"/>
            <c:spPr>
              <a:solidFill>
                <a:schemeClr val="bg1">
                  <a:lumMod val="85000"/>
                </a:schemeClr>
              </a:solidFill>
              <a:ln>
                <a:noFill/>
              </a:ln>
              <a:effectLst/>
            </c:spPr>
            <c:extLst>
              <c:ext xmlns:c16="http://schemas.microsoft.com/office/drawing/2014/chart" uri="{C3380CC4-5D6E-409C-BE32-E72D297353CC}">
                <c16:uniqueId val="{0000000C-6FDC-4E02-B9CC-27A9D9F0667F}"/>
              </c:ext>
            </c:extLst>
          </c:dPt>
          <c:dPt>
            <c:idx val="11"/>
            <c:invertIfNegative val="0"/>
            <c:bubble3D val="0"/>
            <c:spPr>
              <a:solidFill>
                <a:schemeClr val="bg1">
                  <a:lumMod val="85000"/>
                </a:schemeClr>
              </a:solidFill>
              <a:ln>
                <a:noFill/>
              </a:ln>
              <a:effectLst/>
            </c:spPr>
            <c:extLst>
              <c:ext xmlns:c16="http://schemas.microsoft.com/office/drawing/2014/chart" uri="{C3380CC4-5D6E-409C-BE32-E72D297353CC}">
                <c16:uniqueId val="{0000000E-6FDC-4E02-B9CC-27A9D9F0667F}"/>
              </c:ext>
            </c:extLst>
          </c:dPt>
          <c:dPt>
            <c:idx val="12"/>
            <c:invertIfNegative val="0"/>
            <c:bubble3D val="0"/>
            <c:spPr>
              <a:solidFill>
                <a:schemeClr val="bg1">
                  <a:lumMod val="85000"/>
                </a:schemeClr>
              </a:solidFill>
              <a:ln>
                <a:noFill/>
              </a:ln>
              <a:effectLst/>
            </c:spPr>
            <c:extLst>
              <c:ext xmlns:c16="http://schemas.microsoft.com/office/drawing/2014/chart" uri="{C3380CC4-5D6E-409C-BE32-E72D297353CC}">
                <c16:uniqueId val="{00000010-6FDC-4E02-B9CC-27A9D9F0667F}"/>
              </c:ext>
            </c:extLst>
          </c:dPt>
          <c:cat>
            <c:strRef>
              <c:f>Limit!$B$5:$B$17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Limit!$I$5:$I$17</c:f>
              <c:numCache>
                <c:formatCode>0.00</c:formatCode>
                <c:ptCount val="13"/>
                <c:pt idx="0">
                  <c:v>3.8674400000000002</c:v>
                </c:pt>
                <c:pt idx="1">
                  <c:v>1.40442</c:v>
                </c:pt>
                <c:pt idx="2">
                  <c:v>3.18554</c:v>
                </c:pt>
                <c:pt idx="3">
                  <c:v>2.9319600000000001</c:v>
                </c:pt>
                <c:pt idx="4">
                  <c:v>3.2109800000000002</c:v>
                </c:pt>
                <c:pt idx="5">
                  <c:v>2.11341</c:v>
                </c:pt>
                <c:pt idx="6">
                  <c:v>4.3238200000000004</c:v>
                </c:pt>
                <c:pt idx="7">
                  <c:v>4.8409399999999998</c:v>
                </c:pt>
                <c:pt idx="8">
                  <c:v>5.1847599999999998</c:v>
                </c:pt>
                <c:pt idx="9">
                  <c:v>1.4676499999999999</c:v>
                </c:pt>
                <c:pt idx="10">
                  <c:v>2.5639599999999998</c:v>
                </c:pt>
                <c:pt idx="11">
                  <c:v>5.6369400000000001</c:v>
                </c:pt>
                <c:pt idx="12">
                  <c:v>2.1636899999999999</c:v>
                </c:pt>
              </c:numCache>
            </c:numRef>
          </c:val>
          <c:extLst>
            <c:ext xmlns:c16="http://schemas.microsoft.com/office/drawing/2014/chart" uri="{C3380CC4-5D6E-409C-BE32-E72D297353CC}">
              <c16:uniqueId val="{00000011-6FDC-4E02-B9CC-27A9D9F0667F}"/>
            </c:ext>
          </c:extLst>
        </c:ser>
        <c:ser>
          <c:idx val="2"/>
          <c:order val="1"/>
          <c:tx>
            <c:v>Max TAC</c:v>
          </c:tx>
          <c:spPr>
            <a:solidFill>
              <a:schemeClr val="bg2">
                <a:lumMod val="50000"/>
              </a:schemeClr>
            </a:solidFill>
            <a:ln>
              <a:noFill/>
            </a:ln>
            <a:effectLst/>
          </c:spPr>
          <c:invertIfNegative val="0"/>
          <c:dPt>
            <c:idx val="9"/>
            <c:invertIfNegative val="0"/>
            <c:bubble3D val="0"/>
            <c:spPr>
              <a:solidFill>
                <a:schemeClr val="bg1">
                  <a:lumMod val="65000"/>
                </a:schemeClr>
              </a:solidFill>
              <a:ln>
                <a:noFill/>
              </a:ln>
              <a:effectLst/>
            </c:spPr>
            <c:extLst>
              <c:ext xmlns:c16="http://schemas.microsoft.com/office/drawing/2014/chart" uri="{C3380CC4-5D6E-409C-BE32-E72D297353CC}">
                <c16:uniqueId val="{00000013-6FDC-4E02-B9CC-27A9D9F0667F}"/>
              </c:ext>
            </c:extLst>
          </c:dPt>
          <c:dPt>
            <c:idx val="10"/>
            <c:invertIfNegative val="0"/>
            <c:bubble3D val="0"/>
            <c:spPr>
              <a:solidFill>
                <a:schemeClr val="bg1">
                  <a:lumMod val="65000"/>
                </a:schemeClr>
              </a:solidFill>
              <a:ln>
                <a:noFill/>
              </a:ln>
              <a:effectLst/>
            </c:spPr>
            <c:extLst>
              <c:ext xmlns:c16="http://schemas.microsoft.com/office/drawing/2014/chart" uri="{C3380CC4-5D6E-409C-BE32-E72D297353CC}">
                <c16:uniqueId val="{00000015-6FDC-4E02-B9CC-27A9D9F0667F}"/>
              </c:ext>
            </c:extLst>
          </c:dPt>
          <c:dPt>
            <c:idx val="11"/>
            <c:invertIfNegative val="0"/>
            <c:bubble3D val="0"/>
            <c:spPr>
              <a:solidFill>
                <a:schemeClr val="bg1">
                  <a:lumMod val="65000"/>
                </a:schemeClr>
              </a:solidFill>
              <a:ln>
                <a:noFill/>
              </a:ln>
              <a:effectLst/>
            </c:spPr>
            <c:extLst>
              <c:ext xmlns:c16="http://schemas.microsoft.com/office/drawing/2014/chart" uri="{C3380CC4-5D6E-409C-BE32-E72D297353CC}">
                <c16:uniqueId val="{00000017-6FDC-4E02-B9CC-27A9D9F0667F}"/>
              </c:ext>
            </c:extLst>
          </c:dPt>
          <c:dPt>
            <c:idx val="12"/>
            <c:invertIfNegative val="0"/>
            <c:bubble3D val="0"/>
            <c:spPr>
              <a:solidFill>
                <a:schemeClr val="bg1">
                  <a:lumMod val="65000"/>
                </a:schemeClr>
              </a:solidFill>
              <a:ln>
                <a:noFill/>
              </a:ln>
              <a:effectLst/>
            </c:spPr>
            <c:extLst>
              <c:ext xmlns:c16="http://schemas.microsoft.com/office/drawing/2014/chart" uri="{C3380CC4-5D6E-409C-BE32-E72D297353CC}">
                <c16:uniqueId val="{00000019-6FDC-4E02-B9CC-27A9D9F0667F}"/>
              </c:ext>
            </c:extLst>
          </c:dPt>
          <c:cat>
            <c:strRef>
              <c:f>Limit!$B$5:$B$17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Limit!$J$5:$J$17</c:f>
              <c:numCache>
                <c:formatCode>0.00</c:formatCode>
                <c:ptCount val="13"/>
                <c:pt idx="0">
                  <c:v>15.712300000000001</c:v>
                </c:pt>
                <c:pt idx="1">
                  <c:v>10.781599999999999</c:v>
                </c:pt>
                <c:pt idx="2">
                  <c:v>15.2446</c:v>
                </c:pt>
                <c:pt idx="3">
                  <c:v>16.584499999999998</c:v>
                </c:pt>
                <c:pt idx="4">
                  <c:v>11.7224</c:v>
                </c:pt>
                <c:pt idx="5">
                  <c:v>14.013299999999999</c:v>
                </c:pt>
                <c:pt idx="6">
                  <c:v>22.999500000000001</c:v>
                </c:pt>
                <c:pt idx="7">
                  <c:v>17.395099999999999</c:v>
                </c:pt>
                <c:pt idx="8">
                  <c:v>24.349</c:v>
                </c:pt>
                <c:pt idx="9">
                  <c:v>15.391999999999999</c:v>
                </c:pt>
                <c:pt idx="10">
                  <c:v>9.5825099999999992</c:v>
                </c:pt>
                <c:pt idx="11">
                  <c:v>17.274699999999999</c:v>
                </c:pt>
                <c:pt idx="12">
                  <c:v>19.465</c:v>
                </c:pt>
              </c:numCache>
            </c:numRef>
          </c:val>
          <c:extLst>
            <c:ext xmlns:c16="http://schemas.microsoft.com/office/drawing/2014/chart" uri="{C3380CC4-5D6E-409C-BE32-E72D297353CC}">
              <c16:uniqueId val="{0000001A-6FDC-4E02-B9CC-27A9D9F0667F}"/>
            </c:ext>
          </c:extLst>
        </c:ser>
        <c:dLbls>
          <c:showLegendKey val="0"/>
          <c:showVal val="0"/>
          <c:showCatName val="0"/>
          <c:showSerName val="0"/>
          <c:showPercent val="0"/>
          <c:showBubbleSize val="0"/>
        </c:dLbls>
        <c:gapWidth val="219"/>
        <c:overlap val="-27"/>
        <c:axId val="604263631"/>
        <c:axId val="851902271"/>
      </c:barChart>
      <c:catAx>
        <c:axId val="604263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1902271"/>
        <c:crosses val="autoZero"/>
        <c:auto val="1"/>
        <c:lblAlgn val="ctr"/>
        <c:lblOffset val="100"/>
        <c:noMultiLvlLbl val="0"/>
      </c:catAx>
      <c:valAx>
        <c:axId val="851902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1000’s of tons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4263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Biological Metrics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Bio!$C$4</c:f>
              <c:strCache>
                <c:ptCount val="1"/>
                <c:pt idx="0">
                  <c:v>avgMMB</c:v>
                </c:pt>
              </c:strCache>
            </c:strRef>
          </c:tx>
          <c:spPr>
            <a:solidFill>
              <a:schemeClr val="accent1"/>
            </a:solidFill>
            <a:ln>
              <a:noFill/>
            </a:ln>
            <a:effectLst/>
          </c:spPr>
          <c:invertIfNegative val="0"/>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071F-4A0B-8431-F7F3651E77F0}"/>
              </c:ext>
            </c:extLst>
          </c:dPt>
          <c:dPt>
            <c:idx val="1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071F-4A0B-8431-F7F3651E77F0}"/>
              </c:ext>
            </c:extLst>
          </c:dPt>
          <c:dPt>
            <c:idx val="1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071F-4A0B-8431-F7F3651E77F0}"/>
              </c:ext>
            </c:extLst>
          </c:dPt>
          <c:dPt>
            <c:idx val="1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7-071F-4A0B-8431-F7F3651E77F0}"/>
              </c:ext>
            </c:extLst>
          </c:dPt>
          <c:errBars>
            <c:errBarType val="both"/>
            <c:errValType val="cust"/>
            <c:noEndCap val="0"/>
            <c:plus>
              <c:numRef>
                <c:f>Bio!$E$5:$E$17</c:f>
                <c:numCache>
                  <c:formatCode>General</c:formatCode>
                  <c:ptCount val="13"/>
                  <c:pt idx="0">
                    <c:v>3.8858377799484001</c:v>
                  </c:pt>
                  <c:pt idx="1">
                    <c:v>15.028549511917769</c:v>
                  </c:pt>
                  <c:pt idx="2">
                    <c:v>10.676139091184687</c:v>
                  </c:pt>
                  <c:pt idx="3">
                    <c:v>10.3950276777284</c:v>
                  </c:pt>
                  <c:pt idx="4">
                    <c:v>2.4156178291518264</c:v>
                  </c:pt>
                  <c:pt idx="5">
                    <c:v>18.820848553329039</c:v>
                  </c:pt>
                  <c:pt idx="6">
                    <c:v>3.9898291557793684</c:v>
                  </c:pt>
                  <c:pt idx="7">
                    <c:v>4.1209212063168001</c:v>
                  </c:pt>
                  <c:pt idx="8">
                    <c:v>10.849645874142176</c:v>
                  </c:pt>
                  <c:pt idx="9">
                    <c:v>27.450318241066928</c:v>
                  </c:pt>
                  <c:pt idx="10">
                    <c:v>3.3908429206188906</c:v>
                  </c:pt>
                  <c:pt idx="11">
                    <c:v>3.8449404200032</c:v>
                  </c:pt>
                  <c:pt idx="12">
                    <c:v>1.6635892879691343</c:v>
                  </c:pt>
                </c:numCache>
              </c:numRef>
            </c:plus>
            <c:minus>
              <c:numRef>
                <c:f>Bio!$E$5:$E$17</c:f>
                <c:numCache>
                  <c:formatCode>General</c:formatCode>
                  <c:ptCount val="13"/>
                  <c:pt idx="0">
                    <c:v>3.8858377799484001</c:v>
                  </c:pt>
                  <c:pt idx="1">
                    <c:v>15.028549511917769</c:v>
                  </c:pt>
                  <c:pt idx="2">
                    <c:v>10.676139091184687</c:v>
                  </c:pt>
                  <c:pt idx="3">
                    <c:v>10.3950276777284</c:v>
                  </c:pt>
                  <c:pt idx="4">
                    <c:v>2.4156178291518264</c:v>
                  </c:pt>
                  <c:pt idx="5">
                    <c:v>18.820848553329039</c:v>
                  </c:pt>
                  <c:pt idx="6">
                    <c:v>3.9898291557793684</c:v>
                  </c:pt>
                  <c:pt idx="7">
                    <c:v>4.1209212063168001</c:v>
                  </c:pt>
                  <c:pt idx="8">
                    <c:v>10.849645874142176</c:v>
                  </c:pt>
                  <c:pt idx="9">
                    <c:v>27.450318241066928</c:v>
                  </c:pt>
                  <c:pt idx="10">
                    <c:v>3.3908429206188906</c:v>
                  </c:pt>
                  <c:pt idx="11">
                    <c:v>3.8449404200032</c:v>
                  </c:pt>
                  <c:pt idx="12">
                    <c:v>1.6635892879691343</c:v>
                  </c:pt>
                </c:numCache>
              </c:numRef>
            </c:minus>
            <c:spPr>
              <a:noFill/>
              <a:ln w="9525" cap="flat" cmpd="sng" algn="ctr">
                <a:solidFill>
                  <a:schemeClr val="tx1">
                    <a:lumMod val="65000"/>
                    <a:lumOff val="35000"/>
                  </a:schemeClr>
                </a:solidFill>
                <a:round/>
              </a:ln>
              <a:effectLst/>
            </c:spPr>
          </c:errBars>
          <c:cat>
            <c:strRef>
              <c:f>Bio!$B$5:$B$17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Bio!$C$5:$C$17</c:f>
              <c:numCache>
                <c:formatCode>0.00</c:formatCode>
                <c:ptCount val="13"/>
                <c:pt idx="0">
                  <c:v>66.112920000000003</c:v>
                </c:pt>
                <c:pt idx="1">
                  <c:v>71.82119333</c:v>
                </c:pt>
                <c:pt idx="2">
                  <c:v>73.849196669999998</c:v>
                </c:pt>
                <c:pt idx="3">
                  <c:v>65.871009999999998</c:v>
                </c:pt>
                <c:pt idx="4">
                  <c:v>58.303163329999997</c:v>
                </c:pt>
                <c:pt idx="5">
                  <c:v>86.030873330000006</c:v>
                </c:pt>
                <c:pt idx="6">
                  <c:v>78.231376670000003</c:v>
                </c:pt>
                <c:pt idx="7">
                  <c:v>60.94191</c:v>
                </c:pt>
                <c:pt idx="8">
                  <c:v>57.45810333</c:v>
                </c:pt>
                <c:pt idx="9" formatCode="General">
                  <c:v>86.465293299999999</c:v>
                </c:pt>
                <c:pt idx="10" formatCode="General">
                  <c:v>72.480283330000006</c:v>
                </c:pt>
                <c:pt idx="11" formatCode="General">
                  <c:v>52.054659999999998</c:v>
                </c:pt>
                <c:pt idx="12" formatCode="General">
                  <c:v>59.32840667</c:v>
                </c:pt>
              </c:numCache>
            </c:numRef>
          </c:val>
          <c:extLst>
            <c:ext xmlns:c16="http://schemas.microsoft.com/office/drawing/2014/chart" uri="{C3380CC4-5D6E-409C-BE32-E72D297353CC}">
              <c16:uniqueId val="{00000008-071F-4A0B-8431-F7F3651E77F0}"/>
            </c:ext>
          </c:extLst>
        </c:ser>
        <c:ser>
          <c:idx val="1"/>
          <c:order val="1"/>
          <c:tx>
            <c:strRef>
              <c:f>Bio!$F$4</c:f>
              <c:strCache>
                <c:ptCount val="1"/>
                <c:pt idx="0">
                  <c:v>avgELMB</c:v>
                </c:pt>
              </c:strCache>
            </c:strRef>
          </c:tx>
          <c:spPr>
            <a:solidFill>
              <a:schemeClr val="accent1">
                <a:lumMod val="20000"/>
                <a:lumOff val="80000"/>
              </a:schemeClr>
            </a:solidFill>
            <a:ln>
              <a:noFill/>
            </a:ln>
            <a:effectLst/>
          </c:spPr>
          <c:invertIfNegative val="0"/>
          <c:dPt>
            <c:idx val="9"/>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A-071F-4A0B-8431-F7F3651E77F0}"/>
              </c:ext>
            </c:extLst>
          </c:dPt>
          <c:dPt>
            <c:idx val="10"/>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C-071F-4A0B-8431-F7F3651E77F0}"/>
              </c:ext>
            </c:extLst>
          </c:dPt>
          <c:dPt>
            <c:idx val="11"/>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E-071F-4A0B-8431-F7F3651E77F0}"/>
              </c:ext>
            </c:extLst>
          </c:dPt>
          <c:dPt>
            <c:idx val="12"/>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10-071F-4A0B-8431-F7F3651E77F0}"/>
              </c:ext>
            </c:extLst>
          </c:dPt>
          <c:errBars>
            <c:errBarType val="both"/>
            <c:errValType val="cust"/>
            <c:noEndCap val="0"/>
            <c:plus>
              <c:numRef>
                <c:f>Bio!$H$5:$H$17</c:f>
                <c:numCache>
                  <c:formatCode>General</c:formatCode>
                  <c:ptCount val="13"/>
                  <c:pt idx="0">
                    <c:v>1.725285855599088</c:v>
                  </c:pt>
                  <c:pt idx="1">
                    <c:v>7.2535331761728798</c:v>
                  </c:pt>
                  <c:pt idx="2">
                    <c:v>4.8392985798662398</c:v>
                  </c:pt>
                  <c:pt idx="3">
                    <c:v>4.9538140812205285</c:v>
                  </c:pt>
                  <c:pt idx="4">
                    <c:v>1.2513841133042991</c:v>
                  </c:pt>
                  <c:pt idx="5">
                    <c:v>8.7216718352483049</c:v>
                  </c:pt>
                  <c:pt idx="6">
                    <c:v>2.0225185314893999</c:v>
                  </c:pt>
                  <c:pt idx="7">
                    <c:v>2.1223983988569506</c:v>
                  </c:pt>
                  <c:pt idx="8">
                    <c:v>5.2536938182438</c:v>
                  </c:pt>
                  <c:pt idx="9">
                    <c:v>13.316136415362932</c:v>
                  </c:pt>
                  <c:pt idx="10">
                    <c:v>1.5809326737830069</c:v>
                  </c:pt>
                  <c:pt idx="11">
                    <c:v>2.0904781432128003</c:v>
                  </c:pt>
                  <c:pt idx="12">
                    <c:v>0.82442296492013556</c:v>
                  </c:pt>
                </c:numCache>
              </c:numRef>
            </c:plus>
            <c:minus>
              <c:numRef>
                <c:f>Bio!$H$5:$H$17</c:f>
                <c:numCache>
                  <c:formatCode>General</c:formatCode>
                  <c:ptCount val="13"/>
                  <c:pt idx="0">
                    <c:v>1.725285855599088</c:v>
                  </c:pt>
                  <c:pt idx="1">
                    <c:v>7.2535331761728798</c:v>
                  </c:pt>
                  <c:pt idx="2">
                    <c:v>4.8392985798662398</c:v>
                  </c:pt>
                  <c:pt idx="3">
                    <c:v>4.9538140812205285</c:v>
                  </c:pt>
                  <c:pt idx="4">
                    <c:v>1.2513841133042991</c:v>
                  </c:pt>
                  <c:pt idx="5">
                    <c:v>8.7216718352483049</c:v>
                  </c:pt>
                  <c:pt idx="6">
                    <c:v>2.0225185314893999</c:v>
                  </c:pt>
                  <c:pt idx="7">
                    <c:v>2.1223983988569506</c:v>
                  </c:pt>
                  <c:pt idx="8">
                    <c:v>5.2536938182438</c:v>
                  </c:pt>
                  <c:pt idx="9">
                    <c:v>13.316136415362932</c:v>
                  </c:pt>
                  <c:pt idx="10">
                    <c:v>1.5809326737830069</c:v>
                  </c:pt>
                  <c:pt idx="11">
                    <c:v>2.0904781432128003</c:v>
                  </c:pt>
                  <c:pt idx="12">
                    <c:v>0.82442296492013556</c:v>
                  </c:pt>
                </c:numCache>
              </c:numRef>
            </c:minus>
            <c:spPr>
              <a:noFill/>
              <a:ln w="9525" cap="flat" cmpd="sng" algn="ctr">
                <a:solidFill>
                  <a:schemeClr val="tx1">
                    <a:lumMod val="65000"/>
                    <a:lumOff val="35000"/>
                  </a:schemeClr>
                </a:solidFill>
                <a:round/>
              </a:ln>
              <a:effectLst/>
            </c:spPr>
          </c:errBars>
          <c:cat>
            <c:strRef>
              <c:f>Bio!$B$5:$B$17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Bio!$F$5:$F$17</c:f>
              <c:numCache>
                <c:formatCode>0.00</c:formatCode>
                <c:ptCount val="13"/>
                <c:pt idx="0">
                  <c:v>26.89307333</c:v>
                </c:pt>
                <c:pt idx="1">
                  <c:v>28.852058</c:v>
                </c:pt>
                <c:pt idx="2">
                  <c:v>30.13857333</c:v>
                </c:pt>
                <c:pt idx="3">
                  <c:v>26.800333330000001</c:v>
                </c:pt>
                <c:pt idx="4">
                  <c:v>23.092413329999999</c:v>
                </c:pt>
                <c:pt idx="5">
                  <c:v>35.300206670000001</c:v>
                </c:pt>
                <c:pt idx="6">
                  <c:v>33.284579999999998</c:v>
                </c:pt>
                <c:pt idx="7">
                  <c:v>25.548053329999998</c:v>
                </c:pt>
                <c:pt idx="8">
                  <c:v>24.085540000000002</c:v>
                </c:pt>
                <c:pt idx="9" formatCode="General">
                  <c:v>35.676386700000002</c:v>
                </c:pt>
                <c:pt idx="10" formatCode="General">
                  <c:v>29.266813330000002</c:v>
                </c:pt>
                <c:pt idx="11" formatCode="General">
                  <c:v>21.37696</c:v>
                </c:pt>
                <c:pt idx="12" formatCode="General">
                  <c:v>23.889843330000001</c:v>
                </c:pt>
              </c:numCache>
            </c:numRef>
          </c:val>
          <c:extLst>
            <c:ext xmlns:c16="http://schemas.microsoft.com/office/drawing/2014/chart" uri="{C3380CC4-5D6E-409C-BE32-E72D297353CC}">
              <c16:uniqueId val="{00000011-071F-4A0B-8431-F7F3651E77F0}"/>
            </c:ext>
          </c:extLst>
        </c:ser>
        <c:ser>
          <c:idx val="2"/>
          <c:order val="2"/>
          <c:tx>
            <c:strRef>
              <c:f>Bio!$I$4</c:f>
              <c:strCache>
                <c:ptCount val="1"/>
                <c:pt idx="0">
                  <c:v>avgMFB</c:v>
                </c:pt>
              </c:strCache>
            </c:strRef>
          </c:tx>
          <c:spPr>
            <a:solidFill>
              <a:schemeClr val="accent2">
                <a:lumMod val="75000"/>
              </a:schemeClr>
            </a:solidFill>
            <a:ln>
              <a:noFill/>
            </a:ln>
            <a:effectLst/>
          </c:spPr>
          <c:invertIfNegative val="0"/>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071F-4A0B-8431-F7F3651E77F0}"/>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5-071F-4A0B-8431-F7F3651E77F0}"/>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7-071F-4A0B-8431-F7F3651E77F0}"/>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9-071F-4A0B-8431-F7F3651E77F0}"/>
              </c:ext>
            </c:extLst>
          </c:dPt>
          <c:errBars>
            <c:errBarType val="both"/>
            <c:errValType val="cust"/>
            <c:noEndCap val="0"/>
            <c:plus>
              <c:numRef>
                <c:f>Bio!$K$5:$K$17</c:f>
                <c:numCache>
                  <c:formatCode>General</c:formatCode>
                  <c:ptCount val="13"/>
                  <c:pt idx="0">
                    <c:v>1.5261881884352857</c:v>
                  </c:pt>
                  <c:pt idx="1">
                    <c:v>6.7511088343351764</c:v>
                  </c:pt>
                  <c:pt idx="2">
                    <c:v>3.9787145155747234</c:v>
                  </c:pt>
                  <c:pt idx="3">
                    <c:v>4.9844672597278601</c:v>
                  </c:pt>
                  <c:pt idx="4">
                    <c:v>0.94693578097780007</c:v>
                  </c:pt>
                  <c:pt idx="5">
                    <c:v>6.5250835124918796</c:v>
                  </c:pt>
                  <c:pt idx="6">
                    <c:v>1.8801258239837648</c:v>
                  </c:pt>
                  <c:pt idx="7">
                    <c:v>2.3671030989660169</c:v>
                  </c:pt>
                  <c:pt idx="8">
                    <c:v>5.5415066959983168</c:v>
                  </c:pt>
                  <c:pt idx="9">
                    <c:v>11.56112082492</c:v>
                  </c:pt>
                  <c:pt idx="10">
                    <c:v>1.7868909496287455</c:v>
                  </c:pt>
                  <c:pt idx="11">
                    <c:v>1.4980439515583999</c:v>
                  </c:pt>
                  <c:pt idx="12">
                    <c:v>0.9300654263775</c:v>
                  </c:pt>
                </c:numCache>
              </c:numRef>
            </c:plus>
            <c:minus>
              <c:numRef>
                <c:f>Bio!$K$5:$K$17</c:f>
                <c:numCache>
                  <c:formatCode>General</c:formatCode>
                  <c:ptCount val="13"/>
                  <c:pt idx="0">
                    <c:v>1.5261881884352857</c:v>
                  </c:pt>
                  <c:pt idx="1">
                    <c:v>6.7511088343351764</c:v>
                  </c:pt>
                  <c:pt idx="2">
                    <c:v>3.9787145155747234</c:v>
                  </c:pt>
                  <c:pt idx="3">
                    <c:v>4.9844672597278601</c:v>
                  </c:pt>
                  <c:pt idx="4">
                    <c:v>0.94693578097780007</c:v>
                  </c:pt>
                  <c:pt idx="5">
                    <c:v>6.5250835124918796</c:v>
                  </c:pt>
                  <c:pt idx="6">
                    <c:v>1.8801258239837648</c:v>
                  </c:pt>
                  <c:pt idx="7">
                    <c:v>2.3671030989660169</c:v>
                  </c:pt>
                  <c:pt idx="8">
                    <c:v>5.5415066959983168</c:v>
                  </c:pt>
                  <c:pt idx="9">
                    <c:v>11.56112082492</c:v>
                  </c:pt>
                  <c:pt idx="10">
                    <c:v>1.7868909496287455</c:v>
                  </c:pt>
                  <c:pt idx="11">
                    <c:v>1.4980439515583999</c:v>
                  </c:pt>
                  <c:pt idx="12">
                    <c:v>0.9300654263775</c:v>
                  </c:pt>
                </c:numCache>
              </c:numRef>
            </c:minus>
            <c:spPr>
              <a:noFill/>
              <a:ln w="9525" cap="flat" cmpd="sng" algn="ctr">
                <a:solidFill>
                  <a:schemeClr val="tx1">
                    <a:lumMod val="65000"/>
                    <a:lumOff val="35000"/>
                  </a:schemeClr>
                </a:solidFill>
                <a:round/>
              </a:ln>
              <a:effectLst/>
            </c:spPr>
          </c:errBars>
          <c:cat>
            <c:strRef>
              <c:f>Bio!$B$5:$B$17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Bio!$I$5:$I$17</c:f>
              <c:numCache>
                <c:formatCode>0.00</c:formatCode>
                <c:ptCount val="13"/>
                <c:pt idx="0">
                  <c:v>26.619103330000002</c:v>
                </c:pt>
                <c:pt idx="1">
                  <c:v>25.971083329999999</c:v>
                </c:pt>
                <c:pt idx="2">
                  <c:v>29.17094333</c:v>
                </c:pt>
                <c:pt idx="3">
                  <c:v>27.09803333</c:v>
                </c:pt>
                <c:pt idx="4">
                  <c:v>23.678740000000001</c:v>
                </c:pt>
                <c:pt idx="5">
                  <c:v>31.959986669999999</c:v>
                </c:pt>
                <c:pt idx="6">
                  <c:v>32.122786670000004</c:v>
                </c:pt>
                <c:pt idx="7">
                  <c:v>27.56130667</c:v>
                </c:pt>
                <c:pt idx="8">
                  <c:v>27.155593329999999</c:v>
                </c:pt>
                <c:pt idx="9" formatCode="General">
                  <c:v>30.10765</c:v>
                </c:pt>
                <c:pt idx="10" formatCode="General">
                  <c:v>26.901426669999999</c:v>
                </c:pt>
                <c:pt idx="11" formatCode="General">
                  <c:v>24.21696</c:v>
                </c:pt>
                <c:pt idx="12" formatCode="General">
                  <c:v>24.703949999999999</c:v>
                </c:pt>
              </c:numCache>
            </c:numRef>
          </c:val>
          <c:extLst>
            <c:ext xmlns:c16="http://schemas.microsoft.com/office/drawing/2014/chart" uri="{C3380CC4-5D6E-409C-BE32-E72D297353CC}">
              <c16:uniqueId val="{0000001A-071F-4A0B-8431-F7F3651E77F0}"/>
            </c:ext>
          </c:extLst>
        </c:ser>
        <c:dLbls>
          <c:showLegendKey val="0"/>
          <c:showVal val="0"/>
          <c:showCatName val="0"/>
          <c:showSerName val="0"/>
          <c:showPercent val="0"/>
          <c:showBubbleSize val="0"/>
        </c:dLbls>
        <c:gapWidth val="219"/>
        <c:overlap val="-27"/>
        <c:axId val="850827679"/>
        <c:axId val="851986719"/>
      </c:barChart>
      <c:catAx>
        <c:axId val="850827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1986719"/>
        <c:crosses val="autoZero"/>
        <c:auto val="1"/>
        <c:lblAlgn val="ctr"/>
        <c:lblOffset val="100"/>
        <c:noMultiLvlLbl val="0"/>
      </c:catAx>
      <c:valAx>
        <c:axId val="8519867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t>1000’s of tons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0827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Biological Metrics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Bio!$C$4</c:f>
              <c:strCache>
                <c:ptCount val="1"/>
                <c:pt idx="0">
                  <c:v>avgMMB</c:v>
                </c:pt>
              </c:strCache>
            </c:strRef>
          </c:tx>
          <c:spPr>
            <a:solidFill>
              <a:schemeClr val="accent1"/>
            </a:solidFill>
            <a:ln>
              <a:noFill/>
            </a:ln>
            <a:effectLst/>
          </c:spPr>
          <c:invertIfNegative val="0"/>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071F-4A0B-8431-F7F3651E77F0}"/>
              </c:ext>
            </c:extLst>
          </c:dPt>
          <c:dPt>
            <c:idx val="1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071F-4A0B-8431-F7F3651E77F0}"/>
              </c:ext>
            </c:extLst>
          </c:dPt>
          <c:dPt>
            <c:idx val="1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071F-4A0B-8431-F7F3651E77F0}"/>
              </c:ext>
            </c:extLst>
          </c:dPt>
          <c:dPt>
            <c:idx val="1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7-071F-4A0B-8431-F7F3651E77F0}"/>
              </c:ext>
            </c:extLst>
          </c:dPt>
          <c:errBars>
            <c:errBarType val="both"/>
            <c:errValType val="cust"/>
            <c:noEndCap val="0"/>
            <c:plus>
              <c:numRef>
                <c:f>Bio!$E$5:$E$17</c:f>
                <c:numCache>
                  <c:formatCode>General</c:formatCode>
                  <c:ptCount val="13"/>
                  <c:pt idx="0">
                    <c:v>3.8858377799484001</c:v>
                  </c:pt>
                  <c:pt idx="1">
                    <c:v>15.028549511917769</c:v>
                  </c:pt>
                  <c:pt idx="2">
                    <c:v>10.676139091184687</c:v>
                  </c:pt>
                  <c:pt idx="3">
                    <c:v>10.3950276777284</c:v>
                  </c:pt>
                  <c:pt idx="4">
                    <c:v>2.4156178291518264</c:v>
                  </c:pt>
                  <c:pt idx="5">
                    <c:v>18.820848553329039</c:v>
                  </c:pt>
                  <c:pt idx="6">
                    <c:v>3.9898291557793684</c:v>
                  </c:pt>
                  <c:pt idx="7">
                    <c:v>4.1209212063168001</c:v>
                  </c:pt>
                  <c:pt idx="8">
                    <c:v>10.849645874142176</c:v>
                  </c:pt>
                  <c:pt idx="9">
                    <c:v>27.450318241066928</c:v>
                  </c:pt>
                  <c:pt idx="10">
                    <c:v>3.3908429206188906</c:v>
                  </c:pt>
                  <c:pt idx="11">
                    <c:v>3.8449404200032</c:v>
                  </c:pt>
                  <c:pt idx="12">
                    <c:v>1.6635892879691343</c:v>
                  </c:pt>
                </c:numCache>
              </c:numRef>
            </c:plus>
            <c:minus>
              <c:numRef>
                <c:f>Bio!$E$5:$E$17</c:f>
                <c:numCache>
                  <c:formatCode>General</c:formatCode>
                  <c:ptCount val="13"/>
                  <c:pt idx="0">
                    <c:v>3.8858377799484001</c:v>
                  </c:pt>
                  <c:pt idx="1">
                    <c:v>15.028549511917769</c:v>
                  </c:pt>
                  <c:pt idx="2">
                    <c:v>10.676139091184687</c:v>
                  </c:pt>
                  <c:pt idx="3">
                    <c:v>10.3950276777284</c:v>
                  </c:pt>
                  <c:pt idx="4">
                    <c:v>2.4156178291518264</c:v>
                  </c:pt>
                  <c:pt idx="5">
                    <c:v>18.820848553329039</c:v>
                  </c:pt>
                  <c:pt idx="6">
                    <c:v>3.9898291557793684</c:v>
                  </c:pt>
                  <c:pt idx="7">
                    <c:v>4.1209212063168001</c:v>
                  </c:pt>
                  <c:pt idx="8">
                    <c:v>10.849645874142176</c:v>
                  </c:pt>
                  <c:pt idx="9">
                    <c:v>27.450318241066928</c:v>
                  </c:pt>
                  <c:pt idx="10">
                    <c:v>3.3908429206188906</c:v>
                  </c:pt>
                  <c:pt idx="11">
                    <c:v>3.8449404200032</c:v>
                  </c:pt>
                  <c:pt idx="12">
                    <c:v>1.6635892879691343</c:v>
                  </c:pt>
                </c:numCache>
              </c:numRef>
            </c:minus>
            <c:spPr>
              <a:noFill/>
              <a:ln w="9525" cap="flat" cmpd="sng" algn="ctr">
                <a:solidFill>
                  <a:schemeClr val="tx1">
                    <a:lumMod val="65000"/>
                    <a:lumOff val="35000"/>
                  </a:schemeClr>
                </a:solidFill>
                <a:round/>
              </a:ln>
              <a:effectLst/>
            </c:spPr>
          </c:errBars>
          <c:cat>
            <c:strRef>
              <c:f>Bio!$B$5:$B$17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Bio!$C$5:$C$17</c:f>
              <c:numCache>
                <c:formatCode>0.00</c:formatCode>
                <c:ptCount val="13"/>
                <c:pt idx="0">
                  <c:v>66.112920000000003</c:v>
                </c:pt>
                <c:pt idx="1">
                  <c:v>71.82119333</c:v>
                </c:pt>
                <c:pt idx="2">
                  <c:v>73.849196669999998</c:v>
                </c:pt>
                <c:pt idx="3">
                  <c:v>65.871009999999998</c:v>
                </c:pt>
                <c:pt idx="4">
                  <c:v>58.303163329999997</c:v>
                </c:pt>
                <c:pt idx="5">
                  <c:v>86.030873330000006</c:v>
                </c:pt>
                <c:pt idx="6">
                  <c:v>78.231376670000003</c:v>
                </c:pt>
                <c:pt idx="7">
                  <c:v>60.94191</c:v>
                </c:pt>
                <c:pt idx="8">
                  <c:v>57.45810333</c:v>
                </c:pt>
                <c:pt idx="9" formatCode="General">
                  <c:v>86.465293299999999</c:v>
                </c:pt>
                <c:pt idx="10" formatCode="General">
                  <c:v>72.480283330000006</c:v>
                </c:pt>
                <c:pt idx="11" formatCode="General">
                  <c:v>52.054659999999998</c:v>
                </c:pt>
                <c:pt idx="12" formatCode="General">
                  <c:v>59.32840667</c:v>
                </c:pt>
              </c:numCache>
            </c:numRef>
          </c:val>
          <c:extLst>
            <c:ext xmlns:c16="http://schemas.microsoft.com/office/drawing/2014/chart" uri="{C3380CC4-5D6E-409C-BE32-E72D297353CC}">
              <c16:uniqueId val="{00000008-071F-4A0B-8431-F7F3651E77F0}"/>
            </c:ext>
          </c:extLst>
        </c:ser>
        <c:ser>
          <c:idx val="1"/>
          <c:order val="1"/>
          <c:tx>
            <c:strRef>
              <c:f>Bio!$F$4</c:f>
              <c:strCache>
                <c:ptCount val="1"/>
                <c:pt idx="0">
                  <c:v>avgELMB</c:v>
                </c:pt>
              </c:strCache>
            </c:strRef>
          </c:tx>
          <c:spPr>
            <a:solidFill>
              <a:schemeClr val="accent1">
                <a:lumMod val="20000"/>
                <a:lumOff val="80000"/>
              </a:schemeClr>
            </a:solidFill>
            <a:ln>
              <a:noFill/>
            </a:ln>
            <a:effectLst/>
          </c:spPr>
          <c:invertIfNegative val="0"/>
          <c:dPt>
            <c:idx val="9"/>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A-071F-4A0B-8431-F7F3651E77F0}"/>
              </c:ext>
            </c:extLst>
          </c:dPt>
          <c:dPt>
            <c:idx val="10"/>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C-071F-4A0B-8431-F7F3651E77F0}"/>
              </c:ext>
            </c:extLst>
          </c:dPt>
          <c:dPt>
            <c:idx val="11"/>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E-071F-4A0B-8431-F7F3651E77F0}"/>
              </c:ext>
            </c:extLst>
          </c:dPt>
          <c:dPt>
            <c:idx val="12"/>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10-071F-4A0B-8431-F7F3651E77F0}"/>
              </c:ext>
            </c:extLst>
          </c:dPt>
          <c:errBars>
            <c:errBarType val="both"/>
            <c:errValType val="cust"/>
            <c:noEndCap val="0"/>
            <c:plus>
              <c:numRef>
                <c:f>Bio!$H$5:$H$17</c:f>
                <c:numCache>
                  <c:formatCode>General</c:formatCode>
                  <c:ptCount val="13"/>
                  <c:pt idx="0">
                    <c:v>1.725285855599088</c:v>
                  </c:pt>
                  <c:pt idx="1">
                    <c:v>7.2535331761728798</c:v>
                  </c:pt>
                  <c:pt idx="2">
                    <c:v>4.8392985798662398</c:v>
                  </c:pt>
                  <c:pt idx="3">
                    <c:v>4.9538140812205285</c:v>
                  </c:pt>
                  <c:pt idx="4">
                    <c:v>1.2513841133042991</c:v>
                  </c:pt>
                  <c:pt idx="5">
                    <c:v>8.7216718352483049</c:v>
                  </c:pt>
                  <c:pt idx="6">
                    <c:v>2.0225185314893999</c:v>
                  </c:pt>
                  <c:pt idx="7">
                    <c:v>2.1223983988569506</c:v>
                  </c:pt>
                  <c:pt idx="8">
                    <c:v>5.2536938182438</c:v>
                  </c:pt>
                  <c:pt idx="9">
                    <c:v>13.316136415362932</c:v>
                  </c:pt>
                  <c:pt idx="10">
                    <c:v>1.5809326737830069</c:v>
                  </c:pt>
                  <c:pt idx="11">
                    <c:v>2.0904781432128003</c:v>
                  </c:pt>
                  <c:pt idx="12">
                    <c:v>0.82442296492013556</c:v>
                  </c:pt>
                </c:numCache>
              </c:numRef>
            </c:plus>
            <c:minus>
              <c:numRef>
                <c:f>Bio!$H$5:$H$17</c:f>
                <c:numCache>
                  <c:formatCode>General</c:formatCode>
                  <c:ptCount val="13"/>
                  <c:pt idx="0">
                    <c:v>1.725285855599088</c:v>
                  </c:pt>
                  <c:pt idx="1">
                    <c:v>7.2535331761728798</c:v>
                  </c:pt>
                  <c:pt idx="2">
                    <c:v>4.8392985798662398</c:v>
                  </c:pt>
                  <c:pt idx="3">
                    <c:v>4.9538140812205285</c:v>
                  </c:pt>
                  <c:pt idx="4">
                    <c:v>1.2513841133042991</c:v>
                  </c:pt>
                  <c:pt idx="5">
                    <c:v>8.7216718352483049</c:v>
                  </c:pt>
                  <c:pt idx="6">
                    <c:v>2.0225185314893999</c:v>
                  </c:pt>
                  <c:pt idx="7">
                    <c:v>2.1223983988569506</c:v>
                  </c:pt>
                  <c:pt idx="8">
                    <c:v>5.2536938182438</c:v>
                  </c:pt>
                  <c:pt idx="9">
                    <c:v>13.316136415362932</c:v>
                  </c:pt>
                  <c:pt idx="10">
                    <c:v>1.5809326737830069</c:v>
                  </c:pt>
                  <c:pt idx="11">
                    <c:v>2.0904781432128003</c:v>
                  </c:pt>
                  <c:pt idx="12">
                    <c:v>0.82442296492013556</c:v>
                  </c:pt>
                </c:numCache>
              </c:numRef>
            </c:minus>
            <c:spPr>
              <a:noFill/>
              <a:ln w="9525" cap="flat" cmpd="sng" algn="ctr">
                <a:solidFill>
                  <a:schemeClr val="tx1">
                    <a:lumMod val="65000"/>
                    <a:lumOff val="35000"/>
                  </a:schemeClr>
                </a:solidFill>
                <a:round/>
              </a:ln>
              <a:effectLst/>
            </c:spPr>
          </c:errBars>
          <c:cat>
            <c:strRef>
              <c:f>Bio!$B$5:$B$17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Bio!$F$5:$F$17</c:f>
              <c:numCache>
                <c:formatCode>0.00</c:formatCode>
                <c:ptCount val="13"/>
                <c:pt idx="0">
                  <c:v>26.89307333</c:v>
                </c:pt>
                <c:pt idx="1">
                  <c:v>28.852058</c:v>
                </c:pt>
                <c:pt idx="2">
                  <c:v>30.13857333</c:v>
                </c:pt>
                <c:pt idx="3">
                  <c:v>26.800333330000001</c:v>
                </c:pt>
                <c:pt idx="4">
                  <c:v>23.092413329999999</c:v>
                </c:pt>
                <c:pt idx="5">
                  <c:v>35.300206670000001</c:v>
                </c:pt>
                <c:pt idx="6">
                  <c:v>33.284579999999998</c:v>
                </c:pt>
                <c:pt idx="7">
                  <c:v>25.548053329999998</c:v>
                </c:pt>
                <c:pt idx="8">
                  <c:v>24.085540000000002</c:v>
                </c:pt>
                <c:pt idx="9" formatCode="General">
                  <c:v>35.676386700000002</c:v>
                </c:pt>
                <c:pt idx="10" formatCode="General">
                  <c:v>29.266813330000002</c:v>
                </c:pt>
                <c:pt idx="11" formatCode="General">
                  <c:v>21.37696</c:v>
                </c:pt>
                <c:pt idx="12" formatCode="General">
                  <c:v>23.889843330000001</c:v>
                </c:pt>
              </c:numCache>
            </c:numRef>
          </c:val>
          <c:extLst>
            <c:ext xmlns:c16="http://schemas.microsoft.com/office/drawing/2014/chart" uri="{C3380CC4-5D6E-409C-BE32-E72D297353CC}">
              <c16:uniqueId val="{00000011-071F-4A0B-8431-F7F3651E77F0}"/>
            </c:ext>
          </c:extLst>
        </c:ser>
        <c:ser>
          <c:idx val="2"/>
          <c:order val="2"/>
          <c:tx>
            <c:strRef>
              <c:f>Bio!$I$4</c:f>
              <c:strCache>
                <c:ptCount val="1"/>
                <c:pt idx="0">
                  <c:v>avgMFB</c:v>
                </c:pt>
              </c:strCache>
            </c:strRef>
          </c:tx>
          <c:spPr>
            <a:solidFill>
              <a:schemeClr val="accent2">
                <a:lumMod val="75000"/>
              </a:schemeClr>
            </a:solidFill>
            <a:ln>
              <a:noFill/>
            </a:ln>
            <a:effectLst/>
          </c:spPr>
          <c:invertIfNegative val="0"/>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071F-4A0B-8431-F7F3651E77F0}"/>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5-071F-4A0B-8431-F7F3651E77F0}"/>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7-071F-4A0B-8431-F7F3651E77F0}"/>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9-071F-4A0B-8431-F7F3651E77F0}"/>
              </c:ext>
            </c:extLst>
          </c:dPt>
          <c:errBars>
            <c:errBarType val="both"/>
            <c:errValType val="cust"/>
            <c:noEndCap val="0"/>
            <c:plus>
              <c:numRef>
                <c:f>Bio!$K$5:$K$17</c:f>
                <c:numCache>
                  <c:formatCode>General</c:formatCode>
                  <c:ptCount val="13"/>
                  <c:pt idx="0">
                    <c:v>1.5261881884352857</c:v>
                  </c:pt>
                  <c:pt idx="1">
                    <c:v>6.7511088343351764</c:v>
                  </c:pt>
                  <c:pt idx="2">
                    <c:v>3.9787145155747234</c:v>
                  </c:pt>
                  <c:pt idx="3">
                    <c:v>4.9844672597278601</c:v>
                  </c:pt>
                  <c:pt idx="4">
                    <c:v>0.94693578097780007</c:v>
                  </c:pt>
                  <c:pt idx="5">
                    <c:v>6.5250835124918796</c:v>
                  </c:pt>
                  <c:pt idx="6">
                    <c:v>1.8801258239837648</c:v>
                  </c:pt>
                  <c:pt idx="7">
                    <c:v>2.3671030989660169</c:v>
                  </c:pt>
                  <c:pt idx="8">
                    <c:v>5.5415066959983168</c:v>
                  </c:pt>
                  <c:pt idx="9">
                    <c:v>11.56112082492</c:v>
                  </c:pt>
                  <c:pt idx="10">
                    <c:v>1.7868909496287455</c:v>
                  </c:pt>
                  <c:pt idx="11">
                    <c:v>1.4980439515583999</c:v>
                  </c:pt>
                  <c:pt idx="12">
                    <c:v>0.9300654263775</c:v>
                  </c:pt>
                </c:numCache>
              </c:numRef>
            </c:plus>
            <c:minus>
              <c:numRef>
                <c:f>Bio!$K$5:$K$17</c:f>
                <c:numCache>
                  <c:formatCode>General</c:formatCode>
                  <c:ptCount val="13"/>
                  <c:pt idx="0">
                    <c:v>1.5261881884352857</c:v>
                  </c:pt>
                  <c:pt idx="1">
                    <c:v>6.7511088343351764</c:v>
                  </c:pt>
                  <c:pt idx="2">
                    <c:v>3.9787145155747234</c:v>
                  </c:pt>
                  <c:pt idx="3">
                    <c:v>4.9844672597278601</c:v>
                  </c:pt>
                  <c:pt idx="4">
                    <c:v>0.94693578097780007</c:v>
                  </c:pt>
                  <c:pt idx="5">
                    <c:v>6.5250835124918796</c:v>
                  </c:pt>
                  <c:pt idx="6">
                    <c:v>1.8801258239837648</c:v>
                  </c:pt>
                  <c:pt idx="7">
                    <c:v>2.3671030989660169</c:v>
                  </c:pt>
                  <c:pt idx="8">
                    <c:v>5.5415066959983168</c:v>
                  </c:pt>
                  <c:pt idx="9">
                    <c:v>11.56112082492</c:v>
                  </c:pt>
                  <c:pt idx="10">
                    <c:v>1.7868909496287455</c:v>
                  </c:pt>
                  <c:pt idx="11">
                    <c:v>1.4980439515583999</c:v>
                  </c:pt>
                  <c:pt idx="12">
                    <c:v>0.9300654263775</c:v>
                  </c:pt>
                </c:numCache>
              </c:numRef>
            </c:minus>
            <c:spPr>
              <a:noFill/>
              <a:ln w="9525" cap="flat" cmpd="sng" algn="ctr">
                <a:solidFill>
                  <a:schemeClr val="tx1">
                    <a:lumMod val="65000"/>
                    <a:lumOff val="35000"/>
                  </a:schemeClr>
                </a:solidFill>
                <a:round/>
              </a:ln>
              <a:effectLst/>
            </c:spPr>
          </c:errBars>
          <c:cat>
            <c:strRef>
              <c:f>Bio!$B$5:$B$17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Bio!$I$5:$I$17</c:f>
              <c:numCache>
                <c:formatCode>0.00</c:formatCode>
                <c:ptCount val="13"/>
                <c:pt idx="0">
                  <c:v>26.619103330000002</c:v>
                </c:pt>
                <c:pt idx="1">
                  <c:v>25.971083329999999</c:v>
                </c:pt>
                <c:pt idx="2">
                  <c:v>29.17094333</c:v>
                </c:pt>
                <c:pt idx="3">
                  <c:v>27.09803333</c:v>
                </c:pt>
                <c:pt idx="4">
                  <c:v>23.678740000000001</c:v>
                </c:pt>
                <c:pt idx="5">
                  <c:v>31.959986669999999</c:v>
                </c:pt>
                <c:pt idx="6">
                  <c:v>32.122786670000004</c:v>
                </c:pt>
                <c:pt idx="7">
                  <c:v>27.56130667</c:v>
                </c:pt>
                <c:pt idx="8">
                  <c:v>27.155593329999999</c:v>
                </c:pt>
                <c:pt idx="9" formatCode="General">
                  <c:v>30.10765</c:v>
                </c:pt>
                <c:pt idx="10" formatCode="General">
                  <c:v>26.901426669999999</c:v>
                </c:pt>
                <c:pt idx="11" formatCode="General">
                  <c:v>24.21696</c:v>
                </c:pt>
                <c:pt idx="12" formatCode="General">
                  <c:v>24.703949999999999</c:v>
                </c:pt>
              </c:numCache>
            </c:numRef>
          </c:val>
          <c:extLst>
            <c:ext xmlns:c16="http://schemas.microsoft.com/office/drawing/2014/chart" uri="{C3380CC4-5D6E-409C-BE32-E72D297353CC}">
              <c16:uniqueId val="{0000001A-071F-4A0B-8431-F7F3651E77F0}"/>
            </c:ext>
          </c:extLst>
        </c:ser>
        <c:dLbls>
          <c:showLegendKey val="0"/>
          <c:showVal val="0"/>
          <c:showCatName val="0"/>
          <c:showSerName val="0"/>
          <c:showPercent val="0"/>
          <c:showBubbleSize val="0"/>
        </c:dLbls>
        <c:gapWidth val="219"/>
        <c:overlap val="-27"/>
        <c:axId val="850827679"/>
        <c:axId val="851986719"/>
      </c:barChart>
      <c:catAx>
        <c:axId val="850827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1986719"/>
        <c:crosses val="autoZero"/>
        <c:auto val="1"/>
        <c:lblAlgn val="ctr"/>
        <c:lblOffset val="100"/>
        <c:noMultiLvlLbl val="0"/>
      </c:catAx>
      <c:valAx>
        <c:axId val="8519867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t>1000’s of tons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0827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Bio!$L$4</c:f>
              <c:strCache>
                <c:ptCount val="1"/>
                <c:pt idx="0">
                  <c:v>avgRec</c:v>
                </c:pt>
              </c:strCache>
            </c:strRef>
          </c:tx>
          <c:spPr>
            <a:solidFill>
              <a:schemeClr val="accent1"/>
            </a:solidFill>
            <a:ln>
              <a:noFill/>
            </a:ln>
            <a:effectLst/>
          </c:spPr>
          <c:invertIfNegative val="0"/>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563A-4152-8A62-59782AE56659}"/>
              </c:ext>
            </c:extLst>
          </c:dPt>
          <c:dPt>
            <c:idx val="1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563A-4152-8A62-59782AE56659}"/>
              </c:ext>
            </c:extLst>
          </c:dPt>
          <c:dPt>
            <c:idx val="1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563A-4152-8A62-59782AE56659}"/>
              </c:ext>
            </c:extLst>
          </c:dPt>
          <c:dPt>
            <c:idx val="1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7-563A-4152-8A62-59782AE56659}"/>
              </c:ext>
            </c:extLst>
          </c:dPt>
          <c:errBars>
            <c:errBarType val="both"/>
            <c:errValType val="cust"/>
            <c:noEndCap val="0"/>
            <c:plus>
              <c:numRef>
                <c:f>Bio!$N$5:$N$17</c:f>
                <c:numCache>
                  <c:formatCode>General</c:formatCode>
                  <c:ptCount val="13"/>
                  <c:pt idx="0">
                    <c:v>1.2428811340106001</c:v>
                  </c:pt>
                  <c:pt idx="1">
                    <c:v>9.7375910622650004</c:v>
                  </c:pt>
                  <c:pt idx="2">
                    <c:v>7.6357782323828145</c:v>
                  </c:pt>
                  <c:pt idx="3">
                    <c:v>7.7506088558012172</c:v>
                  </c:pt>
                  <c:pt idx="4">
                    <c:v>1.219269606348</c:v>
                  </c:pt>
                  <c:pt idx="5">
                    <c:v>8.4497735588681042</c:v>
                  </c:pt>
                  <c:pt idx="6">
                    <c:v>1.8665172045863976</c:v>
                  </c:pt>
                  <c:pt idx="7">
                    <c:v>3.9881410562222839</c:v>
                  </c:pt>
                  <c:pt idx="8">
                    <c:v>7.2873241895458838</c:v>
                  </c:pt>
                  <c:pt idx="9">
                    <c:v>17.289224083558441</c:v>
                  </c:pt>
                  <c:pt idx="10">
                    <c:v>2.5559572034800002</c:v>
                  </c:pt>
                  <c:pt idx="11">
                    <c:v>0.57899542909349999</c:v>
                  </c:pt>
                  <c:pt idx="12">
                    <c:v>4.2129805741202997</c:v>
                  </c:pt>
                </c:numCache>
              </c:numRef>
            </c:plus>
            <c:minus>
              <c:numRef>
                <c:f>Bio!$N$5:$N$17</c:f>
                <c:numCache>
                  <c:formatCode>General</c:formatCode>
                  <c:ptCount val="13"/>
                  <c:pt idx="0">
                    <c:v>1.2428811340106001</c:v>
                  </c:pt>
                  <c:pt idx="1">
                    <c:v>9.7375910622650004</c:v>
                  </c:pt>
                  <c:pt idx="2">
                    <c:v>7.6357782323828145</c:v>
                  </c:pt>
                  <c:pt idx="3">
                    <c:v>7.7506088558012172</c:v>
                  </c:pt>
                  <c:pt idx="4">
                    <c:v>1.219269606348</c:v>
                  </c:pt>
                  <c:pt idx="5">
                    <c:v>8.4497735588681042</c:v>
                  </c:pt>
                  <c:pt idx="6">
                    <c:v>1.8665172045863976</c:v>
                  </c:pt>
                  <c:pt idx="7">
                    <c:v>3.9881410562222839</c:v>
                  </c:pt>
                  <c:pt idx="8">
                    <c:v>7.2873241895458838</c:v>
                  </c:pt>
                  <c:pt idx="9">
                    <c:v>17.289224083558441</c:v>
                  </c:pt>
                  <c:pt idx="10">
                    <c:v>2.5559572034800002</c:v>
                  </c:pt>
                  <c:pt idx="11">
                    <c:v>0.57899542909349999</c:v>
                  </c:pt>
                  <c:pt idx="12">
                    <c:v>4.2129805741202997</c:v>
                  </c:pt>
                </c:numCache>
              </c:numRef>
            </c:minus>
            <c:spPr>
              <a:noFill/>
              <a:ln w="9525" cap="flat" cmpd="sng" algn="ctr">
                <a:solidFill>
                  <a:schemeClr val="tx1">
                    <a:lumMod val="65000"/>
                    <a:lumOff val="35000"/>
                  </a:schemeClr>
                </a:solidFill>
                <a:round/>
              </a:ln>
              <a:effectLst/>
            </c:spPr>
          </c:errBars>
          <c:cat>
            <c:strRef>
              <c:f>Bio!$B$5:$B$17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Bio!$L$5:$L$17</c:f>
              <c:numCache>
                <c:formatCode>0.00</c:formatCode>
                <c:ptCount val="13"/>
                <c:pt idx="0">
                  <c:v>109.41982</c:v>
                </c:pt>
                <c:pt idx="1">
                  <c:v>109.62425</c:v>
                </c:pt>
                <c:pt idx="2">
                  <c:v>115.61586667</c:v>
                </c:pt>
                <c:pt idx="3">
                  <c:v>111.88193667</c:v>
                </c:pt>
                <c:pt idx="4">
                  <c:v>107.2452</c:v>
                </c:pt>
                <c:pt idx="5">
                  <c:v>121.34976666999999</c:v>
                </c:pt>
                <c:pt idx="6">
                  <c:v>117.24906667</c:v>
                </c:pt>
                <c:pt idx="7">
                  <c:v>111.13609667</c:v>
                </c:pt>
                <c:pt idx="8">
                  <c:v>108.96905667</c:v>
                </c:pt>
                <c:pt idx="9" formatCode="General">
                  <c:v>115.2974667</c:v>
                </c:pt>
                <c:pt idx="10" formatCode="General">
                  <c:v>111.572</c:v>
                </c:pt>
                <c:pt idx="11" formatCode="General">
                  <c:v>105.5851</c:v>
                </c:pt>
                <c:pt idx="12" formatCode="General">
                  <c:v>108.46811</c:v>
                </c:pt>
              </c:numCache>
            </c:numRef>
          </c:val>
          <c:extLst>
            <c:ext xmlns:c16="http://schemas.microsoft.com/office/drawing/2014/chart" uri="{C3380CC4-5D6E-409C-BE32-E72D297353CC}">
              <c16:uniqueId val="{00000008-563A-4152-8A62-59782AE56659}"/>
            </c:ext>
          </c:extLst>
        </c:ser>
        <c:dLbls>
          <c:showLegendKey val="0"/>
          <c:showVal val="0"/>
          <c:showCatName val="0"/>
          <c:showSerName val="0"/>
          <c:showPercent val="0"/>
          <c:showBubbleSize val="0"/>
        </c:dLbls>
        <c:gapWidth val="219"/>
        <c:overlap val="-27"/>
        <c:axId val="701872767"/>
        <c:axId val="851953855"/>
      </c:barChart>
      <c:catAx>
        <c:axId val="7018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1953855"/>
        <c:crosses val="autoZero"/>
        <c:auto val="1"/>
        <c:lblAlgn val="ctr"/>
        <c:lblOffset val="100"/>
        <c:noMultiLvlLbl val="0"/>
      </c:catAx>
      <c:valAx>
        <c:axId val="8519538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Millions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1872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Catch</a:t>
            </a:r>
            <a:r>
              <a:rPr lang="en-US" sz="2400" baseline="0"/>
              <a:t> Biomass </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Catch!$C$4</c:f>
              <c:strCache>
                <c:ptCount val="1"/>
                <c:pt idx="0">
                  <c:v>avgELMC</c:v>
                </c:pt>
              </c:strCache>
            </c:strRef>
          </c:tx>
          <c:spPr>
            <a:solidFill>
              <a:schemeClr val="bg1">
                <a:lumMod val="50000"/>
              </a:schemeClr>
            </a:solidFill>
            <a:ln>
              <a:noFill/>
            </a:ln>
            <a:effectLst/>
          </c:spPr>
          <c:invertIfNegative val="0"/>
          <c:dPt>
            <c:idx val="9"/>
            <c:invertIfNegative val="0"/>
            <c:bubble3D val="0"/>
            <c:spPr>
              <a:solidFill>
                <a:schemeClr val="bg1">
                  <a:lumMod val="75000"/>
                </a:schemeClr>
              </a:solidFill>
              <a:ln>
                <a:noFill/>
              </a:ln>
              <a:effectLst/>
            </c:spPr>
            <c:extLst>
              <c:ext xmlns:c16="http://schemas.microsoft.com/office/drawing/2014/chart" uri="{C3380CC4-5D6E-409C-BE32-E72D297353CC}">
                <c16:uniqueId val="{00000001-9217-491A-91D2-2AF7CC3FE3AA}"/>
              </c:ext>
            </c:extLst>
          </c:dPt>
          <c:dPt>
            <c:idx val="10"/>
            <c:invertIfNegative val="0"/>
            <c:bubble3D val="0"/>
            <c:spPr>
              <a:solidFill>
                <a:schemeClr val="bg1">
                  <a:lumMod val="75000"/>
                </a:schemeClr>
              </a:solidFill>
              <a:ln>
                <a:noFill/>
              </a:ln>
              <a:effectLst/>
            </c:spPr>
            <c:extLst>
              <c:ext xmlns:c16="http://schemas.microsoft.com/office/drawing/2014/chart" uri="{C3380CC4-5D6E-409C-BE32-E72D297353CC}">
                <c16:uniqueId val="{00000003-9217-491A-91D2-2AF7CC3FE3AA}"/>
              </c:ext>
            </c:extLst>
          </c:dPt>
          <c:dPt>
            <c:idx val="11"/>
            <c:invertIfNegative val="0"/>
            <c:bubble3D val="0"/>
            <c:spPr>
              <a:solidFill>
                <a:schemeClr val="bg1">
                  <a:lumMod val="75000"/>
                </a:schemeClr>
              </a:solidFill>
              <a:ln>
                <a:noFill/>
              </a:ln>
              <a:effectLst/>
            </c:spPr>
            <c:extLst>
              <c:ext xmlns:c16="http://schemas.microsoft.com/office/drawing/2014/chart" uri="{C3380CC4-5D6E-409C-BE32-E72D297353CC}">
                <c16:uniqueId val="{00000005-9217-491A-91D2-2AF7CC3FE3AA}"/>
              </c:ext>
            </c:extLst>
          </c:dPt>
          <c:dPt>
            <c:idx val="12"/>
            <c:invertIfNegative val="0"/>
            <c:bubble3D val="0"/>
            <c:spPr>
              <a:solidFill>
                <a:schemeClr val="bg1">
                  <a:lumMod val="75000"/>
                </a:schemeClr>
              </a:solidFill>
              <a:ln>
                <a:noFill/>
              </a:ln>
              <a:effectLst/>
            </c:spPr>
            <c:extLst>
              <c:ext xmlns:c16="http://schemas.microsoft.com/office/drawing/2014/chart" uri="{C3380CC4-5D6E-409C-BE32-E72D297353CC}">
                <c16:uniqueId val="{00000007-9217-491A-91D2-2AF7CC3FE3AA}"/>
              </c:ext>
            </c:extLst>
          </c:dPt>
          <c:errBars>
            <c:errBarType val="both"/>
            <c:errValType val="cust"/>
            <c:noEndCap val="0"/>
            <c:plus>
              <c:numRef>
                <c:f>Catch!$E$5:$E$17</c:f>
                <c:numCache>
                  <c:formatCode>General</c:formatCode>
                  <c:ptCount val="13"/>
                  <c:pt idx="0">
                    <c:v>0.58388785146253996</c:v>
                  </c:pt>
                  <c:pt idx="1">
                    <c:v>0.8105060261300201</c:v>
                  </c:pt>
                  <c:pt idx="2">
                    <c:v>1.3025302414473698</c:v>
                  </c:pt>
                  <c:pt idx="3">
                    <c:v>1.48839625014656</c:v>
                  </c:pt>
                  <c:pt idx="4">
                    <c:v>0.44234839241039997</c:v>
                  </c:pt>
                  <c:pt idx="5">
                    <c:v>0.72656652507754993</c:v>
                  </c:pt>
                  <c:pt idx="6">
                    <c:v>0.6815574089953228</c:v>
                  </c:pt>
                  <c:pt idx="7">
                    <c:v>0.54863374706700008</c:v>
                  </c:pt>
                  <c:pt idx="8">
                    <c:v>1.9674657332454699</c:v>
                  </c:pt>
                  <c:pt idx="9">
                    <c:v>1.29387417993575</c:v>
                  </c:pt>
                  <c:pt idx="10">
                    <c:v>0.22124645909054882</c:v>
                  </c:pt>
                  <c:pt idx="11">
                    <c:v>1.0474861618720002</c:v>
                  </c:pt>
                  <c:pt idx="12">
                    <c:v>0.24171042474311338</c:v>
                  </c:pt>
                </c:numCache>
              </c:numRef>
            </c:plus>
            <c:minus>
              <c:numRef>
                <c:f>Catch!$E$5:$E$17</c:f>
                <c:numCache>
                  <c:formatCode>General</c:formatCode>
                  <c:ptCount val="13"/>
                  <c:pt idx="0">
                    <c:v>0.58388785146253996</c:v>
                  </c:pt>
                  <c:pt idx="1">
                    <c:v>0.8105060261300201</c:v>
                  </c:pt>
                  <c:pt idx="2">
                    <c:v>1.3025302414473698</c:v>
                  </c:pt>
                  <c:pt idx="3">
                    <c:v>1.48839625014656</c:v>
                  </c:pt>
                  <c:pt idx="4">
                    <c:v>0.44234839241039997</c:v>
                  </c:pt>
                  <c:pt idx="5">
                    <c:v>0.72656652507754993</c:v>
                  </c:pt>
                  <c:pt idx="6">
                    <c:v>0.6815574089953228</c:v>
                  </c:pt>
                  <c:pt idx="7">
                    <c:v>0.54863374706700008</c:v>
                  </c:pt>
                  <c:pt idx="8">
                    <c:v>1.9674657332454699</c:v>
                  </c:pt>
                  <c:pt idx="9">
                    <c:v>1.29387417993575</c:v>
                  </c:pt>
                  <c:pt idx="10">
                    <c:v>0.22124645909054882</c:v>
                  </c:pt>
                  <c:pt idx="11">
                    <c:v>1.0474861618720002</c:v>
                  </c:pt>
                  <c:pt idx="12">
                    <c:v>0.24171042474311338</c:v>
                  </c:pt>
                </c:numCache>
              </c:numRef>
            </c:minus>
            <c:spPr>
              <a:noFill/>
              <a:ln w="9525" cap="flat" cmpd="sng" algn="ctr">
                <a:solidFill>
                  <a:schemeClr val="tx1">
                    <a:lumMod val="65000"/>
                    <a:lumOff val="35000"/>
                  </a:schemeClr>
                </a:solidFill>
                <a:round/>
              </a:ln>
              <a:effectLst/>
            </c:spPr>
          </c:errBars>
          <c:cat>
            <c:strRef>
              <c:f>Catch!$B$5:$B$17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Catch!$C$5:$C$17</c:f>
              <c:numCache>
                <c:formatCode>0.00</c:formatCode>
                <c:ptCount val="13"/>
                <c:pt idx="0">
                  <c:v>8.6098909999999993</c:v>
                </c:pt>
                <c:pt idx="1">
                  <c:v>5.2387940000000004</c:v>
                </c:pt>
                <c:pt idx="2">
                  <c:v>7.4599546700000001</c:v>
                </c:pt>
                <c:pt idx="3">
                  <c:v>8.4084862999999999</c:v>
                </c:pt>
                <c:pt idx="4">
                  <c:v>7.3008879999999996</c:v>
                </c:pt>
                <c:pt idx="5">
                  <c:v>5.7328849999999996</c:v>
                </c:pt>
                <c:pt idx="6">
                  <c:v>9.31638667</c:v>
                </c:pt>
                <c:pt idx="7">
                  <c:v>10.02786</c:v>
                </c:pt>
                <c:pt idx="8">
                  <c:v>11.19111633</c:v>
                </c:pt>
                <c:pt idx="9">
                  <c:v>4.1441470000000002</c:v>
                </c:pt>
                <c:pt idx="10">
                  <c:v>5.9571963300000004</c:v>
                </c:pt>
                <c:pt idx="11">
                  <c:v>9.5950880000000005</c:v>
                </c:pt>
                <c:pt idx="12">
                  <c:v>8.1642433299999997</c:v>
                </c:pt>
              </c:numCache>
            </c:numRef>
          </c:val>
          <c:extLst>
            <c:ext xmlns:c16="http://schemas.microsoft.com/office/drawing/2014/chart" uri="{C3380CC4-5D6E-409C-BE32-E72D297353CC}">
              <c16:uniqueId val="{00000008-9217-491A-91D2-2AF7CC3FE3AA}"/>
            </c:ext>
          </c:extLst>
        </c:ser>
        <c:ser>
          <c:idx val="1"/>
          <c:order val="1"/>
          <c:tx>
            <c:strRef>
              <c:f>Catch!$F$4</c:f>
              <c:strCache>
                <c:ptCount val="1"/>
                <c:pt idx="0">
                  <c:v>avgMMCB</c:v>
                </c:pt>
              </c:strCache>
            </c:strRef>
          </c:tx>
          <c:spPr>
            <a:solidFill>
              <a:schemeClr val="accent1">
                <a:lumMod val="75000"/>
              </a:schemeClr>
            </a:solidFill>
            <a:ln>
              <a:noFill/>
            </a:ln>
            <a:effectLst/>
          </c:spPr>
          <c:invertIfNegative val="0"/>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A-9217-491A-91D2-2AF7CC3FE3AA}"/>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C-9217-491A-91D2-2AF7CC3FE3AA}"/>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E-9217-491A-91D2-2AF7CC3FE3AA}"/>
              </c:ext>
            </c:extLst>
          </c:dPt>
          <c:dPt>
            <c:idx val="1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0-9217-491A-91D2-2AF7CC3FE3AA}"/>
              </c:ext>
            </c:extLst>
          </c:dPt>
          <c:errBars>
            <c:errBarType val="both"/>
            <c:errValType val="cust"/>
            <c:noEndCap val="0"/>
            <c:plus>
              <c:numRef>
                <c:f>Catch!$H$5:$H$17</c:f>
                <c:numCache>
                  <c:formatCode>General</c:formatCode>
                  <c:ptCount val="13"/>
                  <c:pt idx="0">
                    <c:v>2.5505247681211549</c:v>
                  </c:pt>
                  <c:pt idx="1">
                    <c:v>9.4711330790772283</c:v>
                  </c:pt>
                  <c:pt idx="2">
                    <c:v>7.593428943282599</c:v>
                  </c:pt>
                  <c:pt idx="3">
                    <c:v>6.3796352245290002</c:v>
                  </c:pt>
                  <c:pt idx="4">
                    <c:v>1.6544469379501634</c:v>
                  </c:pt>
                  <c:pt idx="5">
                    <c:v>13.276954321115454</c:v>
                  </c:pt>
                  <c:pt idx="6">
                    <c:v>2.4464888234157001</c:v>
                  </c:pt>
                  <c:pt idx="7">
                    <c:v>2.4095887916760192</c:v>
                  </c:pt>
                  <c:pt idx="8">
                    <c:v>6.3967761404050476</c:v>
                  </c:pt>
                  <c:pt idx="9">
                    <c:v>17.905588935294123</c:v>
                  </c:pt>
                  <c:pt idx="10">
                    <c:v>1.9229586419567999</c:v>
                  </c:pt>
                  <c:pt idx="11">
                    <c:v>2.5397398792384003</c:v>
                  </c:pt>
                  <c:pt idx="12">
                    <c:v>0.94292658816950004</c:v>
                  </c:pt>
                </c:numCache>
              </c:numRef>
            </c:plus>
            <c:minus>
              <c:numRef>
                <c:f>Catch!$H$5:$H$17</c:f>
                <c:numCache>
                  <c:formatCode>General</c:formatCode>
                  <c:ptCount val="13"/>
                  <c:pt idx="0">
                    <c:v>2.5505247681211549</c:v>
                  </c:pt>
                  <c:pt idx="1">
                    <c:v>9.4711330790772283</c:v>
                  </c:pt>
                  <c:pt idx="2">
                    <c:v>7.593428943282599</c:v>
                  </c:pt>
                  <c:pt idx="3">
                    <c:v>6.3796352245290002</c:v>
                  </c:pt>
                  <c:pt idx="4">
                    <c:v>1.6544469379501634</c:v>
                  </c:pt>
                  <c:pt idx="5">
                    <c:v>13.276954321115454</c:v>
                  </c:pt>
                  <c:pt idx="6">
                    <c:v>2.4464888234157001</c:v>
                  </c:pt>
                  <c:pt idx="7">
                    <c:v>2.4095887916760192</c:v>
                  </c:pt>
                  <c:pt idx="8">
                    <c:v>6.3967761404050476</c:v>
                  </c:pt>
                  <c:pt idx="9">
                    <c:v>17.905588935294123</c:v>
                  </c:pt>
                  <c:pt idx="10">
                    <c:v>1.9229586419567999</c:v>
                  </c:pt>
                  <c:pt idx="11">
                    <c:v>2.5397398792384003</c:v>
                  </c:pt>
                  <c:pt idx="12">
                    <c:v>0.94292658816950004</c:v>
                  </c:pt>
                </c:numCache>
              </c:numRef>
            </c:minus>
            <c:spPr>
              <a:noFill/>
              <a:ln w="9525" cap="flat" cmpd="sng" algn="ctr">
                <a:solidFill>
                  <a:schemeClr val="tx1">
                    <a:lumMod val="65000"/>
                    <a:lumOff val="35000"/>
                  </a:schemeClr>
                </a:solidFill>
                <a:round/>
              </a:ln>
              <a:effectLst/>
            </c:spPr>
          </c:errBars>
          <c:cat>
            <c:strRef>
              <c:f>Catch!$B$5:$B$17</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Catch!$F$5:$F$17</c:f>
              <c:numCache>
                <c:formatCode>0.00</c:formatCode>
                <c:ptCount val="13"/>
                <c:pt idx="0">
                  <c:v>42.984056670000001</c:v>
                </c:pt>
                <c:pt idx="1">
                  <c:v>48.70264667</c:v>
                </c:pt>
                <c:pt idx="2">
                  <c:v>48.51831</c:v>
                </c:pt>
                <c:pt idx="3">
                  <c:v>42.494073299999997</c:v>
                </c:pt>
                <c:pt idx="4">
                  <c:v>37.728873329999999</c:v>
                </c:pt>
                <c:pt idx="5">
                  <c:v>58.136376669999997</c:v>
                </c:pt>
                <c:pt idx="6">
                  <c:v>50.63541</c:v>
                </c:pt>
                <c:pt idx="7">
                  <c:v>37.700343330000003</c:v>
                </c:pt>
                <c:pt idx="8">
                  <c:v>34.598563329999998</c:v>
                </c:pt>
                <c:pt idx="9">
                  <c:v>59.670643329999997</c:v>
                </c:pt>
                <c:pt idx="10">
                  <c:v>48.712440000000001</c:v>
                </c:pt>
                <c:pt idx="11">
                  <c:v>31.568960000000001</c:v>
                </c:pt>
                <c:pt idx="12">
                  <c:v>37.956049999999998</c:v>
                </c:pt>
              </c:numCache>
            </c:numRef>
          </c:val>
          <c:extLst>
            <c:ext xmlns:c16="http://schemas.microsoft.com/office/drawing/2014/chart" uri="{C3380CC4-5D6E-409C-BE32-E72D297353CC}">
              <c16:uniqueId val="{00000011-9217-491A-91D2-2AF7CC3FE3AA}"/>
            </c:ext>
          </c:extLst>
        </c:ser>
        <c:dLbls>
          <c:showLegendKey val="0"/>
          <c:showVal val="0"/>
          <c:showCatName val="0"/>
          <c:showSerName val="0"/>
          <c:showPercent val="0"/>
          <c:showBubbleSize val="0"/>
        </c:dLbls>
        <c:gapWidth val="219"/>
        <c:overlap val="-27"/>
        <c:axId val="847234047"/>
        <c:axId val="851878143"/>
      </c:barChart>
      <c:catAx>
        <c:axId val="847234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1878143"/>
        <c:crosses val="autoZero"/>
        <c:auto val="1"/>
        <c:lblAlgn val="ctr"/>
        <c:lblOffset val="100"/>
        <c:noMultiLvlLbl val="0"/>
      </c:catAx>
      <c:valAx>
        <c:axId val="8518781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47234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Discard Biomass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'Discards '!$C$3</c:f>
              <c:strCache>
                <c:ptCount val="1"/>
                <c:pt idx="0">
                  <c:v>avgELMD</c:v>
                </c:pt>
              </c:strCache>
            </c:strRef>
          </c:tx>
          <c:spPr>
            <a:solidFill>
              <a:schemeClr val="bg2">
                <a:lumMod val="75000"/>
              </a:schemeClr>
            </a:solidFill>
            <a:ln>
              <a:noFill/>
            </a:ln>
            <a:effectLst/>
          </c:spPr>
          <c:invertIfNegative val="0"/>
          <c:dPt>
            <c:idx val="9"/>
            <c:invertIfNegative val="0"/>
            <c:bubble3D val="0"/>
            <c:spPr>
              <a:solidFill>
                <a:schemeClr val="bg2">
                  <a:lumMod val="90000"/>
                </a:schemeClr>
              </a:solidFill>
              <a:ln>
                <a:noFill/>
              </a:ln>
              <a:effectLst/>
            </c:spPr>
            <c:extLst>
              <c:ext xmlns:c16="http://schemas.microsoft.com/office/drawing/2014/chart" uri="{C3380CC4-5D6E-409C-BE32-E72D297353CC}">
                <c16:uniqueId val="{00000001-57B3-426F-A46E-E3D80385A6F3}"/>
              </c:ext>
            </c:extLst>
          </c:dPt>
          <c:dPt>
            <c:idx val="10"/>
            <c:invertIfNegative val="0"/>
            <c:bubble3D val="0"/>
            <c:spPr>
              <a:solidFill>
                <a:schemeClr val="bg2">
                  <a:lumMod val="90000"/>
                </a:schemeClr>
              </a:solidFill>
              <a:ln>
                <a:noFill/>
              </a:ln>
              <a:effectLst/>
            </c:spPr>
            <c:extLst>
              <c:ext xmlns:c16="http://schemas.microsoft.com/office/drawing/2014/chart" uri="{C3380CC4-5D6E-409C-BE32-E72D297353CC}">
                <c16:uniqueId val="{00000003-57B3-426F-A46E-E3D80385A6F3}"/>
              </c:ext>
            </c:extLst>
          </c:dPt>
          <c:dPt>
            <c:idx val="11"/>
            <c:invertIfNegative val="0"/>
            <c:bubble3D val="0"/>
            <c:spPr>
              <a:solidFill>
                <a:schemeClr val="bg2">
                  <a:lumMod val="90000"/>
                </a:schemeClr>
              </a:solidFill>
              <a:ln>
                <a:noFill/>
              </a:ln>
              <a:effectLst/>
            </c:spPr>
            <c:extLst>
              <c:ext xmlns:c16="http://schemas.microsoft.com/office/drawing/2014/chart" uri="{C3380CC4-5D6E-409C-BE32-E72D297353CC}">
                <c16:uniqueId val="{00000005-57B3-426F-A46E-E3D80385A6F3}"/>
              </c:ext>
            </c:extLst>
          </c:dPt>
          <c:dPt>
            <c:idx val="12"/>
            <c:invertIfNegative val="0"/>
            <c:bubble3D val="0"/>
            <c:spPr>
              <a:solidFill>
                <a:schemeClr val="bg2">
                  <a:lumMod val="90000"/>
                </a:schemeClr>
              </a:solidFill>
              <a:ln>
                <a:noFill/>
              </a:ln>
              <a:effectLst/>
            </c:spPr>
            <c:extLst>
              <c:ext xmlns:c16="http://schemas.microsoft.com/office/drawing/2014/chart" uri="{C3380CC4-5D6E-409C-BE32-E72D297353CC}">
                <c16:uniqueId val="{00000007-57B3-426F-A46E-E3D80385A6F3}"/>
              </c:ext>
            </c:extLst>
          </c:dPt>
          <c:errBars>
            <c:errBarType val="both"/>
            <c:errValType val="cust"/>
            <c:noEndCap val="0"/>
            <c:plus>
              <c:numRef>
                <c:f>'Discards '!$E$4:$E$16</c:f>
                <c:numCache>
                  <c:formatCode>General</c:formatCode>
                  <c:ptCount val="13"/>
                  <c:pt idx="0">
                    <c:v>6.7151325027471301E-2</c:v>
                  </c:pt>
                  <c:pt idx="1">
                    <c:v>0.13333256335400587</c:v>
                  </c:pt>
                  <c:pt idx="2">
                    <c:v>0.14582877461695001</c:v>
                  </c:pt>
                  <c:pt idx="3">
                    <c:v>0.18010696092007111</c:v>
                  </c:pt>
                  <c:pt idx="4">
                    <c:v>4.7657612992470198E-2</c:v>
                  </c:pt>
                  <c:pt idx="5">
                    <c:v>0.1314473528201211</c:v>
                  </c:pt>
                  <c:pt idx="6">
                    <c:v>7.3297211649228686E-2</c:v>
                  </c:pt>
                  <c:pt idx="7">
                    <c:v>6.3405924944669997E-2</c:v>
                  </c:pt>
                  <c:pt idx="8">
                    <c:v>0.23484495242957801</c:v>
                  </c:pt>
                  <c:pt idx="9">
                    <c:v>0.23054772560256001</c:v>
                  </c:pt>
                  <c:pt idx="10">
                    <c:v>3.2978959636886997E-2</c:v>
                  </c:pt>
                  <c:pt idx="11">
                    <c:v>0.1061087519238204</c:v>
                  </c:pt>
                  <c:pt idx="12">
                    <c:v>3.15845483989068E-2</c:v>
                  </c:pt>
                </c:numCache>
              </c:numRef>
            </c:plus>
            <c:minus>
              <c:numRef>
                <c:f>'Discards '!$E$4:$E$16</c:f>
                <c:numCache>
                  <c:formatCode>General</c:formatCode>
                  <c:ptCount val="13"/>
                  <c:pt idx="0">
                    <c:v>6.7151325027471301E-2</c:v>
                  </c:pt>
                  <c:pt idx="1">
                    <c:v>0.13333256335400587</c:v>
                  </c:pt>
                  <c:pt idx="2">
                    <c:v>0.14582877461695001</c:v>
                  </c:pt>
                  <c:pt idx="3">
                    <c:v>0.18010696092007111</c:v>
                  </c:pt>
                  <c:pt idx="4">
                    <c:v>4.7657612992470198E-2</c:v>
                  </c:pt>
                  <c:pt idx="5">
                    <c:v>0.1314473528201211</c:v>
                  </c:pt>
                  <c:pt idx="6">
                    <c:v>7.3297211649228686E-2</c:v>
                  </c:pt>
                  <c:pt idx="7">
                    <c:v>6.3405924944669997E-2</c:v>
                  </c:pt>
                  <c:pt idx="8">
                    <c:v>0.23484495242957801</c:v>
                  </c:pt>
                  <c:pt idx="9">
                    <c:v>0.23054772560256001</c:v>
                  </c:pt>
                  <c:pt idx="10">
                    <c:v>3.2978959636886997E-2</c:v>
                  </c:pt>
                  <c:pt idx="11">
                    <c:v>0.1061087519238204</c:v>
                  </c:pt>
                  <c:pt idx="12">
                    <c:v>3.15845483989068E-2</c:v>
                  </c:pt>
                </c:numCache>
              </c:numRef>
            </c:minus>
            <c:spPr>
              <a:noFill/>
              <a:ln w="9525" cap="flat" cmpd="sng" algn="ctr">
                <a:solidFill>
                  <a:schemeClr val="tx1">
                    <a:lumMod val="65000"/>
                    <a:lumOff val="35000"/>
                  </a:schemeClr>
                </a:solidFill>
                <a:round/>
              </a:ln>
              <a:effectLst/>
            </c:spPr>
          </c:errBars>
          <c:cat>
            <c:strRef>
              <c:f>'Discards '!$B$4:$B$16</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'Discards '!$C$4:$C$16</c:f>
              <c:numCache>
                <c:formatCode>0.00</c:formatCode>
                <c:ptCount val="13"/>
                <c:pt idx="0">
                  <c:v>0.98981366999999998</c:v>
                </c:pt>
                <c:pt idx="1">
                  <c:v>0.76861136699999999</c:v>
                </c:pt>
                <c:pt idx="2">
                  <c:v>0.92321379999999997</c:v>
                </c:pt>
                <c:pt idx="3">
                  <c:v>0.96825437000000003</c:v>
                </c:pt>
                <c:pt idx="4">
                  <c:v>0.84350709999999995</c:v>
                </c:pt>
                <c:pt idx="5">
                  <c:v>0.88598096999999998</c:v>
                </c:pt>
                <c:pt idx="6">
                  <c:v>1.1106393699999999</c:v>
                </c:pt>
                <c:pt idx="7">
                  <c:v>1.1234018699999999</c:v>
                </c:pt>
                <c:pt idx="8">
                  <c:v>1.2431578000000001</c:v>
                </c:pt>
                <c:pt idx="9">
                  <c:v>0.79894699999999996</c:v>
                </c:pt>
                <c:pt idx="10">
                  <c:v>0.81489469999999997</c:v>
                </c:pt>
                <c:pt idx="11">
                  <c:v>1.05992457</c:v>
                </c:pt>
                <c:pt idx="12">
                  <c:v>0.93324032999999995</c:v>
                </c:pt>
              </c:numCache>
            </c:numRef>
          </c:val>
          <c:extLst>
            <c:ext xmlns:c16="http://schemas.microsoft.com/office/drawing/2014/chart" uri="{C3380CC4-5D6E-409C-BE32-E72D297353CC}">
              <c16:uniqueId val="{00000008-57B3-426F-A46E-E3D80385A6F3}"/>
            </c:ext>
          </c:extLst>
        </c:ser>
        <c:ser>
          <c:idx val="1"/>
          <c:order val="1"/>
          <c:tx>
            <c:strRef>
              <c:f>'Discards '!$F$3</c:f>
              <c:strCache>
                <c:ptCount val="1"/>
                <c:pt idx="0">
                  <c:v>avgMMDB</c:v>
                </c:pt>
              </c:strCache>
            </c:strRef>
          </c:tx>
          <c:spPr>
            <a:solidFill>
              <a:schemeClr val="accent1"/>
            </a:solidFill>
            <a:ln>
              <a:noFill/>
            </a:ln>
            <a:effectLst/>
          </c:spPr>
          <c:invertIfNegative val="0"/>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A-57B3-426F-A46E-E3D80385A6F3}"/>
              </c:ext>
            </c:extLst>
          </c:dPt>
          <c:dPt>
            <c:idx val="1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C-57B3-426F-A46E-E3D80385A6F3}"/>
              </c:ext>
            </c:extLst>
          </c:dPt>
          <c:dPt>
            <c:idx val="1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E-57B3-426F-A46E-E3D80385A6F3}"/>
              </c:ext>
            </c:extLst>
          </c:dPt>
          <c:dPt>
            <c:idx val="1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0-57B3-426F-A46E-E3D80385A6F3}"/>
              </c:ext>
            </c:extLst>
          </c:dPt>
          <c:errBars>
            <c:errBarType val="both"/>
            <c:errValType val="cust"/>
            <c:noEndCap val="0"/>
            <c:plus>
              <c:numRef>
                <c:f>'Discards '!$H$4:$H$16</c:f>
                <c:numCache>
                  <c:formatCode>General</c:formatCode>
                  <c:ptCount val="13"/>
                  <c:pt idx="0">
                    <c:v>0.10858403146066339</c:v>
                  </c:pt>
                  <c:pt idx="1">
                    <c:v>0.23032080322990178</c:v>
                  </c:pt>
                  <c:pt idx="2">
                    <c:v>0.23023623732168991</c:v>
                  </c:pt>
                  <c:pt idx="3">
                    <c:v>0.30025017597332282</c:v>
                  </c:pt>
                  <c:pt idx="4">
                    <c:v>8.139756557649E-2</c:v>
                  </c:pt>
                  <c:pt idx="5">
                    <c:v>0.19247509860314821</c:v>
                  </c:pt>
                  <c:pt idx="6">
                    <c:v>0.11898294597773999</c:v>
                  </c:pt>
                  <c:pt idx="7">
                    <c:v>0.10748016841306811</c:v>
                  </c:pt>
                  <c:pt idx="8">
                    <c:v>0.39386302224507752</c:v>
                  </c:pt>
                  <c:pt idx="9">
                    <c:v>0.38009285988096564</c:v>
                  </c:pt>
                  <c:pt idx="10">
                    <c:v>6.2619470569360555E-2</c:v>
                  </c:pt>
                  <c:pt idx="11">
                    <c:v>0.1792592452130379</c:v>
                  </c:pt>
                  <c:pt idx="12">
                    <c:v>5.2940804483174099E-2</c:v>
                  </c:pt>
                </c:numCache>
              </c:numRef>
            </c:plus>
            <c:minus>
              <c:numRef>
                <c:f>'Discards '!$H$4:$H$16</c:f>
                <c:numCache>
                  <c:formatCode>General</c:formatCode>
                  <c:ptCount val="13"/>
                  <c:pt idx="0">
                    <c:v>0.10858403146066339</c:v>
                  </c:pt>
                  <c:pt idx="1">
                    <c:v>0.23032080322990178</c:v>
                  </c:pt>
                  <c:pt idx="2">
                    <c:v>0.23023623732168991</c:v>
                  </c:pt>
                  <c:pt idx="3">
                    <c:v>0.30025017597332282</c:v>
                  </c:pt>
                  <c:pt idx="4">
                    <c:v>8.139756557649E-2</c:v>
                  </c:pt>
                  <c:pt idx="5">
                    <c:v>0.19247509860314821</c:v>
                  </c:pt>
                  <c:pt idx="6">
                    <c:v>0.11898294597773999</c:v>
                  </c:pt>
                  <c:pt idx="7">
                    <c:v>0.10748016841306811</c:v>
                  </c:pt>
                  <c:pt idx="8">
                    <c:v>0.39386302224507752</c:v>
                  </c:pt>
                  <c:pt idx="9">
                    <c:v>0.38009285988096564</c:v>
                  </c:pt>
                  <c:pt idx="10">
                    <c:v>6.2619470569360555E-2</c:v>
                  </c:pt>
                  <c:pt idx="11">
                    <c:v>0.1792592452130379</c:v>
                  </c:pt>
                  <c:pt idx="12">
                    <c:v>5.2940804483174099E-2</c:v>
                  </c:pt>
                </c:numCache>
              </c:numRef>
            </c:minus>
            <c:spPr>
              <a:noFill/>
              <a:ln w="9525" cap="flat" cmpd="sng" algn="ctr">
                <a:solidFill>
                  <a:schemeClr val="tx1">
                    <a:lumMod val="65000"/>
                    <a:lumOff val="35000"/>
                  </a:schemeClr>
                </a:solidFill>
                <a:round/>
              </a:ln>
              <a:effectLst/>
            </c:spPr>
          </c:errBars>
          <c:cat>
            <c:strRef>
              <c:f>'Discards '!$B$4:$B$16</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'Discards '!$F$4:$F$16</c:f>
              <c:numCache>
                <c:formatCode>0.00</c:formatCode>
                <c:ptCount val="13"/>
                <c:pt idx="0">
                  <c:v>1.7837206699999999</c:v>
                </c:pt>
                <c:pt idx="1">
                  <c:v>1.2805403</c:v>
                </c:pt>
                <c:pt idx="2">
                  <c:v>1.62356313</c:v>
                </c:pt>
                <c:pt idx="3">
                  <c:v>1.74377877</c:v>
                </c:pt>
                <c:pt idx="4">
                  <c:v>1.5414939999999999</c:v>
                </c:pt>
                <c:pt idx="5">
                  <c:v>1.47678643</c:v>
                </c:pt>
                <c:pt idx="6">
                  <c:v>1.9744139999999999</c:v>
                </c:pt>
                <c:pt idx="7">
                  <c:v>2.0822803300000001</c:v>
                </c:pt>
                <c:pt idx="8">
                  <c:v>2.3219393300000002</c:v>
                </c:pt>
                <c:pt idx="9">
                  <c:v>1.2498972699999999</c:v>
                </c:pt>
                <c:pt idx="10">
                  <c:v>1.385526633</c:v>
                </c:pt>
                <c:pt idx="11">
                  <c:v>2.00123367</c:v>
                </c:pt>
                <c:pt idx="12">
                  <c:v>1.6780219700000001</c:v>
                </c:pt>
              </c:numCache>
            </c:numRef>
          </c:val>
          <c:extLst>
            <c:ext xmlns:c16="http://schemas.microsoft.com/office/drawing/2014/chart" uri="{C3380CC4-5D6E-409C-BE32-E72D297353CC}">
              <c16:uniqueId val="{00000011-57B3-426F-A46E-E3D80385A6F3}"/>
            </c:ext>
          </c:extLst>
        </c:ser>
        <c:ser>
          <c:idx val="2"/>
          <c:order val="2"/>
          <c:tx>
            <c:strRef>
              <c:f>'Discards '!$I$3</c:f>
              <c:strCache>
                <c:ptCount val="1"/>
                <c:pt idx="0">
                  <c:v>avgIMDB</c:v>
                </c:pt>
              </c:strCache>
            </c:strRef>
          </c:tx>
          <c:spPr>
            <a:solidFill>
              <a:schemeClr val="accent1">
                <a:lumMod val="40000"/>
                <a:lumOff val="60000"/>
              </a:schemeClr>
            </a:solidFill>
            <a:ln>
              <a:noFill/>
            </a:ln>
            <a:effectLst/>
          </c:spPr>
          <c:invertIfNegative val="0"/>
          <c:dPt>
            <c:idx val="9"/>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3-57B3-426F-A46E-E3D80385A6F3}"/>
              </c:ext>
            </c:extLst>
          </c:dPt>
          <c:dPt>
            <c:idx val="1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5-57B3-426F-A46E-E3D80385A6F3}"/>
              </c:ext>
            </c:extLst>
          </c:dPt>
          <c:dPt>
            <c:idx val="1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7-57B3-426F-A46E-E3D80385A6F3}"/>
              </c:ext>
            </c:extLst>
          </c:dPt>
          <c:dPt>
            <c:idx val="1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9-57B3-426F-A46E-E3D80385A6F3}"/>
              </c:ext>
            </c:extLst>
          </c:dPt>
          <c:errBars>
            <c:errBarType val="both"/>
            <c:errValType val="cust"/>
            <c:noEndCap val="0"/>
            <c:plus>
              <c:numRef>
                <c:f>'Discards '!$K$4:$K$16</c:f>
                <c:numCache>
                  <c:formatCode>General</c:formatCode>
                  <c:ptCount val="13"/>
                  <c:pt idx="0">
                    <c:v>1.8716270238971898E-2</c:v>
                  </c:pt>
                  <c:pt idx="1">
                    <c:v>8.5639223492348732E-2</c:v>
                  </c:pt>
                  <c:pt idx="2">
                    <c:v>4.81136889866619E-2</c:v>
                  </c:pt>
                  <c:pt idx="3">
                    <c:v>8.6281354884465117E-2</c:v>
                  </c:pt>
                  <c:pt idx="4">
                    <c:v>1.8696493061617296E-2</c:v>
                  </c:pt>
                  <c:pt idx="5">
                    <c:v>3.5868267407145604E-2</c:v>
                  </c:pt>
                  <c:pt idx="6">
                    <c:v>3.12332918110848E-2</c:v>
                  </c:pt>
                  <c:pt idx="7">
                    <c:v>5.7541186174436994E-2</c:v>
                  </c:pt>
                  <c:pt idx="8">
                    <c:v>0.12598997842299861</c:v>
                  </c:pt>
                  <c:pt idx="9">
                    <c:v>0.1145158417538046</c:v>
                  </c:pt>
                  <c:pt idx="10">
                    <c:v>2.7847513376231502E-2</c:v>
                  </c:pt>
                  <c:pt idx="11">
                    <c:v>3.4450992319335204E-2</c:v>
                  </c:pt>
                  <c:pt idx="12">
                    <c:v>2.2010745005387598E-2</c:v>
                  </c:pt>
                </c:numCache>
              </c:numRef>
            </c:plus>
            <c:minus>
              <c:numRef>
                <c:f>'Discards '!$K$4:$K$16</c:f>
                <c:numCache>
                  <c:formatCode>General</c:formatCode>
                  <c:ptCount val="13"/>
                  <c:pt idx="0">
                    <c:v>1.8716270238971898E-2</c:v>
                  </c:pt>
                  <c:pt idx="1">
                    <c:v>8.5639223492348732E-2</c:v>
                  </c:pt>
                  <c:pt idx="2">
                    <c:v>4.81136889866619E-2</c:v>
                  </c:pt>
                  <c:pt idx="3">
                    <c:v>8.6281354884465117E-2</c:v>
                  </c:pt>
                  <c:pt idx="4">
                    <c:v>1.8696493061617296E-2</c:v>
                  </c:pt>
                  <c:pt idx="5">
                    <c:v>3.5868267407145604E-2</c:v>
                  </c:pt>
                  <c:pt idx="6">
                    <c:v>3.12332918110848E-2</c:v>
                  </c:pt>
                  <c:pt idx="7">
                    <c:v>5.7541186174436994E-2</c:v>
                  </c:pt>
                  <c:pt idx="8">
                    <c:v>0.12598997842299861</c:v>
                  </c:pt>
                  <c:pt idx="9">
                    <c:v>0.1145158417538046</c:v>
                  </c:pt>
                  <c:pt idx="10">
                    <c:v>2.7847513376231502E-2</c:v>
                  </c:pt>
                  <c:pt idx="11">
                    <c:v>3.4450992319335204E-2</c:v>
                  </c:pt>
                  <c:pt idx="12">
                    <c:v>2.2010745005387598E-2</c:v>
                  </c:pt>
                </c:numCache>
              </c:numRef>
            </c:minus>
            <c:spPr>
              <a:noFill/>
              <a:ln w="9525" cap="flat" cmpd="sng" algn="ctr">
                <a:solidFill>
                  <a:schemeClr val="tx1">
                    <a:lumMod val="65000"/>
                    <a:lumOff val="35000"/>
                  </a:schemeClr>
                </a:solidFill>
                <a:round/>
              </a:ln>
              <a:effectLst/>
            </c:spPr>
          </c:errBars>
          <c:cat>
            <c:strRef>
              <c:f>'Discards '!$B$4:$B$16</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'Discards '!$I$4:$I$16</c:f>
              <c:numCache>
                <c:formatCode>0.00</c:formatCode>
                <c:ptCount val="13"/>
                <c:pt idx="0">
                  <c:v>0.28254372999999999</c:v>
                </c:pt>
                <c:pt idx="1">
                  <c:v>0.191634637</c:v>
                </c:pt>
                <c:pt idx="2">
                  <c:v>0.27795743000000001</c:v>
                </c:pt>
                <c:pt idx="3">
                  <c:v>0.28354367000000003</c:v>
                </c:pt>
                <c:pt idx="4">
                  <c:v>0.245161667</c:v>
                </c:pt>
                <c:pt idx="5">
                  <c:v>0.23857992</c:v>
                </c:pt>
                <c:pt idx="6">
                  <c:v>0.37812116000000001</c:v>
                </c:pt>
                <c:pt idx="7">
                  <c:v>0.40825826999999998</c:v>
                </c:pt>
                <c:pt idx="8">
                  <c:v>0.45267707000000001</c:v>
                </c:pt>
                <c:pt idx="9">
                  <c:v>0.19184457999999999</c:v>
                </c:pt>
                <c:pt idx="10">
                  <c:v>0.21736610000000001</c:v>
                </c:pt>
                <c:pt idx="11">
                  <c:v>0.38083453</c:v>
                </c:pt>
                <c:pt idx="12">
                  <c:v>0.24474206000000001</c:v>
                </c:pt>
              </c:numCache>
            </c:numRef>
          </c:val>
          <c:extLst>
            <c:ext xmlns:c16="http://schemas.microsoft.com/office/drawing/2014/chart" uri="{C3380CC4-5D6E-409C-BE32-E72D297353CC}">
              <c16:uniqueId val="{0000001A-57B3-426F-A46E-E3D80385A6F3}"/>
            </c:ext>
          </c:extLst>
        </c:ser>
        <c:ser>
          <c:idx val="3"/>
          <c:order val="3"/>
          <c:tx>
            <c:strRef>
              <c:f>'Discards '!$L$3</c:f>
              <c:strCache>
                <c:ptCount val="1"/>
                <c:pt idx="0">
                  <c:v>avgMFDB</c:v>
                </c:pt>
              </c:strCache>
            </c:strRef>
          </c:tx>
          <c:spPr>
            <a:solidFill>
              <a:schemeClr val="accent2">
                <a:lumMod val="75000"/>
              </a:schemeClr>
            </a:solidFill>
            <a:ln>
              <a:noFill/>
            </a:ln>
            <a:effectLst/>
          </c:spPr>
          <c:invertIfNegative val="0"/>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C-57B3-426F-A46E-E3D80385A6F3}"/>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E-57B3-426F-A46E-E3D80385A6F3}"/>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0-57B3-426F-A46E-E3D80385A6F3}"/>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2-57B3-426F-A46E-E3D80385A6F3}"/>
              </c:ext>
            </c:extLst>
          </c:dPt>
          <c:errBars>
            <c:errBarType val="both"/>
            <c:errValType val="cust"/>
            <c:noEndCap val="0"/>
            <c:plus>
              <c:numRef>
                <c:f>'Discards '!$N$4:$N$16</c:f>
                <c:numCache>
                  <c:formatCode>General</c:formatCode>
                  <c:ptCount val="13"/>
                  <c:pt idx="0">
                    <c:v>3.0636232197926598E-2</c:v>
                  </c:pt>
                  <c:pt idx="1">
                    <c:v>1.7161884582918278E-2</c:v>
                  </c:pt>
                  <c:pt idx="2">
                    <c:v>4.0481085788825401E-2</c:v>
                  </c:pt>
                  <c:pt idx="3">
                    <c:v>7.9126286420098391E-2</c:v>
                  </c:pt>
                  <c:pt idx="4">
                    <c:v>1.6566487949682296E-2</c:v>
                  </c:pt>
                  <c:pt idx="5">
                    <c:v>1.3707461529816601E-2</c:v>
                  </c:pt>
                  <c:pt idx="6">
                    <c:v>3.8623312774062404E-2</c:v>
                  </c:pt>
                  <c:pt idx="7">
                    <c:v>2.18599904934169E-2</c:v>
                  </c:pt>
                  <c:pt idx="8">
                    <c:v>0.1269108374218208</c:v>
                  </c:pt>
                  <c:pt idx="9">
                    <c:v>2.7461918239830199E-2</c:v>
                  </c:pt>
                  <c:pt idx="10">
                    <c:v>5.7883290748891366E-3</c:v>
                  </c:pt>
                  <c:pt idx="11">
                    <c:v>5.5121669137240002E-2</c:v>
                  </c:pt>
                  <c:pt idx="12">
                    <c:v>1.6250189445347202E-2</c:v>
                  </c:pt>
                </c:numCache>
              </c:numRef>
            </c:plus>
            <c:minus>
              <c:numRef>
                <c:f>'Discards '!$N$4:$N$16</c:f>
                <c:numCache>
                  <c:formatCode>General</c:formatCode>
                  <c:ptCount val="13"/>
                  <c:pt idx="0">
                    <c:v>3.0636232197926598E-2</c:v>
                  </c:pt>
                  <c:pt idx="1">
                    <c:v>1.7161884582918278E-2</c:v>
                  </c:pt>
                  <c:pt idx="2">
                    <c:v>4.0481085788825401E-2</c:v>
                  </c:pt>
                  <c:pt idx="3">
                    <c:v>7.9126286420098391E-2</c:v>
                  </c:pt>
                  <c:pt idx="4">
                    <c:v>1.6566487949682296E-2</c:v>
                  </c:pt>
                  <c:pt idx="5">
                    <c:v>1.3707461529816601E-2</c:v>
                  </c:pt>
                  <c:pt idx="6">
                    <c:v>3.8623312774062404E-2</c:v>
                  </c:pt>
                  <c:pt idx="7">
                    <c:v>2.18599904934169E-2</c:v>
                  </c:pt>
                  <c:pt idx="8">
                    <c:v>0.1269108374218208</c:v>
                  </c:pt>
                  <c:pt idx="9">
                    <c:v>2.7461918239830199E-2</c:v>
                  </c:pt>
                  <c:pt idx="10">
                    <c:v>5.7883290748891366E-3</c:v>
                  </c:pt>
                  <c:pt idx="11">
                    <c:v>5.5121669137240002E-2</c:v>
                  </c:pt>
                  <c:pt idx="12">
                    <c:v>1.6250189445347202E-2</c:v>
                  </c:pt>
                </c:numCache>
              </c:numRef>
            </c:minus>
            <c:spPr>
              <a:noFill/>
              <a:ln w="9525" cap="flat" cmpd="sng" algn="ctr">
                <a:solidFill>
                  <a:schemeClr val="tx1">
                    <a:lumMod val="65000"/>
                    <a:lumOff val="35000"/>
                  </a:schemeClr>
                </a:solidFill>
                <a:round/>
              </a:ln>
              <a:effectLst/>
            </c:spPr>
          </c:errBars>
          <c:cat>
            <c:strRef>
              <c:f>'Discards '!$B$4:$B$16</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'Discards '!$L$4:$L$16</c:f>
              <c:numCache>
                <c:formatCode>0.00</c:formatCode>
                <c:ptCount val="13"/>
                <c:pt idx="0">
                  <c:v>0.20741518</c:v>
                </c:pt>
                <c:pt idx="1">
                  <c:v>7.9593189999999994E-2</c:v>
                </c:pt>
                <c:pt idx="2">
                  <c:v>0.13664139</c:v>
                </c:pt>
                <c:pt idx="3">
                  <c:v>0.20045325999999999</c:v>
                </c:pt>
                <c:pt idx="4">
                  <c:v>0.14807503299999999</c:v>
                </c:pt>
                <c:pt idx="5">
                  <c:v>0.10115833</c:v>
                </c:pt>
                <c:pt idx="6">
                  <c:v>0.23232304000000001</c:v>
                </c:pt>
                <c:pt idx="7">
                  <c:v>0.35372731000000002</c:v>
                </c:pt>
                <c:pt idx="8">
                  <c:v>0.50104842999999999</c:v>
                </c:pt>
                <c:pt idx="9">
                  <c:v>7.5667730000000002E-2</c:v>
                </c:pt>
                <c:pt idx="10">
                  <c:v>9.0524483000000003E-2</c:v>
                </c:pt>
                <c:pt idx="11">
                  <c:v>0.36828040000000001</c:v>
                </c:pt>
                <c:pt idx="12">
                  <c:v>0.21954831999999999</c:v>
                </c:pt>
              </c:numCache>
            </c:numRef>
          </c:val>
          <c:extLst>
            <c:ext xmlns:c16="http://schemas.microsoft.com/office/drawing/2014/chart" uri="{C3380CC4-5D6E-409C-BE32-E72D297353CC}">
              <c16:uniqueId val="{00000023-57B3-426F-A46E-E3D80385A6F3}"/>
            </c:ext>
          </c:extLst>
        </c:ser>
        <c:ser>
          <c:idx val="4"/>
          <c:order val="4"/>
          <c:tx>
            <c:strRef>
              <c:f>'Discards '!$O$3</c:f>
              <c:strCache>
                <c:ptCount val="1"/>
                <c:pt idx="0">
                  <c:v>avgIFDB</c:v>
                </c:pt>
              </c:strCache>
            </c:strRef>
          </c:tx>
          <c:spPr>
            <a:solidFill>
              <a:schemeClr val="accent2">
                <a:lumMod val="40000"/>
                <a:lumOff val="60000"/>
              </a:schemeClr>
            </a:solidFill>
            <a:ln>
              <a:noFill/>
            </a:ln>
            <a:effectLst/>
          </c:spPr>
          <c:invertIfNegative val="0"/>
          <c:errBars>
            <c:errBarType val="both"/>
            <c:errValType val="cust"/>
            <c:noEndCap val="0"/>
            <c:plus>
              <c:numRef>
                <c:f>'Discards '!$Q$4:$Q$16</c:f>
                <c:numCache>
                  <c:formatCode>General</c:formatCode>
                  <c:ptCount val="13"/>
                  <c:pt idx="0">
                    <c:v>7.1404470123989996E-4</c:v>
                  </c:pt>
                  <c:pt idx="1">
                    <c:v>3.56228338959422E-3</c:v>
                  </c:pt>
                  <c:pt idx="2">
                    <c:v>2.0086993111185E-3</c:v>
                  </c:pt>
                  <c:pt idx="3">
                    <c:v>3.7499891585590999E-3</c:v>
                  </c:pt>
                  <c:pt idx="4">
                    <c:v>7.3713579933421794E-4</c:v>
                  </c:pt>
                  <c:pt idx="5">
                    <c:v>1.6091459104644E-3</c:v>
                  </c:pt>
                  <c:pt idx="6">
                    <c:v>1.3314764647295999E-3</c:v>
                  </c:pt>
                  <c:pt idx="7">
                    <c:v>3.0096172104020001E-3</c:v>
                  </c:pt>
                  <c:pt idx="8">
                    <c:v>6.8915945608353998E-3</c:v>
                  </c:pt>
                  <c:pt idx="9">
                    <c:v>5.5238606617878001E-3</c:v>
                  </c:pt>
                  <c:pt idx="10">
                    <c:v>1.151770988636675E-3</c:v>
                  </c:pt>
                  <c:pt idx="11">
                    <c:v>1.7167377593632002E-3</c:v>
                  </c:pt>
                  <c:pt idx="12">
                    <c:v>9.9955047467659977E-4</c:v>
                  </c:pt>
                </c:numCache>
              </c:numRef>
            </c:plus>
            <c:minus>
              <c:numRef>
                <c:f>'Discards '!$Q$4:$Q$16</c:f>
                <c:numCache>
                  <c:formatCode>General</c:formatCode>
                  <c:ptCount val="13"/>
                  <c:pt idx="0">
                    <c:v>7.1404470123989996E-4</c:v>
                  </c:pt>
                  <c:pt idx="1">
                    <c:v>3.56228338959422E-3</c:v>
                  </c:pt>
                  <c:pt idx="2">
                    <c:v>2.0086993111185E-3</c:v>
                  </c:pt>
                  <c:pt idx="3">
                    <c:v>3.7499891585590999E-3</c:v>
                  </c:pt>
                  <c:pt idx="4">
                    <c:v>7.3713579933421794E-4</c:v>
                  </c:pt>
                  <c:pt idx="5">
                    <c:v>1.6091459104644E-3</c:v>
                  </c:pt>
                  <c:pt idx="6">
                    <c:v>1.3314764647295999E-3</c:v>
                  </c:pt>
                  <c:pt idx="7">
                    <c:v>3.0096172104020001E-3</c:v>
                  </c:pt>
                  <c:pt idx="8">
                    <c:v>6.8915945608353998E-3</c:v>
                  </c:pt>
                  <c:pt idx="9">
                    <c:v>5.5238606617878001E-3</c:v>
                  </c:pt>
                  <c:pt idx="10">
                    <c:v>1.151770988636675E-3</c:v>
                  </c:pt>
                  <c:pt idx="11">
                    <c:v>1.7167377593632002E-3</c:v>
                  </c:pt>
                  <c:pt idx="12">
                    <c:v>9.9955047467659977E-4</c:v>
                  </c:pt>
                </c:numCache>
              </c:numRef>
            </c:minus>
            <c:spPr>
              <a:noFill/>
              <a:ln w="9525" cap="flat" cmpd="sng" algn="ctr">
                <a:solidFill>
                  <a:schemeClr val="tx1">
                    <a:lumMod val="65000"/>
                    <a:lumOff val="35000"/>
                  </a:schemeClr>
                </a:solidFill>
                <a:round/>
              </a:ln>
              <a:effectLst/>
            </c:spPr>
          </c:errBars>
          <c:cat>
            <c:strRef>
              <c:f>'Discards '!$B$4:$B$16</c:f>
              <c:strCache>
                <c:ptCount val="13"/>
                <c:pt idx="0">
                  <c:v>Female Only</c:v>
                </c:pt>
                <c:pt idx="1">
                  <c:v>Male Only 10%</c:v>
                </c:pt>
                <c:pt idx="2">
                  <c:v>Male Only 15%</c:v>
                </c:pt>
                <c:pt idx="3">
                  <c:v>Male Only 20%</c:v>
                </c:pt>
                <c:pt idx="4">
                  <c:v>Dimmer </c:v>
                </c:pt>
                <c:pt idx="5">
                  <c:v>Block</c:v>
                </c:pt>
                <c:pt idx="6">
                  <c:v>ELM 30%</c:v>
                </c:pt>
                <c:pt idx="7">
                  <c:v>ELM 40%</c:v>
                </c:pt>
                <c:pt idx="8">
                  <c:v>ELM 50%</c:v>
                </c:pt>
                <c:pt idx="9">
                  <c:v>ModelSurvey</c:v>
                </c:pt>
                <c:pt idx="10">
                  <c:v>Survey</c:v>
                </c:pt>
                <c:pt idx="11">
                  <c:v>ABC</c:v>
                </c:pt>
                <c:pt idx="12">
                  <c:v>StatusQuo</c:v>
                </c:pt>
              </c:strCache>
            </c:strRef>
          </c:cat>
          <c:val>
            <c:numRef>
              <c:f>'Discards '!$O$4:$O$16</c:f>
              <c:numCache>
                <c:formatCode>0.00</c:formatCode>
                <c:ptCount val="13"/>
                <c:pt idx="0">
                  <c:v>1.077933E-2</c:v>
                </c:pt>
                <c:pt idx="1">
                  <c:v>7.971311E-3</c:v>
                </c:pt>
                <c:pt idx="2">
                  <c:v>1.1604450000000001E-2</c:v>
                </c:pt>
                <c:pt idx="3">
                  <c:v>1.232347E-2</c:v>
                </c:pt>
                <c:pt idx="4">
                  <c:v>9.665847E-3</c:v>
                </c:pt>
                <c:pt idx="5">
                  <c:v>1.070333E-2</c:v>
                </c:pt>
                <c:pt idx="6">
                  <c:v>1.6119319999999999E-2</c:v>
                </c:pt>
                <c:pt idx="7">
                  <c:v>2.1353420000000001E-2</c:v>
                </c:pt>
                <c:pt idx="8">
                  <c:v>2.4761229999999999E-2</c:v>
                </c:pt>
                <c:pt idx="9">
                  <c:v>9.2539400000000004E-3</c:v>
                </c:pt>
                <c:pt idx="10">
                  <c:v>8.9902449999999991E-3</c:v>
                </c:pt>
                <c:pt idx="11">
                  <c:v>1.8977480000000001E-2</c:v>
                </c:pt>
                <c:pt idx="12">
                  <c:v>1.1114209999999999E-2</c:v>
                </c:pt>
              </c:numCache>
            </c:numRef>
          </c:val>
          <c:extLst>
            <c:ext xmlns:c16="http://schemas.microsoft.com/office/drawing/2014/chart" uri="{C3380CC4-5D6E-409C-BE32-E72D297353CC}">
              <c16:uniqueId val="{00000024-57B3-426F-A46E-E3D80385A6F3}"/>
            </c:ext>
          </c:extLst>
        </c:ser>
        <c:dLbls>
          <c:showLegendKey val="0"/>
          <c:showVal val="0"/>
          <c:showCatName val="0"/>
          <c:showSerName val="0"/>
          <c:showPercent val="0"/>
          <c:showBubbleSize val="0"/>
        </c:dLbls>
        <c:gapWidth val="219"/>
        <c:overlap val="-27"/>
        <c:axId val="696695551"/>
        <c:axId val="851920159"/>
      </c:barChart>
      <c:catAx>
        <c:axId val="696695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1920159"/>
        <c:crosses val="autoZero"/>
        <c:auto val="1"/>
        <c:lblAlgn val="ctr"/>
        <c:lblOffset val="100"/>
        <c:noMultiLvlLbl val="0"/>
      </c:catAx>
      <c:valAx>
        <c:axId val="85192015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6695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2D12C8-9DDC-414F-B4BC-205D3EC19BD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1F49366-647F-4D62-A215-4603CC5B721E}">
      <dgm:prSet/>
      <dgm:spPr/>
      <dgm:t>
        <a:bodyPr/>
        <a:lstStyle/>
        <a:p>
          <a:pPr algn="ctr"/>
          <a:r>
            <a:rPr lang="en-US" dirty="0"/>
            <a:t>1) Model Overview and HCRs  </a:t>
          </a:r>
        </a:p>
      </dgm:t>
    </dgm:pt>
    <dgm:pt modelId="{CD05EC63-B807-44DB-9B0B-CDADBE10F56C}" type="parTrans" cxnId="{933BFD2F-0FE0-472B-BDBF-4355B661B651}">
      <dgm:prSet/>
      <dgm:spPr/>
      <dgm:t>
        <a:bodyPr/>
        <a:lstStyle/>
        <a:p>
          <a:endParaRPr lang="en-US"/>
        </a:p>
      </dgm:t>
    </dgm:pt>
    <dgm:pt modelId="{6BFA6E36-1381-4F8F-9DB1-E24B203242E4}" type="sibTrans" cxnId="{933BFD2F-0FE0-472B-BDBF-4355B661B651}">
      <dgm:prSet/>
      <dgm:spPr/>
      <dgm:t>
        <a:bodyPr/>
        <a:lstStyle/>
        <a:p>
          <a:endParaRPr lang="en-US"/>
        </a:p>
      </dgm:t>
    </dgm:pt>
    <dgm:pt modelId="{707630AC-2B70-44D8-902E-4400C64004FF}">
      <dgm:prSet/>
      <dgm:spPr/>
      <dgm:t>
        <a:bodyPr/>
        <a:lstStyle/>
        <a:p>
          <a:pPr algn="ctr"/>
          <a:r>
            <a:rPr lang="en-US" dirty="0"/>
            <a:t>2)Trouble Shooting and Example Results </a:t>
          </a:r>
        </a:p>
      </dgm:t>
    </dgm:pt>
    <dgm:pt modelId="{B9F22ED0-5CBA-4B46-836B-7D8364D6B2C4}" type="parTrans" cxnId="{15EDEF92-B6F8-40B7-B1C3-D7CAA2CA7ACA}">
      <dgm:prSet/>
      <dgm:spPr/>
      <dgm:t>
        <a:bodyPr/>
        <a:lstStyle/>
        <a:p>
          <a:endParaRPr lang="en-US"/>
        </a:p>
      </dgm:t>
    </dgm:pt>
    <dgm:pt modelId="{83C0D2C5-54EF-4057-9A84-23A46F81D06F}" type="sibTrans" cxnId="{15EDEF92-B6F8-40B7-B1C3-D7CAA2CA7ACA}">
      <dgm:prSet/>
      <dgm:spPr/>
      <dgm:t>
        <a:bodyPr/>
        <a:lstStyle/>
        <a:p>
          <a:endParaRPr lang="en-US"/>
        </a:p>
      </dgm:t>
    </dgm:pt>
    <dgm:pt modelId="{708B937C-5F7C-42E0-8A05-6420271EED3C}">
      <dgm:prSet custT="1"/>
      <dgm:spPr/>
      <dgm:t>
        <a:bodyPr/>
        <a:lstStyle/>
        <a:p>
          <a:pPr algn="ctr"/>
          <a:r>
            <a:rPr lang="en-US" sz="4700" dirty="0"/>
            <a:t>3) AWS Update</a:t>
          </a:r>
        </a:p>
      </dgm:t>
    </dgm:pt>
    <dgm:pt modelId="{253918C5-4D83-4AC6-BBB2-8D66FDBF58C1}" type="parTrans" cxnId="{E75BEEA6-E255-447F-8D10-D8D76D998D65}">
      <dgm:prSet/>
      <dgm:spPr/>
      <dgm:t>
        <a:bodyPr/>
        <a:lstStyle/>
        <a:p>
          <a:endParaRPr lang="en-US"/>
        </a:p>
      </dgm:t>
    </dgm:pt>
    <dgm:pt modelId="{936DBC8A-37CD-4DD1-B04B-07B2FAE9F607}" type="sibTrans" cxnId="{E75BEEA6-E255-447F-8D10-D8D76D998D65}">
      <dgm:prSet/>
      <dgm:spPr/>
      <dgm:t>
        <a:bodyPr/>
        <a:lstStyle/>
        <a:p>
          <a:endParaRPr lang="en-US"/>
        </a:p>
      </dgm:t>
    </dgm:pt>
    <dgm:pt modelId="{65F390F6-1E32-4D13-98D5-82AFF12151EB}" type="pres">
      <dgm:prSet presAssocID="{0D2D12C8-9DDC-414F-B4BC-205D3EC19BD0}" presName="linear" presStyleCnt="0">
        <dgm:presLayoutVars>
          <dgm:animLvl val="lvl"/>
          <dgm:resizeHandles val="exact"/>
        </dgm:presLayoutVars>
      </dgm:prSet>
      <dgm:spPr/>
    </dgm:pt>
    <dgm:pt modelId="{EE81E261-EA99-41A2-8925-88379C0429C5}" type="pres">
      <dgm:prSet presAssocID="{21F49366-647F-4D62-A215-4603CC5B721E}" presName="parentText" presStyleLbl="node1" presStyleIdx="0" presStyleCnt="3">
        <dgm:presLayoutVars>
          <dgm:chMax val="0"/>
          <dgm:bulletEnabled val="1"/>
        </dgm:presLayoutVars>
      </dgm:prSet>
      <dgm:spPr/>
    </dgm:pt>
    <dgm:pt modelId="{F797E34A-FED3-43C8-B6B3-26BD295EDEA7}" type="pres">
      <dgm:prSet presAssocID="{6BFA6E36-1381-4F8F-9DB1-E24B203242E4}" presName="spacer" presStyleCnt="0"/>
      <dgm:spPr/>
    </dgm:pt>
    <dgm:pt modelId="{6F22B140-1EB8-41BA-956B-C68A0CDEA2E3}" type="pres">
      <dgm:prSet presAssocID="{707630AC-2B70-44D8-902E-4400C64004FF}" presName="parentText" presStyleLbl="node1" presStyleIdx="1" presStyleCnt="3">
        <dgm:presLayoutVars>
          <dgm:chMax val="0"/>
          <dgm:bulletEnabled val="1"/>
        </dgm:presLayoutVars>
      </dgm:prSet>
      <dgm:spPr/>
    </dgm:pt>
    <dgm:pt modelId="{9A530794-0AA4-4859-848D-661755E70B98}" type="pres">
      <dgm:prSet presAssocID="{83C0D2C5-54EF-4057-9A84-23A46F81D06F}" presName="spacer" presStyleCnt="0"/>
      <dgm:spPr/>
    </dgm:pt>
    <dgm:pt modelId="{D8B2C87C-1968-4447-86BC-D412C15299D9}" type="pres">
      <dgm:prSet presAssocID="{708B937C-5F7C-42E0-8A05-6420271EED3C}" presName="parentText" presStyleLbl="node1" presStyleIdx="2" presStyleCnt="3">
        <dgm:presLayoutVars>
          <dgm:chMax val="0"/>
          <dgm:bulletEnabled val="1"/>
        </dgm:presLayoutVars>
      </dgm:prSet>
      <dgm:spPr/>
    </dgm:pt>
  </dgm:ptLst>
  <dgm:cxnLst>
    <dgm:cxn modelId="{933BFD2F-0FE0-472B-BDBF-4355B661B651}" srcId="{0D2D12C8-9DDC-414F-B4BC-205D3EC19BD0}" destId="{21F49366-647F-4D62-A215-4603CC5B721E}" srcOrd="0" destOrd="0" parTransId="{CD05EC63-B807-44DB-9B0B-CDADBE10F56C}" sibTransId="{6BFA6E36-1381-4F8F-9DB1-E24B203242E4}"/>
    <dgm:cxn modelId="{82A90B73-C9B2-4815-B12F-B4A6543E5312}" type="presOf" srcId="{21F49366-647F-4D62-A215-4603CC5B721E}" destId="{EE81E261-EA99-41A2-8925-88379C0429C5}" srcOrd="0" destOrd="0" presId="urn:microsoft.com/office/officeart/2005/8/layout/vList2"/>
    <dgm:cxn modelId="{2DB41A75-E2C5-4F65-878F-74EA000B4C90}" type="presOf" srcId="{0D2D12C8-9DDC-414F-B4BC-205D3EC19BD0}" destId="{65F390F6-1E32-4D13-98D5-82AFF12151EB}" srcOrd="0" destOrd="0" presId="urn:microsoft.com/office/officeart/2005/8/layout/vList2"/>
    <dgm:cxn modelId="{55DD4F75-E5BB-4EE8-AC60-E26BEB5FA4F3}" type="presOf" srcId="{708B937C-5F7C-42E0-8A05-6420271EED3C}" destId="{D8B2C87C-1968-4447-86BC-D412C15299D9}" srcOrd="0" destOrd="0" presId="urn:microsoft.com/office/officeart/2005/8/layout/vList2"/>
    <dgm:cxn modelId="{15EDEF92-B6F8-40B7-B1C3-D7CAA2CA7ACA}" srcId="{0D2D12C8-9DDC-414F-B4BC-205D3EC19BD0}" destId="{707630AC-2B70-44D8-902E-4400C64004FF}" srcOrd="1" destOrd="0" parTransId="{B9F22ED0-5CBA-4B46-836B-7D8364D6B2C4}" sibTransId="{83C0D2C5-54EF-4057-9A84-23A46F81D06F}"/>
    <dgm:cxn modelId="{E75BEEA6-E255-447F-8D10-D8D76D998D65}" srcId="{0D2D12C8-9DDC-414F-B4BC-205D3EC19BD0}" destId="{708B937C-5F7C-42E0-8A05-6420271EED3C}" srcOrd="2" destOrd="0" parTransId="{253918C5-4D83-4AC6-BBB2-8D66FDBF58C1}" sibTransId="{936DBC8A-37CD-4DD1-B04B-07B2FAE9F607}"/>
    <dgm:cxn modelId="{5E41E7B5-36CC-41A2-B857-B787E31268C1}" type="presOf" srcId="{707630AC-2B70-44D8-902E-4400C64004FF}" destId="{6F22B140-1EB8-41BA-956B-C68A0CDEA2E3}" srcOrd="0" destOrd="0" presId="urn:microsoft.com/office/officeart/2005/8/layout/vList2"/>
    <dgm:cxn modelId="{ABCD96CF-3F6A-470A-9E98-8B3C2EC7D4B7}" type="presParOf" srcId="{65F390F6-1E32-4D13-98D5-82AFF12151EB}" destId="{EE81E261-EA99-41A2-8925-88379C0429C5}" srcOrd="0" destOrd="0" presId="urn:microsoft.com/office/officeart/2005/8/layout/vList2"/>
    <dgm:cxn modelId="{F0129FBF-9F37-4DA7-BAE0-1A558984DD92}" type="presParOf" srcId="{65F390F6-1E32-4D13-98D5-82AFF12151EB}" destId="{F797E34A-FED3-43C8-B6B3-26BD295EDEA7}" srcOrd="1" destOrd="0" presId="urn:microsoft.com/office/officeart/2005/8/layout/vList2"/>
    <dgm:cxn modelId="{70B07F3F-7C51-4F6C-AE49-E8D72DE6E30B}" type="presParOf" srcId="{65F390F6-1E32-4D13-98D5-82AFF12151EB}" destId="{6F22B140-1EB8-41BA-956B-C68A0CDEA2E3}" srcOrd="2" destOrd="0" presId="urn:microsoft.com/office/officeart/2005/8/layout/vList2"/>
    <dgm:cxn modelId="{CFB4C632-867E-49CE-A6C8-7CC479EB5736}" type="presParOf" srcId="{65F390F6-1E32-4D13-98D5-82AFF12151EB}" destId="{9A530794-0AA4-4859-848D-661755E70B98}" srcOrd="3" destOrd="0" presId="urn:microsoft.com/office/officeart/2005/8/layout/vList2"/>
    <dgm:cxn modelId="{E17EABBA-7233-42B3-BE63-A6A744A75D9D}" type="presParOf" srcId="{65F390F6-1E32-4D13-98D5-82AFF12151EB}" destId="{D8B2C87C-1968-4447-86BC-D412C15299D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23F5DC-9DBE-4300-AAE8-C2228D9449B7}"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US"/>
        </a:p>
      </dgm:t>
    </dgm:pt>
    <dgm:pt modelId="{4588598D-2BED-450F-B7DF-131B11AC29B7}">
      <dgm:prSet phldrT="[Text]"/>
      <dgm:spPr/>
      <dgm:t>
        <a:bodyPr/>
        <a:lstStyle/>
        <a:p>
          <a:r>
            <a:rPr lang="en-US" dirty="0"/>
            <a:t>2017 Tanner Crab Assessment </a:t>
          </a:r>
        </a:p>
      </dgm:t>
    </dgm:pt>
    <dgm:pt modelId="{89451BD1-7FEE-476B-9A71-E7887307CCD1}" type="parTrans" cxnId="{19AFA150-3A20-4E90-B6EE-6829036C6E9D}">
      <dgm:prSet/>
      <dgm:spPr/>
      <dgm:t>
        <a:bodyPr/>
        <a:lstStyle/>
        <a:p>
          <a:endParaRPr lang="en-US"/>
        </a:p>
      </dgm:t>
    </dgm:pt>
    <dgm:pt modelId="{F23980CB-D544-4EFD-B455-B45079937D9F}" type="sibTrans" cxnId="{19AFA150-3A20-4E90-B6EE-6829036C6E9D}">
      <dgm:prSet/>
      <dgm:spPr/>
      <dgm:t>
        <a:bodyPr/>
        <a:lstStyle/>
        <a:p>
          <a:endParaRPr lang="en-US"/>
        </a:p>
      </dgm:t>
    </dgm:pt>
    <dgm:pt modelId="{535A671B-78F0-4A35-AFE8-AD2D98B8A516}">
      <dgm:prSet phldrT="[Text]"/>
      <dgm:spPr/>
      <dgm:t>
        <a:bodyPr/>
        <a:lstStyle/>
        <a:p>
          <a:r>
            <a:rPr lang="en-US" dirty="0"/>
            <a:t>Operating Model (Projects “Truth”)</a:t>
          </a:r>
        </a:p>
      </dgm:t>
    </dgm:pt>
    <dgm:pt modelId="{784DAA8D-9EC1-4CC6-BF5B-8ADBECFCF12C}" type="parTrans" cxnId="{8B08805F-04B2-49AC-B69B-E62E33E1150B}">
      <dgm:prSet/>
      <dgm:spPr/>
      <dgm:t>
        <a:bodyPr/>
        <a:lstStyle/>
        <a:p>
          <a:endParaRPr lang="en-US"/>
        </a:p>
      </dgm:t>
    </dgm:pt>
    <dgm:pt modelId="{F54F719F-699C-4667-98F9-EF039322337C}" type="sibTrans" cxnId="{8B08805F-04B2-49AC-B69B-E62E33E1150B}">
      <dgm:prSet/>
      <dgm:spPr/>
      <dgm:t>
        <a:bodyPr/>
        <a:lstStyle/>
        <a:p>
          <a:endParaRPr lang="en-US"/>
        </a:p>
      </dgm:t>
    </dgm:pt>
    <dgm:pt modelId="{2C58E097-BC92-4F21-8BE4-5F4383E2B300}">
      <dgm:prSet phldrT="[Text]"/>
      <dgm:spPr/>
      <dgm:t>
        <a:bodyPr/>
        <a:lstStyle/>
        <a:p>
          <a:r>
            <a:rPr lang="en-US" dirty="0"/>
            <a:t>Estimation Model – Picks TAC from set HCR </a:t>
          </a:r>
        </a:p>
      </dgm:t>
    </dgm:pt>
    <dgm:pt modelId="{DA067FA6-F652-40E7-B948-1066D8DF0DB9}" type="parTrans" cxnId="{EDB36505-13D3-42A5-97F4-F4AFC3DD710E}">
      <dgm:prSet/>
      <dgm:spPr/>
      <dgm:t>
        <a:bodyPr/>
        <a:lstStyle/>
        <a:p>
          <a:endParaRPr lang="en-US"/>
        </a:p>
      </dgm:t>
    </dgm:pt>
    <dgm:pt modelId="{A656E88D-6B1E-450E-BE7B-5F36BF46D9A9}" type="sibTrans" cxnId="{EDB36505-13D3-42A5-97F4-F4AFC3DD710E}">
      <dgm:prSet/>
      <dgm:spPr/>
      <dgm:t>
        <a:bodyPr/>
        <a:lstStyle/>
        <a:p>
          <a:endParaRPr lang="en-US"/>
        </a:p>
      </dgm:t>
    </dgm:pt>
    <dgm:pt modelId="{F8ABCAF2-543B-4FD3-885C-7F71A2F1B041}" type="pres">
      <dgm:prSet presAssocID="{0223F5DC-9DBE-4300-AAE8-C2228D9449B7}" presName="Name0" presStyleCnt="0">
        <dgm:presLayoutVars>
          <dgm:chMax val="11"/>
          <dgm:chPref val="11"/>
          <dgm:dir/>
          <dgm:resizeHandles/>
        </dgm:presLayoutVars>
      </dgm:prSet>
      <dgm:spPr/>
    </dgm:pt>
    <dgm:pt modelId="{23F2595D-3D85-425A-9893-246DDD93BB50}" type="pres">
      <dgm:prSet presAssocID="{2C58E097-BC92-4F21-8BE4-5F4383E2B300}" presName="Accent3" presStyleCnt="0"/>
      <dgm:spPr/>
    </dgm:pt>
    <dgm:pt modelId="{64A9B327-1152-4F4B-A7B0-9D75A9E54C85}" type="pres">
      <dgm:prSet presAssocID="{2C58E097-BC92-4F21-8BE4-5F4383E2B300}" presName="Accent" presStyleLbl="node1" presStyleIdx="0" presStyleCnt="3"/>
      <dgm:spPr/>
    </dgm:pt>
    <dgm:pt modelId="{13ED0FCA-1E54-4A43-A0DA-6B59D12FC485}" type="pres">
      <dgm:prSet presAssocID="{2C58E097-BC92-4F21-8BE4-5F4383E2B300}" presName="ParentBackground3" presStyleCnt="0"/>
      <dgm:spPr/>
    </dgm:pt>
    <dgm:pt modelId="{9E76349E-9DB7-4056-BEE0-DDAD8A460674}" type="pres">
      <dgm:prSet presAssocID="{2C58E097-BC92-4F21-8BE4-5F4383E2B300}" presName="ParentBackground" presStyleLbl="fgAcc1" presStyleIdx="0" presStyleCnt="3"/>
      <dgm:spPr/>
    </dgm:pt>
    <dgm:pt modelId="{63967C03-E76E-444D-9E21-0A64EDD849B0}" type="pres">
      <dgm:prSet presAssocID="{2C58E097-BC92-4F21-8BE4-5F4383E2B300}" presName="Parent3" presStyleLbl="revTx" presStyleIdx="0" presStyleCnt="0">
        <dgm:presLayoutVars>
          <dgm:chMax val="1"/>
          <dgm:chPref val="1"/>
          <dgm:bulletEnabled val="1"/>
        </dgm:presLayoutVars>
      </dgm:prSet>
      <dgm:spPr/>
    </dgm:pt>
    <dgm:pt modelId="{EEC11845-BE64-4820-96AC-4A6F6E0465B8}" type="pres">
      <dgm:prSet presAssocID="{535A671B-78F0-4A35-AFE8-AD2D98B8A516}" presName="Accent2" presStyleCnt="0"/>
      <dgm:spPr/>
    </dgm:pt>
    <dgm:pt modelId="{D91C6596-AFCE-4512-A576-513B41E2B432}" type="pres">
      <dgm:prSet presAssocID="{535A671B-78F0-4A35-AFE8-AD2D98B8A516}" presName="Accent" presStyleLbl="node1" presStyleIdx="1" presStyleCnt="3"/>
      <dgm:spPr/>
    </dgm:pt>
    <dgm:pt modelId="{6AA18244-3451-4B48-8411-CA2AB41621EA}" type="pres">
      <dgm:prSet presAssocID="{535A671B-78F0-4A35-AFE8-AD2D98B8A516}" presName="ParentBackground2" presStyleCnt="0"/>
      <dgm:spPr/>
    </dgm:pt>
    <dgm:pt modelId="{9E718B31-1336-4E81-A720-AA68764B9F76}" type="pres">
      <dgm:prSet presAssocID="{535A671B-78F0-4A35-AFE8-AD2D98B8A516}" presName="ParentBackground" presStyleLbl="fgAcc1" presStyleIdx="1" presStyleCnt="3"/>
      <dgm:spPr/>
    </dgm:pt>
    <dgm:pt modelId="{1EB333DA-724A-4586-B96E-26757EDD8848}" type="pres">
      <dgm:prSet presAssocID="{535A671B-78F0-4A35-AFE8-AD2D98B8A516}" presName="Parent2" presStyleLbl="revTx" presStyleIdx="0" presStyleCnt="0">
        <dgm:presLayoutVars>
          <dgm:chMax val="1"/>
          <dgm:chPref val="1"/>
          <dgm:bulletEnabled val="1"/>
        </dgm:presLayoutVars>
      </dgm:prSet>
      <dgm:spPr/>
    </dgm:pt>
    <dgm:pt modelId="{7EC6250F-C9DA-4487-AB4F-3E3702FE6307}" type="pres">
      <dgm:prSet presAssocID="{4588598D-2BED-450F-B7DF-131B11AC29B7}" presName="Accent1" presStyleCnt="0"/>
      <dgm:spPr/>
    </dgm:pt>
    <dgm:pt modelId="{4C155894-0A6C-40B9-BF39-9C26B48BAA53}" type="pres">
      <dgm:prSet presAssocID="{4588598D-2BED-450F-B7DF-131B11AC29B7}" presName="Accent" presStyleLbl="node1" presStyleIdx="2" presStyleCnt="3"/>
      <dgm:spPr/>
    </dgm:pt>
    <dgm:pt modelId="{10FA3618-6A9A-4185-8866-F5928DF50297}" type="pres">
      <dgm:prSet presAssocID="{4588598D-2BED-450F-B7DF-131B11AC29B7}" presName="ParentBackground1" presStyleCnt="0"/>
      <dgm:spPr/>
    </dgm:pt>
    <dgm:pt modelId="{081A39D8-51C8-4D39-B687-E13828C1B5F6}" type="pres">
      <dgm:prSet presAssocID="{4588598D-2BED-450F-B7DF-131B11AC29B7}" presName="ParentBackground" presStyleLbl="fgAcc1" presStyleIdx="2" presStyleCnt="3"/>
      <dgm:spPr/>
    </dgm:pt>
    <dgm:pt modelId="{21842395-9717-40CF-A481-CE0306BD5B08}" type="pres">
      <dgm:prSet presAssocID="{4588598D-2BED-450F-B7DF-131B11AC29B7}" presName="Parent1" presStyleLbl="revTx" presStyleIdx="0" presStyleCnt="0">
        <dgm:presLayoutVars>
          <dgm:chMax val="1"/>
          <dgm:chPref val="1"/>
          <dgm:bulletEnabled val="1"/>
        </dgm:presLayoutVars>
      </dgm:prSet>
      <dgm:spPr/>
    </dgm:pt>
  </dgm:ptLst>
  <dgm:cxnLst>
    <dgm:cxn modelId="{EDB36505-13D3-42A5-97F4-F4AFC3DD710E}" srcId="{0223F5DC-9DBE-4300-AAE8-C2228D9449B7}" destId="{2C58E097-BC92-4F21-8BE4-5F4383E2B300}" srcOrd="2" destOrd="0" parTransId="{DA067FA6-F652-40E7-B948-1066D8DF0DB9}" sibTransId="{A656E88D-6B1E-450E-BE7B-5F36BF46D9A9}"/>
    <dgm:cxn modelId="{D836C913-2432-4B90-AC5A-B7C93045B7A3}" type="presOf" srcId="{2C58E097-BC92-4F21-8BE4-5F4383E2B300}" destId="{63967C03-E76E-444D-9E21-0A64EDD849B0}" srcOrd="1" destOrd="0" presId="urn:microsoft.com/office/officeart/2011/layout/CircleProcess"/>
    <dgm:cxn modelId="{A1E7C625-F5FB-4D16-94BC-B3136AE8BE19}" type="presOf" srcId="{535A671B-78F0-4A35-AFE8-AD2D98B8A516}" destId="{9E718B31-1336-4E81-A720-AA68764B9F76}" srcOrd="0" destOrd="0" presId="urn:microsoft.com/office/officeart/2011/layout/CircleProcess"/>
    <dgm:cxn modelId="{8B08805F-04B2-49AC-B69B-E62E33E1150B}" srcId="{0223F5DC-9DBE-4300-AAE8-C2228D9449B7}" destId="{535A671B-78F0-4A35-AFE8-AD2D98B8A516}" srcOrd="1" destOrd="0" parTransId="{784DAA8D-9EC1-4CC6-BF5B-8ADBECFCF12C}" sibTransId="{F54F719F-699C-4667-98F9-EF039322337C}"/>
    <dgm:cxn modelId="{73D0346D-CC1D-4946-9725-F127421371CA}" type="presOf" srcId="{4588598D-2BED-450F-B7DF-131B11AC29B7}" destId="{21842395-9717-40CF-A481-CE0306BD5B08}" srcOrd="1" destOrd="0" presId="urn:microsoft.com/office/officeart/2011/layout/CircleProcess"/>
    <dgm:cxn modelId="{19AFA150-3A20-4E90-B6EE-6829036C6E9D}" srcId="{0223F5DC-9DBE-4300-AAE8-C2228D9449B7}" destId="{4588598D-2BED-450F-B7DF-131B11AC29B7}" srcOrd="0" destOrd="0" parTransId="{89451BD1-7FEE-476B-9A71-E7887307CCD1}" sibTransId="{F23980CB-D544-4EFD-B455-B45079937D9F}"/>
    <dgm:cxn modelId="{488FA5A2-44B8-467B-93BE-C0D516E68CE9}" type="presOf" srcId="{2C58E097-BC92-4F21-8BE4-5F4383E2B300}" destId="{9E76349E-9DB7-4056-BEE0-DDAD8A460674}" srcOrd="0" destOrd="0" presId="urn:microsoft.com/office/officeart/2011/layout/CircleProcess"/>
    <dgm:cxn modelId="{1A7FC2C0-24D1-4F4D-8A94-B496428BD025}" type="presOf" srcId="{535A671B-78F0-4A35-AFE8-AD2D98B8A516}" destId="{1EB333DA-724A-4586-B96E-26757EDD8848}" srcOrd="1" destOrd="0" presId="urn:microsoft.com/office/officeart/2011/layout/CircleProcess"/>
    <dgm:cxn modelId="{63A594E3-BF7A-4FD4-897D-CDC0ED40B263}" type="presOf" srcId="{4588598D-2BED-450F-B7DF-131B11AC29B7}" destId="{081A39D8-51C8-4D39-B687-E13828C1B5F6}" srcOrd="0" destOrd="0" presId="urn:microsoft.com/office/officeart/2011/layout/CircleProcess"/>
    <dgm:cxn modelId="{1E7E09EB-BEB2-41C5-B242-276C9704077D}" type="presOf" srcId="{0223F5DC-9DBE-4300-AAE8-C2228D9449B7}" destId="{F8ABCAF2-543B-4FD3-885C-7F71A2F1B041}" srcOrd="0" destOrd="0" presId="urn:microsoft.com/office/officeart/2011/layout/CircleProcess"/>
    <dgm:cxn modelId="{7409DFD2-58CB-4C00-88D3-A66098DF8065}" type="presParOf" srcId="{F8ABCAF2-543B-4FD3-885C-7F71A2F1B041}" destId="{23F2595D-3D85-425A-9893-246DDD93BB50}" srcOrd="0" destOrd="0" presId="urn:microsoft.com/office/officeart/2011/layout/CircleProcess"/>
    <dgm:cxn modelId="{E9431EAE-6353-4B2E-9D3A-D999FD9A66F8}" type="presParOf" srcId="{23F2595D-3D85-425A-9893-246DDD93BB50}" destId="{64A9B327-1152-4F4B-A7B0-9D75A9E54C85}" srcOrd="0" destOrd="0" presId="urn:microsoft.com/office/officeart/2011/layout/CircleProcess"/>
    <dgm:cxn modelId="{75088DE9-6503-4AAF-9186-9BD5DDD2E5D6}" type="presParOf" srcId="{F8ABCAF2-543B-4FD3-885C-7F71A2F1B041}" destId="{13ED0FCA-1E54-4A43-A0DA-6B59D12FC485}" srcOrd="1" destOrd="0" presId="urn:microsoft.com/office/officeart/2011/layout/CircleProcess"/>
    <dgm:cxn modelId="{3BE758AC-4990-431A-BC9E-8FDC66AF2445}" type="presParOf" srcId="{13ED0FCA-1E54-4A43-A0DA-6B59D12FC485}" destId="{9E76349E-9DB7-4056-BEE0-DDAD8A460674}" srcOrd="0" destOrd="0" presId="urn:microsoft.com/office/officeart/2011/layout/CircleProcess"/>
    <dgm:cxn modelId="{CBF36CF1-E2A0-4B69-AE8B-61EE9F3FBC1A}" type="presParOf" srcId="{F8ABCAF2-543B-4FD3-885C-7F71A2F1B041}" destId="{63967C03-E76E-444D-9E21-0A64EDD849B0}" srcOrd="2" destOrd="0" presId="urn:microsoft.com/office/officeart/2011/layout/CircleProcess"/>
    <dgm:cxn modelId="{A3E740D9-423E-4101-A94D-4BCB4CA4DF19}" type="presParOf" srcId="{F8ABCAF2-543B-4FD3-885C-7F71A2F1B041}" destId="{EEC11845-BE64-4820-96AC-4A6F6E0465B8}" srcOrd="3" destOrd="0" presId="urn:microsoft.com/office/officeart/2011/layout/CircleProcess"/>
    <dgm:cxn modelId="{A3DEB383-EAE0-443E-8D2F-628D4EC672C0}" type="presParOf" srcId="{EEC11845-BE64-4820-96AC-4A6F6E0465B8}" destId="{D91C6596-AFCE-4512-A576-513B41E2B432}" srcOrd="0" destOrd="0" presId="urn:microsoft.com/office/officeart/2011/layout/CircleProcess"/>
    <dgm:cxn modelId="{6CD56B8F-9F24-4D25-957D-76E78DD71800}" type="presParOf" srcId="{F8ABCAF2-543B-4FD3-885C-7F71A2F1B041}" destId="{6AA18244-3451-4B48-8411-CA2AB41621EA}" srcOrd="4" destOrd="0" presId="urn:microsoft.com/office/officeart/2011/layout/CircleProcess"/>
    <dgm:cxn modelId="{F37A3419-F792-4433-80D1-5A3726E8B1A5}" type="presParOf" srcId="{6AA18244-3451-4B48-8411-CA2AB41621EA}" destId="{9E718B31-1336-4E81-A720-AA68764B9F76}" srcOrd="0" destOrd="0" presId="urn:microsoft.com/office/officeart/2011/layout/CircleProcess"/>
    <dgm:cxn modelId="{2D47DFD7-6F74-4DC8-B82C-1537EEB6FC10}" type="presParOf" srcId="{F8ABCAF2-543B-4FD3-885C-7F71A2F1B041}" destId="{1EB333DA-724A-4586-B96E-26757EDD8848}" srcOrd="5" destOrd="0" presId="urn:microsoft.com/office/officeart/2011/layout/CircleProcess"/>
    <dgm:cxn modelId="{94052BCF-E36E-481F-81AD-2705E30550C7}" type="presParOf" srcId="{F8ABCAF2-543B-4FD3-885C-7F71A2F1B041}" destId="{7EC6250F-C9DA-4487-AB4F-3E3702FE6307}" srcOrd="6" destOrd="0" presId="urn:microsoft.com/office/officeart/2011/layout/CircleProcess"/>
    <dgm:cxn modelId="{1E24DEF2-C0EF-441B-AC0B-4D715087C2E7}" type="presParOf" srcId="{7EC6250F-C9DA-4487-AB4F-3E3702FE6307}" destId="{4C155894-0A6C-40B9-BF39-9C26B48BAA53}" srcOrd="0" destOrd="0" presId="urn:microsoft.com/office/officeart/2011/layout/CircleProcess"/>
    <dgm:cxn modelId="{0CBF8B29-197C-4ACA-A2AB-64E2A223D366}" type="presParOf" srcId="{F8ABCAF2-543B-4FD3-885C-7F71A2F1B041}" destId="{10FA3618-6A9A-4185-8866-F5928DF50297}" srcOrd="7" destOrd="0" presId="urn:microsoft.com/office/officeart/2011/layout/CircleProcess"/>
    <dgm:cxn modelId="{FEBB5560-2E93-4EB0-AA04-6109AFB86072}" type="presParOf" srcId="{10FA3618-6A9A-4185-8866-F5928DF50297}" destId="{081A39D8-51C8-4D39-B687-E13828C1B5F6}" srcOrd="0" destOrd="0" presId="urn:microsoft.com/office/officeart/2011/layout/CircleProcess"/>
    <dgm:cxn modelId="{09701217-285F-4C7C-AD79-147439CC1B08}" type="presParOf" srcId="{F8ABCAF2-543B-4FD3-885C-7F71A2F1B041}" destId="{21842395-9717-40CF-A481-CE0306BD5B08}"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7854A3-2AAA-4811-B2C0-B6EC633897EA}" type="doc">
      <dgm:prSet loTypeId="urn:microsoft.com/office/officeart/2009/3/layout/HorizontalOrganizationChart" loCatId="hierarchy" qsTypeId="urn:microsoft.com/office/officeart/2005/8/quickstyle/simple1" qsCatId="simple" csTypeId="urn:microsoft.com/office/officeart/2005/8/colors/accent5_3" csCatId="accent5"/>
      <dgm:spPr/>
      <dgm:t>
        <a:bodyPr/>
        <a:lstStyle/>
        <a:p>
          <a:endParaRPr lang="en-US"/>
        </a:p>
      </dgm:t>
    </dgm:pt>
    <dgm:pt modelId="{0086055A-DB60-4AB3-B154-8F7FAABB0A73}">
      <dgm:prSet/>
      <dgm:spPr/>
      <dgm:t>
        <a:bodyPr/>
        <a:lstStyle/>
        <a:p>
          <a:r>
            <a:rPr lang="en-US"/>
            <a:t>All 13 HCRs</a:t>
          </a:r>
          <a:endParaRPr lang="en-US" dirty="0"/>
        </a:p>
      </dgm:t>
    </dgm:pt>
    <dgm:pt modelId="{B81A70D2-26CF-440D-8568-9A82178A4135}" type="parTrans" cxnId="{40238972-38C8-4253-8295-7C0470EF8495}">
      <dgm:prSet/>
      <dgm:spPr/>
      <dgm:t>
        <a:bodyPr/>
        <a:lstStyle/>
        <a:p>
          <a:endParaRPr lang="en-US" sz="2400"/>
        </a:p>
      </dgm:t>
    </dgm:pt>
    <dgm:pt modelId="{E6FD4052-F4E7-49CE-B813-FC06E797220E}" type="sibTrans" cxnId="{40238972-38C8-4253-8295-7C0470EF8495}">
      <dgm:prSet/>
      <dgm:spPr/>
      <dgm:t>
        <a:bodyPr/>
        <a:lstStyle/>
        <a:p>
          <a:endParaRPr lang="en-US"/>
        </a:p>
      </dgm:t>
    </dgm:pt>
    <dgm:pt modelId="{F5F3EC36-FBFD-4ADD-8EA6-2360418C0B41}">
      <dgm:prSet/>
      <dgm:spPr/>
      <dgm:t>
        <a:bodyPr/>
        <a:lstStyle/>
        <a:p>
          <a:pPr>
            <a:lnSpc>
              <a:spcPct val="100000"/>
            </a:lnSpc>
          </a:pPr>
          <a:r>
            <a:rPr lang="en-US"/>
            <a:t>10 Years </a:t>
          </a:r>
        </a:p>
      </dgm:t>
    </dgm:pt>
    <dgm:pt modelId="{CC9C1AF3-AC34-4132-8ED4-53ED8DA3DA49}" type="parTrans" cxnId="{85C55DE4-A6BF-41C4-BAB1-F51B8570D385}">
      <dgm:prSet/>
      <dgm:spPr/>
      <dgm:t>
        <a:bodyPr/>
        <a:lstStyle/>
        <a:p>
          <a:endParaRPr lang="en-US" sz="2400"/>
        </a:p>
      </dgm:t>
    </dgm:pt>
    <dgm:pt modelId="{0286FCF5-35F4-477B-BE10-DFB774C89F71}" type="sibTrans" cxnId="{85C55DE4-A6BF-41C4-BAB1-F51B8570D385}">
      <dgm:prSet/>
      <dgm:spPr/>
      <dgm:t>
        <a:bodyPr/>
        <a:lstStyle/>
        <a:p>
          <a:endParaRPr lang="en-US"/>
        </a:p>
      </dgm:t>
    </dgm:pt>
    <dgm:pt modelId="{FACC8277-8B32-4C75-A104-EA2D8E1C4FFD}">
      <dgm:prSet/>
      <dgm:spPr/>
      <dgm:t>
        <a:bodyPr/>
        <a:lstStyle/>
        <a:p>
          <a:pPr>
            <a:lnSpc>
              <a:spcPct val="100000"/>
            </a:lnSpc>
          </a:pPr>
          <a:r>
            <a:rPr lang="en-US"/>
            <a:t>3 Simulations </a:t>
          </a:r>
        </a:p>
      </dgm:t>
    </dgm:pt>
    <dgm:pt modelId="{84DA4484-189B-42C1-B583-8EBE5BBBA1A7}" type="parTrans" cxnId="{745A844C-E09F-48F0-9917-C2EEBEE21720}">
      <dgm:prSet/>
      <dgm:spPr/>
      <dgm:t>
        <a:bodyPr/>
        <a:lstStyle/>
        <a:p>
          <a:endParaRPr lang="en-US" sz="2400"/>
        </a:p>
      </dgm:t>
    </dgm:pt>
    <dgm:pt modelId="{0A983C34-06BE-43A3-9BC6-0608E56E04C8}" type="sibTrans" cxnId="{745A844C-E09F-48F0-9917-C2EEBEE21720}">
      <dgm:prSet/>
      <dgm:spPr/>
      <dgm:t>
        <a:bodyPr/>
        <a:lstStyle/>
        <a:p>
          <a:endParaRPr lang="en-US"/>
        </a:p>
      </dgm:t>
    </dgm:pt>
    <dgm:pt modelId="{CA8E3E0F-4878-4949-92E0-58F7B3C55694}">
      <dgm:prSet/>
      <dgm:spPr/>
      <dgm:t>
        <a:bodyPr/>
        <a:lstStyle/>
        <a:p>
          <a:r>
            <a:rPr lang="en-US"/>
            <a:t>Limited by time </a:t>
          </a:r>
        </a:p>
      </dgm:t>
    </dgm:pt>
    <dgm:pt modelId="{C4E86B2A-6726-42D1-B445-69B35493E735}" type="parTrans" cxnId="{28AB0D92-8C93-4B0F-9940-A0C4FB9EAEB3}">
      <dgm:prSet/>
      <dgm:spPr/>
      <dgm:t>
        <a:bodyPr/>
        <a:lstStyle/>
        <a:p>
          <a:endParaRPr lang="en-US" sz="2400"/>
        </a:p>
      </dgm:t>
    </dgm:pt>
    <dgm:pt modelId="{CEDACC25-2DF2-4E36-B094-2EBF2F0DE9D9}" type="sibTrans" cxnId="{28AB0D92-8C93-4B0F-9940-A0C4FB9EAEB3}">
      <dgm:prSet/>
      <dgm:spPr/>
      <dgm:t>
        <a:bodyPr/>
        <a:lstStyle/>
        <a:p>
          <a:endParaRPr lang="en-US"/>
        </a:p>
      </dgm:t>
    </dgm:pt>
    <dgm:pt modelId="{AEE94C8D-B35E-40ED-9AEF-C726DEDBFC5A}">
      <dgm:prSet/>
      <dgm:spPr/>
      <dgm:t>
        <a:bodyPr/>
        <a:lstStyle/>
        <a:p>
          <a:r>
            <a:rPr lang="en-US"/>
            <a:t>~1.25hours/Scenario</a:t>
          </a:r>
        </a:p>
      </dgm:t>
    </dgm:pt>
    <dgm:pt modelId="{C21D8213-B6FB-4810-BB7C-A68584BE307A}" type="parTrans" cxnId="{BB0FAF7E-D052-4ABA-A1DF-201B42CC4475}">
      <dgm:prSet/>
      <dgm:spPr/>
      <dgm:t>
        <a:bodyPr/>
        <a:lstStyle/>
        <a:p>
          <a:endParaRPr lang="en-US" sz="2400"/>
        </a:p>
      </dgm:t>
    </dgm:pt>
    <dgm:pt modelId="{83964DE8-43B4-4737-A234-28769BD82DE0}" type="sibTrans" cxnId="{BB0FAF7E-D052-4ABA-A1DF-201B42CC4475}">
      <dgm:prSet/>
      <dgm:spPr/>
      <dgm:t>
        <a:bodyPr/>
        <a:lstStyle/>
        <a:p>
          <a:endParaRPr lang="en-US"/>
        </a:p>
      </dgm:t>
    </dgm:pt>
    <dgm:pt modelId="{2ABC28BE-C960-4903-88D0-5A4B62730677}">
      <dgm:prSet/>
      <dgm:spPr/>
      <dgm:t>
        <a:bodyPr/>
        <a:lstStyle/>
        <a:p>
          <a:r>
            <a:rPr lang="en-US"/>
            <a:t>Bare bones figures and tables </a:t>
          </a:r>
        </a:p>
      </dgm:t>
    </dgm:pt>
    <dgm:pt modelId="{EF47AF29-3631-432B-AB1F-4084FCF984C9}" type="parTrans" cxnId="{AD77E6D7-A38A-419C-AF11-958EFA3A6518}">
      <dgm:prSet/>
      <dgm:spPr/>
      <dgm:t>
        <a:bodyPr/>
        <a:lstStyle/>
        <a:p>
          <a:endParaRPr lang="en-US" sz="2400"/>
        </a:p>
      </dgm:t>
    </dgm:pt>
    <dgm:pt modelId="{42B12279-2E72-4506-8555-4B21482CE802}" type="sibTrans" cxnId="{AD77E6D7-A38A-419C-AF11-958EFA3A6518}">
      <dgm:prSet/>
      <dgm:spPr/>
      <dgm:t>
        <a:bodyPr/>
        <a:lstStyle/>
        <a:p>
          <a:endParaRPr lang="en-US"/>
        </a:p>
      </dgm:t>
    </dgm:pt>
    <dgm:pt modelId="{4579E031-18B9-4A6F-A961-C9F8EE168839}">
      <dgm:prSet/>
      <dgm:spPr/>
      <dgm:t>
        <a:bodyPr/>
        <a:lstStyle/>
        <a:p>
          <a:r>
            <a:rPr lang="en-US"/>
            <a:t>Prep for cloud computing</a:t>
          </a:r>
        </a:p>
      </dgm:t>
    </dgm:pt>
    <dgm:pt modelId="{FA31A287-AF93-4F95-B187-E4307ABEDC66}" type="parTrans" cxnId="{F3895557-D281-47F6-9E3D-C619AEE49ED7}">
      <dgm:prSet/>
      <dgm:spPr/>
      <dgm:t>
        <a:bodyPr/>
        <a:lstStyle/>
        <a:p>
          <a:endParaRPr lang="en-US" sz="2400"/>
        </a:p>
      </dgm:t>
    </dgm:pt>
    <dgm:pt modelId="{7E66E15D-E436-4182-8862-541DA0A02A13}" type="sibTrans" cxnId="{F3895557-D281-47F6-9E3D-C619AEE49ED7}">
      <dgm:prSet/>
      <dgm:spPr/>
      <dgm:t>
        <a:bodyPr/>
        <a:lstStyle/>
        <a:p>
          <a:endParaRPr lang="en-US"/>
        </a:p>
      </dgm:t>
    </dgm:pt>
    <dgm:pt modelId="{E2A20F8F-FED8-4E82-A56B-FDE34A0D56D0}" type="pres">
      <dgm:prSet presAssocID="{CE7854A3-2AAA-4811-B2C0-B6EC633897EA}" presName="hierChild1" presStyleCnt="0">
        <dgm:presLayoutVars>
          <dgm:orgChart val="1"/>
          <dgm:chPref val="1"/>
          <dgm:dir/>
          <dgm:animOne val="branch"/>
          <dgm:animLvl val="lvl"/>
          <dgm:resizeHandles/>
        </dgm:presLayoutVars>
      </dgm:prSet>
      <dgm:spPr/>
    </dgm:pt>
    <dgm:pt modelId="{51DAD6D0-AAC7-420E-A70B-AD45360AB7D9}" type="pres">
      <dgm:prSet presAssocID="{0086055A-DB60-4AB3-B154-8F7FAABB0A73}" presName="hierRoot1" presStyleCnt="0">
        <dgm:presLayoutVars>
          <dgm:hierBranch val="init"/>
        </dgm:presLayoutVars>
      </dgm:prSet>
      <dgm:spPr/>
    </dgm:pt>
    <dgm:pt modelId="{10EE276D-E746-4292-8C13-B2066E748968}" type="pres">
      <dgm:prSet presAssocID="{0086055A-DB60-4AB3-B154-8F7FAABB0A73}" presName="rootComposite1" presStyleCnt="0"/>
      <dgm:spPr/>
    </dgm:pt>
    <dgm:pt modelId="{01D0CF10-FF97-4C12-BA24-7B27B1954161}" type="pres">
      <dgm:prSet presAssocID="{0086055A-DB60-4AB3-B154-8F7FAABB0A73}" presName="rootText1" presStyleLbl="node0" presStyleIdx="0" presStyleCnt="3">
        <dgm:presLayoutVars>
          <dgm:chPref val="3"/>
        </dgm:presLayoutVars>
      </dgm:prSet>
      <dgm:spPr/>
    </dgm:pt>
    <dgm:pt modelId="{8BD86F74-24B4-4192-9C11-0EB154236EBB}" type="pres">
      <dgm:prSet presAssocID="{0086055A-DB60-4AB3-B154-8F7FAABB0A73}" presName="rootConnector1" presStyleLbl="node1" presStyleIdx="0" presStyleCnt="0"/>
      <dgm:spPr/>
    </dgm:pt>
    <dgm:pt modelId="{D46E9EC9-1D60-45A6-B114-00657625A08C}" type="pres">
      <dgm:prSet presAssocID="{0086055A-DB60-4AB3-B154-8F7FAABB0A73}" presName="hierChild2" presStyleCnt="0"/>
      <dgm:spPr/>
    </dgm:pt>
    <dgm:pt modelId="{9EA91A6D-454D-4F7C-80FE-BC66CD397947}" type="pres">
      <dgm:prSet presAssocID="{CC9C1AF3-AC34-4132-8ED4-53ED8DA3DA49}" presName="Name64" presStyleLbl="parChTrans1D2" presStyleIdx="0" presStyleCnt="2"/>
      <dgm:spPr/>
    </dgm:pt>
    <dgm:pt modelId="{D91738F8-D305-40F1-BDF7-E5E65D511379}" type="pres">
      <dgm:prSet presAssocID="{F5F3EC36-FBFD-4ADD-8EA6-2360418C0B41}" presName="hierRoot2" presStyleCnt="0">
        <dgm:presLayoutVars>
          <dgm:hierBranch val="init"/>
        </dgm:presLayoutVars>
      </dgm:prSet>
      <dgm:spPr/>
    </dgm:pt>
    <dgm:pt modelId="{C91E86ED-19FA-4C1C-AF61-65351D14B5E6}" type="pres">
      <dgm:prSet presAssocID="{F5F3EC36-FBFD-4ADD-8EA6-2360418C0B41}" presName="rootComposite" presStyleCnt="0"/>
      <dgm:spPr/>
    </dgm:pt>
    <dgm:pt modelId="{D617D35D-5096-4BEB-9379-D90B05DAA847}" type="pres">
      <dgm:prSet presAssocID="{F5F3EC36-FBFD-4ADD-8EA6-2360418C0B41}" presName="rootText" presStyleLbl="node2" presStyleIdx="0" presStyleCnt="2">
        <dgm:presLayoutVars>
          <dgm:chPref val="3"/>
        </dgm:presLayoutVars>
      </dgm:prSet>
      <dgm:spPr/>
    </dgm:pt>
    <dgm:pt modelId="{577E8241-8771-40A5-A04B-06CABB51E197}" type="pres">
      <dgm:prSet presAssocID="{F5F3EC36-FBFD-4ADD-8EA6-2360418C0B41}" presName="rootConnector" presStyleLbl="node2" presStyleIdx="0" presStyleCnt="2"/>
      <dgm:spPr/>
    </dgm:pt>
    <dgm:pt modelId="{2BF9B462-253F-407A-AB0C-ECAF7504E56D}" type="pres">
      <dgm:prSet presAssocID="{F5F3EC36-FBFD-4ADD-8EA6-2360418C0B41}" presName="hierChild4" presStyleCnt="0"/>
      <dgm:spPr/>
    </dgm:pt>
    <dgm:pt modelId="{91DCB823-F714-4CAD-8FEA-90B214691A99}" type="pres">
      <dgm:prSet presAssocID="{F5F3EC36-FBFD-4ADD-8EA6-2360418C0B41}" presName="hierChild5" presStyleCnt="0"/>
      <dgm:spPr/>
    </dgm:pt>
    <dgm:pt modelId="{E3ED7706-74DA-4065-B6E1-0444B7D62A95}" type="pres">
      <dgm:prSet presAssocID="{84DA4484-189B-42C1-B583-8EBE5BBBA1A7}" presName="Name64" presStyleLbl="parChTrans1D2" presStyleIdx="1" presStyleCnt="2"/>
      <dgm:spPr/>
    </dgm:pt>
    <dgm:pt modelId="{10E2A35E-49DA-48BF-9AE0-27A366D6640F}" type="pres">
      <dgm:prSet presAssocID="{FACC8277-8B32-4C75-A104-EA2D8E1C4FFD}" presName="hierRoot2" presStyleCnt="0">
        <dgm:presLayoutVars>
          <dgm:hierBranch val="init"/>
        </dgm:presLayoutVars>
      </dgm:prSet>
      <dgm:spPr/>
    </dgm:pt>
    <dgm:pt modelId="{EE4BE049-A071-41B1-8557-1B0AFC24B3B5}" type="pres">
      <dgm:prSet presAssocID="{FACC8277-8B32-4C75-A104-EA2D8E1C4FFD}" presName="rootComposite" presStyleCnt="0"/>
      <dgm:spPr/>
    </dgm:pt>
    <dgm:pt modelId="{6B7B7F3F-77C2-4B12-BC9D-5A2E880FBA37}" type="pres">
      <dgm:prSet presAssocID="{FACC8277-8B32-4C75-A104-EA2D8E1C4FFD}" presName="rootText" presStyleLbl="node2" presStyleIdx="1" presStyleCnt="2">
        <dgm:presLayoutVars>
          <dgm:chPref val="3"/>
        </dgm:presLayoutVars>
      </dgm:prSet>
      <dgm:spPr/>
    </dgm:pt>
    <dgm:pt modelId="{381D104A-AF3F-483F-9143-D7F97515BD51}" type="pres">
      <dgm:prSet presAssocID="{FACC8277-8B32-4C75-A104-EA2D8E1C4FFD}" presName="rootConnector" presStyleLbl="node2" presStyleIdx="1" presStyleCnt="2"/>
      <dgm:spPr/>
    </dgm:pt>
    <dgm:pt modelId="{7ED73B56-726C-4692-80D5-E5A63EA0BA78}" type="pres">
      <dgm:prSet presAssocID="{FACC8277-8B32-4C75-A104-EA2D8E1C4FFD}" presName="hierChild4" presStyleCnt="0"/>
      <dgm:spPr/>
    </dgm:pt>
    <dgm:pt modelId="{8204D8C9-CF66-4970-A5EE-4BDAF6324974}" type="pres">
      <dgm:prSet presAssocID="{C4E86B2A-6726-42D1-B445-69B35493E735}" presName="Name64" presStyleLbl="parChTrans1D3" presStyleIdx="0" presStyleCnt="2"/>
      <dgm:spPr/>
    </dgm:pt>
    <dgm:pt modelId="{6FF84DD0-093F-46C8-BC70-A945E16BA038}" type="pres">
      <dgm:prSet presAssocID="{CA8E3E0F-4878-4949-92E0-58F7B3C55694}" presName="hierRoot2" presStyleCnt="0">
        <dgm:presLayoutVars>
          <dgm:hierBranch val="init"/>
        </dgm:presLayoutVars>
      </dgm:prSet>
      <dgm:spPr/>
    </dgm:pt>
    <dgm:pt modelId="{3F2B3F72-FDF8-4870-9CB1-F2C003B4417D}" type="pres">
      <dgm:prSet presAssocID="{CA8E3E0F-4878-4949-92E0-58F7B3C55694}" presName="rootComposite" presStyleCnt="0"/>
      <dgm:spPr/>
    </dgm:pt>
    <dgm:pt modelId="{A7D89DBE-643E-4FD0-9347-43193C598905}" type="pres">
      <dgm:prSet presAssocID="{CA8E3E0F-4878-4949-92E0-58F7B3C55694}" presName="rootText" presStyleLbl="node3" presStyleIdx="0" presStyleCnt="2">
        <dgm:presLayoutVars>
          <dgm:chPref val="3"/>
        </dgm:presLayoutVars>
      </dgm:prSet>
      <dgm:spPr/>
    </dgm:pt>
    <dgm:pt modelId="{FB8E774E-7A4F-4B21-8D69-A2135338678B}" type="pres">
      <dgm:prSet presAssocID="{CA8E3E0F-4878-4949-92E0-58F7B3C55694}" presName="rootConnector" presStyleLbl="node3" presStyleIdx="0" presStyleCnt="2"/>
      <dgm:spPr/>
    </dgm:pt>
    <dgm:pt modelId="{C7E41E8A-3D7C-46BE-AEA0-58289951E0D3}" type="pres">
      <dgm:prSet presAssocID="{CA8E3E0F-4878-4949-92E0-58F7B3C55694}" presName="hierChild4" presStyleCnt="0"/>
      <dgm:spPr/>
    </dgm:pt>
    <dgm:pt modelId="{E71D51AC-15F4-4131-AB7C-5255F6CF6E6D}" type="pres">
      <dgm:prSet presAssocID="{CA8E3E0F-4878-4949-92E0-58F7B3C55694}" presName="hierChild5" presStyleCnt="0"/>
      <dgm:spPr/>
    </dgm:pt>
    <dgm:pt modelId="{2D292D88-0D1E-404A-8710-20A1F9AA3203}" type="pres">
      <dgm:prSet presAssocID="{C21D8213-B6FB-4810-BB7C-A68584BE307A}" presName="Name64" presStyleLbl="parChTrans1D3" presStyleIdx="1" presStyleCnt="2"/>
      <dgm:spPr/>
    </dgm:pt>
    <dgm:pt modelId="{AC0CF7DF-E64A-4ABB-926D-5DE442BC8AB8}" type="pres">
      <dgm:prSet presAssocID="{AEE94C8D-B35E-40ED-9AEF-C726DEDBFC5A}" presName="hierRoot2" presStyleCnt="0">
        <dgm:presLayoutVars>
          <dgm:hierBranch val="init"/>
        </dgm:presLayoutVars>
      </dgm:prSet>
      <dgm:spPr/>
    </dgm:pt>
    <dgm:pt modelId="{6F10B8D4-A698-4CC2-94AC-3F38EE1647DC}" type="pres">
      <dgm:prSet presAssocID="{AEE94C8D-B35E-40ED-9AEF-C726DEDBFC5A}" presName="rootComposite" presStyleCnt="0"/>
      <dgm:spPr/>
    </dgm:pt>
    <dgm:pt modelId="{DFA78B8B-97C6-4C66-9E76-BB6065705C3C}" type="pres">
      <dgm:prSet presAssocID="{AEE94C8D-B35E-40ED-9AEF-C726DEDBFC5A}" presName="rootText" presStyleLbl="node3" presStyleIdx="1" presStyleCnt="2">
        <dgm:presLayoutVars>
          <dgm:chPref val="3"/>
        </dgm:presLayoutVars>
      </dgm:prSet>
      <dgm:spPr/>
    </dgm:pt>
    <dgm:pt modelId="{23C16944-C5B6-4B43-BB8D-EAA04CEB9A80}" type="pres">
      <dgm:prSet presAssocID="{AEE94C8D-B35E-40ED-9AEF-C726DEDBFC5A}" presName="rootConnector" presStyleLbl="node3" presStyleIdx="1" presStyleCnt="2"/>
      <dgm:spPr/>
    </dgm:pt>
    <dgm:pt modelId="{6FDFBA57-B31E-4818-A142-84465DB5BCC3}" type="pres">
      <dgm:prSet presAssocID="{AEE94C8D-B35E-40ED-9AEF-C726DEDBFC5A}" presName="hierChild4" presStyleCnt="0"/>
      <dgm:spPr/>
    </dgm:pt>
    <dgm:pt modelId="{8794E0C3-8C58-409B-9CFB-574A63CB058A}" type="pres">
      <dgm:prSet presAssocID="{AEE94C8D-B35E-40ED-9AEF-C726DEDBFC5A}" presName="hierChild5" presStyleCnt="0"/>
      <dgm:spPr/>
    </dgm:pt>
    <dgm:pt modelId="{EC49CEB3-3742-4716-AD03-F72A47671224}" type="pres">
      <dgm:prSet presAssocID="{FACC8277-8B32-4C75-A104-EA2D8E1C4FFD}" presName="hierChild5" presStyleCnt="0"/>
      <dgm:spPr/>
    </dgm:pt>
    <dgm:pt modelId="{96C7322B-DA9C-406A-AF87-A28101767FB2}" type="pres">
      <dgm:prSet presAssocID="{0086055A-DB60-4AB3-B154-8F7FAABB0A73}" presName="hierChild3" presStyleCnt="0"/>
      <dgm:spPr/>
    </dgm:pt>
    <dgm:pt modelId="{1BB8E934-F2EB-4D7D-AA28-8159C8D1E3D5}" type="pres">
      <dgm:prSet presAssocID="{2ABC28BE-C960-4903-88D0-5A4B62730677}" presName="hierRoot1" presStyleCnt="0">
        <dgm:presLayoutVars>
          <dgm:hierBranch val="init"/>
        </dgm:presLayoutVars>
      </dgm:prSet>
      <dgm:spPr/>
    </dgm:pt>
    <dgm:pt modelId="{D7FB8D36-886D-42ED-8E76-482163B12CAE}" type="pres">
      <dgm:prSet presAssocID="{2ABC28BE-C960-4903-88D0-5A4B62730677}" presName="rootComposite1" presStyleCnt="0"/>
      <dgm:spPr/>
    </dgm:pt>
    <dgm:pt modelId="{C0A66324-D554-4AAA-8454-AA197619F1F1}" type="pres">
      <dgm:prSet presAssocID="{2ABC28BE-C960-4903-88D0-5A4B62730677}" presName="rootText1" presStyleLbl="node0" presStyleIdx="1" presStyleCnt="3">
        <dgm:presLayoutVars>
          <dgm:chPref val="3"/>
        </dgm:presLayoutVars>
      </dgm:prSet>
      <dgm:spPr/>
    </dgm:pt>
    <dgm:pt modelId="{575AD3AD-4C52-4753-8437-5BC33072101D}" type="pres">
      <dgm:prSet presAssocID="{2ABC28BE-C960-4903-88D0-5A4B62730677}" presName="rootConnector1" presStyleLbl="node1" presStyleIdx="0" presStyleCnt="0"/>
      <dgm:spPr/>
    </dgm:pt>
    <dgm:pt modelId="{7C7C668F-0B9B-4CB7-AE40-B8EC6933B31A}" type="pres">
      <dgm:prSet presAssocID="{2ABC28BE-C960-4903-88D0-5A4B62730677}" presName="hierChild2" presStyleCnt="0"/>
      <dgm:spPr/>
    </dgm:pt>
    <dgm:pt modelId="{E382985F-517E-4E75-AC52-2C055A74CB6F}" type="pres">
      <dgm:prSet presAssocID="{2ABC28BE-C960-4903-88D0-5A4B62730677}" presName="hierChild3" presStyleCnt="0"/>
      <dgm:spPr/>
    </dgm:pt>
    <dgm:pt modelId="{1611B4BF-CAA1-4E8C-81E3-13D298D17DFA}" type="pres">
      <dgm:prSet presAssocID="{4579E031-18B9-4A6F-A961-C9F8EE168839}" presName="hierRoot1" presStyleCnt="0">
        <dgm:presLayoutVars>
          <dgm:hierBranch val="init"/>
        </dgm:presLayoutVars>
      </dgm:prSet>
      <dgm:spPr/>
    </dgm:pt>
    <dgm:pt modelId="{05E819ED-C2B0-4710-8DA2-4487F903259E}" type="pres">
      <dgm:prSet presAssocID="{4579E031-18B9-4A6F-A961-C9F8EE168839}" presName="rootComposite1" presStyleCnt="0"/>
      <dgm:spPr/>
    </dgm:pt>
    <dgm:pt modelId="{3C4B87D4-453E-4B1D-ABA9-FF862F5A82D2}" type="pres">
      <dgm:prSet presAssocID="{4579E031-18B9-4A6F-A961-C9F8EE168839}" presName="rootText1" presStyleLbl="node0" presStyleIdx="2" presStyleCnt="3">
        <dgm:presLayoutVars>
          <dgm:chPref val="3"/>
        </dgm:presLayoutVars>
      </dgm:prSet>
      <dgm:spPr/>
    </dgm:pt>
    <dgm:pt modelId="{7EA4759F-0F35-4833-9882-E0D5B5D944E9}" type="pres">
      <dgm:prSet presAssocID="{4579E031-18B9-4A6F-A961-C9F8EE168839}" presName="rootConnector1" presStyleLbl="node1" presStyleIdx="0" presStyleCnt="0"/>
      <dgm:spPr/>
    </dgm:pt>
    <dgm:pt modelId="{1EAB9B20-4BA6-4175-BC34-13C88F5241EE}" type="pres">
      <dgm:prSet presAssocID="{4579E031-18B9-4A6F-A961-C9F8EE168839}" presName="hierChild2" presStyleCnt="0"/>
      <dgm:spPr/>
    </dgm:pt>
    <dgm:pt modelId="{CE390280-0652-4A60-A370-B3B14282B6A1}" type="pres">
      <dgm:prSet presAssocID="{4579E031-18B9-4A6F-A961-C9F8EE168839}" presName="hierChild3" presStyleCnt="0"/>
      <dgm:spPr/>
    </dgm:pt>
  </dgm:ptLst>
  <dgm:cxnLst>
    <dgm:cxn modelId="{B4C8AF0C-D8DD-47E4-89C1-24706D8087FE}" type="presOf" srcId="{2ABC28BE-C960-4903-88D0-5A4B62730677}" destId="{C0A66324-D554-4AAA-8454-AA197619F1F1}" srcOrd="0" destOrd="0" presId="urn:microsoft.com/office/officeart/2009/3/layout/HorizontalOrganizationChart"/>
    <dgm:cxn modelId="{0FD3360E-B53E-4B9B-8CC8-4C0845C1BC25}" type="presOf" srcId="{4579E031-18B9-4A6F-A961-C9F8EE168839}" destId="{7EA4759F-0F35-4833-9882-E0D5B5D944E9}" srcOrd="1" destOrd="0" presId="urn:microsoft.com/office/officeart/2009/3/layout/HorizontalOrganizationChart"/>
    <dgm:cxn modelId="{1C41093E-3009-4ECB-8D60-6A3C58605E32}" type="presOf" srcId="{84DA4484-189B-42C1-B583-8EBE5BBBA1A7}" destId="{E3ED7706-74DA-4065-B6E1-0444B7D62A95}" srcOrd="0" destOrd="0" presId="urn:microsoft.com/office/officeart/2009/3/layout/HorizontalOrganizationChart"/>
    <dgm:cxn modelId="{84A5E560-6B14-4DC3-85C0-A1103B79F10A}" type="presOf" srcId="{0086055A-DB60-4AB3-B154-8F7FAABB0A73}" destId="{8BD86F74-24B4-4192-9C11-0EB154236EBB}" srcOrd="1" destOrd="0" presId="urn:microsoft.com/office/officeart/2009/3/layout/HorizontalOrganizationChart"/>
    <dgm:cxn modelId="{26E59965-760E-4D6A-9C1E-BC6EB17C00A8}" type="presOf" srcId="{CC9C1AF3-AC34-4132-8ED4-53ED8DA3DA49}" destId="{9EA91A6D-454D-4F7C-80FE-BC66CD397947}" srcOrd="0" destOrd="0" presId="urn:microsoft.com/office/officeart/2009/3/layout/HorizontalOrganizationChart"/>
    <dgm:cxn modelId="{5F015A46-D91C-45FE-8690-3DCC7CFE5880}" type="presOf" srcId="{C4E86B2A-6726-42D1-B445-69B35493E735}" destId="{8204D8C9-CF66-4970-A5EE-4BDAF6324974}" srcOrd="0" destOrd="0" presId="urn:microsoft.com/office/officeart/2009/3/layout/HorizontalOrganizationChart"/>
    <dgm:cxn modelId="{26C14169-F060-4E9E-87A3-CBC0BCB44ABB}" type="presOf" srcId="{AEE94C8D-B35E-40ED-9AEF-C726DEDBFC5A}" destId="{23C16944-C5B6-4B43-BB8D-EAA04CEB9A80}" srcOrd="1" destOrd="0" presId="urn:microsoft.com/office/officeart/2009/3/layout/HorizontalOrganizationChart"/>
    <dgm:cxn modelId="{745A844C-E09F-48F0-9917-C2EEBEE21720}" srcId="{0086055A-DB60-4AB3-B154-8F7FAABB0A73}" destId="{FACC8277-8B32-4C75-A104-EA2D8E1C4FFD}" srcOrd="1" destOrd="0" parTransId="{84DA4484-189B-42C1-B583-8EBE5BBBA1A7}" sibTransId="{0A983C34-06BE-43A3-9BC6-0608E56E04C8}"/>
    <dgm:cxn modelId="{7B5F876D-FC5E-4FE4-83B7-03350B3D0D26}" type="presOf" srcId="{CA8E3E0F-4878-4949-92E0-58F7B3C55694}" destId="{A7D89DBE-643E-4FD0-9347-43193C598905}" srcOrd="0" destOrd="0" presId="urn:microsoft.com/office/officeart/2009/3/layout/HorizontalOrganizationChart"/>
    <dgm:cxn modelId="{F6533C70-68F9-4A01-A146-600D1FEA7EDB}" type="presOf" srcId="{F5F3EC36-FBFD-4ADD-8EA6-2360418C0B41}" destId="{577E8241-8771-40A5-A04B-06CABB51E197}" srcOrd="1" destOrd="0" presId="urn:microsoft.com/office/officeart/2009/3/layout/HorizontalOrganizationChart"/>
    <dgm:cxn modelId="{40238972-38C8-4253-8295-7C0470EF8495}" srcId="{CE7854A3-2AAA-4811-B2C0-B6EC633897EA}" destId="{0086055A-DB60-4AB3-B154-8F7FAABB0A73}" srcOrd="0" destOrd="0" parTransId="{B81A70D2-26CF-440D-8568-9A82178A4135}" sibTransId="{E6FD4052-F4E7-49CE-B813-FC06E797220E}"/>
    <dgm:cxn modelId="{6316E555-F59D-40F8-9A40-E9B28F1E1444}" type="presOf" srcId="{FACC8277-8B32-4C75-A104-EA2D8E1C4FFD}" destId="{6B7B7F3F-77C2-4B12-BC9D-5A2E880FBA37}" srcOrd="0" destOrd="0" presId="urn:microsoft.com/office/officeart/2009/3/layout/HorizontalOrganizationChart"/>
    <dgm:cxn modelId="{F3895557-D281-47F6-9E3D-C619AEE49ED7}" srcId="{CE7854A3-2AAA-4811-B2C0-B6EC633897EA}" destId="{4579E031-18B9-4A6F-A961-C9F8EE168839}" srcOrd="2" destOrd="0" parTransId="{FA31A287-AF93-4F95-B187-E4307ABEDC66}" sibTransId="{7E66E15D-E436-4182-8862-541DA0A02A13}"/>
    <dgm:cxn modelId="{FDDC167D-46EE-4A1A-9817-14C18C64E9B5}" type="presOf" srcId="{2ABC28BE-C960-4903-88D0-5A4B62730677}" destId="{575AD3AD-4C52-4753-8437-5BC33072101D}" srcOrd="1" destOrd="0" presId="urn:microsoft.com/office/officeart/2009/3/layout/HorizontalOrganizationChart"/>
    <dgm:cxn modelId="{BB0FAF7E-D052-4ABA-A1DF-201B42CC4475}" srcId="{FACC8277-8B32-4C75-A104-EA2D8E1C4FFD}" destId="{AEE94C8D-B35E-40ED-9AEF-C726DEDBFC5A}" srcOrd="1" destOrd="0" parTransId="{C21D8213-B6FB-4810-BB7C-A68584BE307A}" sibTransId="{83964DE8-43B4-4737-A234-28769BD82DE0}"/>
    <dgm:cxn modelId="{A0DA787F-6881-4CD3-AF82-24E1FD3D9C8A}" type="presOf" srcId="{0086055A-DB60-4AB3-B154-8F7FAABB0A73}" destId="{01D0CF10-FF97-4C12-BA24-7B27B1954161}" srcOrd="0" destOrd="0" presId="urn:microsoft.com/office/officeart/2009/3/layout/HorizontalOrganizationChart"/>
    <dgm:cxn modelId="{5F8D2A8F-4A3E-4828-AB9E-8EB2C57E86D8}" type="presOf" srcId="{C21D8213-B6FB-4810-BB7C-A68584BE307A}" destId="{2D292D88-0D1E-404A-8710-20A1F9AA3203}" srcOrd="0" destOrd="0" presId="urn:microsoft.com/office/officeart/2009/3/layout/HorizontalOrganizationChart"/>
    <dgm:cxn modelId="{4066B690-FA7C-418B-BB86-355A5E17DB0B}" type="presOf" srcId="{FACC8277-8B32-4C75-A104-EA2D8E1C4FFD}" destId="{381D104A-AF3F-483F-9143-D7F97515BD51}" srcOrd="1" destOrd="0" presId="urn:microsoft.com/office/officeart/2009/3/layout/HorizontalOrganizationChart"/>
    <dgm:cxn modelId="{28AB0D92-8C93-4B0F-9940-A0C4FB9EAEB3}" srcId="{FACC8277-8B32-4C75-A104-EA2D8E1C4FFD}" destId="{CA8E3E0F-4878-4949-92E0-58F7B3C55694}" srcOrd="0" destOrd="0" parTransId="{C4E86B2A-6726-42D1-B445-69B35493E735}" sibTransId="{CEDACC25-2DF2-4E36-B094-2EBF2F0DE9D9}"/>
    <dgm:cxn modelId="{909198B0-48E1-4907-BEB1-C92454DDE053}" type="presOf" srcId="{CA8E3E0F-4878-4949-92E0-58F7B3C55694}" destId="{FB8E774E-7A4F-4B21-8D69-A2135338678B}" srcOrd="1" destOrd="0" presId="urn:microsoft.com/office/officeart/2009/3/layout/HorizontalOrganizationChart"/>
    <dgm:cxn modelId="{B376EBD5-1B72-4688-A5CE-4D37C5A51F28}" type="presOf" srcId="{CE7854A3-2AAA-4811-B2C0-B6EC633897EA}" destId="{E2A20F8F-FED8-4E82-A56B-FDE34A0D56D0}" srcOrd="0" destOrd="0" presId="urn:microsoft.com/office/officeart/2009/3/layout/HorizontalOrganizationChart"/>
    <dgm:cxn modelId="{D93C6FD6-EBCB-4038-BA37-9AE13AA4EFDC}" type="presOf" srcId="{AEE94C8D-B35E-40ED-9AEF-C726DEDBFC5A}" destId="{DFA78B8B-97C6-4C66-9E76-BB6065705C3C}" srcOrd="0" destOrd="0" presId="urn:microsoft.com/office/officeart/2009/3/layout/HorizontalOrganizationChart"/>
    <dgm:cxn modelId="{AD77E6D7-A38A-419C-AF11-958EFA3A6518}" srcId="{CE7854A3-2AAA-4811-B2C0-B6EC633897EA}" destId="{2ABC28BE-C960-4903-88D0-5A4B62730677}" srcOrd="1" destOrd="0" parTransId="{EF47AF29-3631-432B-AB1F-4084FCF984C9}" sibTransId="{42B12279-2E72-4506-8555-4B21482CE802}"/>
    <dgm:cxn modelId="{85C55DE4-A6BF-41C4-BAB1-F51B8570D385}" srcId="{0086055A-DB60-4AB3-B154-8F7FAABB0A73}" destId="{F5F3EC36-FBFD-4ADD-8EA6-2360418C0B41}" srcOrd="0" destOrd="0" parTransId="{CC9C1AF3-AC34-4132-8ED4-53ED8DA3DA49}" sibTransId="{0286FCF5-35F4-477B-BE10-DFB774C89F71}"/>
    <dgm:cxn modelId="{29B23CF7-3CED-4DE5-8612-D148499CAE4E}" type="presOf" srcId="{4579E031-18B9-4A6F-A961-C9F8EE168839}" destId="{3C4B87D4-453E-4B1D-ABA9-FF862F5A82D2}" srcOrd="0" destOrd="0" presId="urn:microsoft.com/office/officeart/2009/3/layout/HorizontalOrganizationChart"/>
    <dgm:cxn modelId="{2C56F7FD-BF31-4193-85A7-3F245B1C2F90}" type="presOf" srcId="{F5F3EC36-FBFD-4ADD-8EA6-2360418C0B41}" destId="{D617D35D-5096-4BEB-9379-D90B05DAA847}" srcOrd="0" destOrd="0" presId="urn:microsoft.com/office/officeart/2009/3/layout/HorizontalOrganizationChart"/>
    <dgm:cxn modelId="{549B03C3-2BED-4A65-A1D0-A4E73FD47C0E}" type="presParOf" srcId="{E2A20F8F-FED8-4E82-A56B-FDE34A0D56D0}" destId="{51DAD6D0-AAC7-420E-A70B-AD45360AB7D9}" srcOrd="0" destOrd="0" presId="urn:microsoft.com/office/officeart/2009/3/layout/HorizontalOrganizationChart"/>
    <dgm:cxn modelId="{86316AD1-5D87-4885-8C95-A86C691C7842}" type="presParOf" srcId="{51DAD6D0-AAC7-420E-A70B-AD45360AB7D9}" destId="{10EE276D-E746-4292-8C13-B2066E748968}" srcOrd="0" destOrd="0" presId="urn:microsoft.com/office/officeart/2009/3/layout/HorizontalOrganizationChart"/>
    <dgm:cxn modelId="{E0D61C7B-65D1-44F8-BE2F-03D9FFA9AC94}" type="presParOf" srcId="{10EE276D-E746-4292-8C13-B2066E748968}" destId="{01D0CF10-FF97-4C12-BA24-7B27B1954161}" srcOrd="0" destOrd="0" presId="urn:microsoft.com/office/officeart/2009/3/layout/HorizontalOrganizationChart"/>
    <dgm:cxn modelId="{1537B2CD-5680-4AB5-84A6-5B2CFEC129B3}" type="presParOf" srcId="{10EE276D-E746-4292-8C13-B2066E748968}" destId="{8BD86F74-24B4-4192-9C11-0EB154236EBB}" srcOrd="1" destOrd="0" presId="urn:microsoft.com/office/officeart/2009/3/layout/HorizontalOrganizationChart"/>
    <dgm:cxn modelId="{70C6FE7A-E096-4567-9F59-68CEA8547DCA}" type="presParOf" srcId="{51DAD6D0-AAC7-420E-A70B-AD45360AB7D9}" destId="{D46E9EC9-1D60-45A6-B114-00657625A08C}" srcOrd="1" destOrd="0" presId="urn:microsoft.com/office/officeart/2009/3/layout/HorizontalOrganizationChart"/>
    <dgm:cxn modelId="{DC8BFBAC-83AE-40DE-B5FF-CE118421EA0F}" type="presParOf" srcId="{D46E9EC9-1D60-45A6-B114-00657625A08C}" destId="{9EA91A6D-454D-4F7C-80FE-BC66CD397947}" srcOrd="0" destOrd="0" presId="urn:microsoft.com/office/officeart/2009/3/layout/HorizontalOrganizationChart"/>
    <dgm:cxn modelId="{C461AC44-F63C-4813-A01A-1CBE1F162D29}" type="presParOf" srcId="{D46E9EC9-1D60-45A6-B114-00657625A08C}" destId="{D91738F8-D305-40F1-BDF7-E5E65D511379}" srcOrd="1" destOrd="0" presId="urn:microsoft.com/office/officeart/2009/3/layout/HorizontalOrganizationChart"/>
    <dgm:cxn modelId="{953EF41F-F775-49DD-BB1A-B27B0BA0BD8A}" type="presParOf" srcId="{D91738F8-D305-40F1-BDF7-E5E65D511379}" destId="{C91E86ED-19FA-4C1C-AF61-65351D14B5E6}" srcOrd="0" destOrd="0" presId="urn:microsoft.com/office/officeart/2009/3/layout/HorizontalOrganizationChart"/>
    <dgm:cxn modelId="{51FBC00C-77EA-4AA3-B9DE-53589B171AEA}" type="presParOf" srcId="{C91E86ED-19FA-4C1C-AF61-65351D14B5E6}" destId="{D617D35D-5096-4BEB-9379-D90B05DAA847}" srcOrd="0" destOrd="0" presId="urn:microsoft.com/office/officeart/2009/3/layout/HorizontalOrganizationChart"/>
    <dgm:cxn modelId="{5F4CA3FA-AF8B-4B73-9FC9-F2D366953C6E}" type="presParOf" srcId="{C91E86ED-19FA-4C1C-AF61-65351D14B5E6}" destId="{577E8241-8771-40A5-A04B-06CABB51E197}" srcOrd="1" destOrd="0" presId="urn:microsoft.com/office/officeart/2009/3/layout/HorizontalOrganizationChart"/>
    <dgm:cxn modelId="{FB9C4EF2-CED8-4BCA-86B2-54EFC1485D89}" type="presParOf" srcId="{D91738F8-D305-40F1-BDF7-E5E65D511379}" destId="{2BF9B462-253F-407A-AB0C-ECAF7504E56D}" srcOrd="1" destOrd="0" presId="urn:microsoft.com/office/officeart/2009/3/layout/HorizontalOrganizationChart"/>
    <dgm:cxn modelId="{A9DB2CC6-F395-4B0F-B057-8ADDFF675AC8}" type="presParOf" srcId="{D91738F8-D305-40F1-BDF7-E5E65D511379}" destId="{91DCB823-F714-4CAD-8FEA-90B214691A99}" srcOrd="2" destOrd="0" presId="urn:microsoft.com/office/officeart/2009/3/layout/HorizontalOrganizationChart"/>
    <dgm:cxn modelId="{5B2EDC0B-2BA7-4CD8-AD7C-71580D8E83D6}" type="presParOf" srcId="{D46E9EC9-1D60-45A6-B114-00657625A08C}" destId="{E3ED7706-74DA-4065-B6E1-0444B7D62A95}" srcOrd="2" destOrd="0" presId="urn:microsoft.com/office/officeart/2009/3/layout/HorizontalOrganizationChart"/>
    <dgm:cxn modelId="{6374F0C0-93FF-4B65-8D49-A203174E1A54}" type="presParOf" srcId="{D46E9EC9-1D60-45A6-B114-00657625A08C}" destId="{10E2A35E-49DA-48BF-9AE0-27A366D6640F}" srcOrd="3" destOrd="0" presId="urn:microsoft.com/office/officeart/2009/3/layout/HorizontalOrganizationChart"/>
    <dgm:cxn modelId="{0FF7983C-FA61-43AB-AF36-9A017A548A44}" type="presParOf" srcId="{10E2A35E-49DA-48BF-9AE0-27A366D6640F}" destId="{EE4BE049-A071-41B1-8557-1B0AFC24B3B5}" srcOrd="0" destOrd="0" presId="urn:microsoft.com/office/officeart/2009/3/layout/HorizontalOrganizationChart"/>
    <dgm:cxn modelId="{0CD7C5B1-3C9F-4265-BB64-324A58F5B11F}" type="presParOf" srcId="{EE4BE049-A071-41B1-8557-1B0AFC24B3B5}" destId="{6B7B7F3F-77C2-4B12-BC9D-5A2E880FBA37}" srcOrd="0" destOrd="0" presId="urn:microsoft.com/office/officeart/2009/3/layout/HorizontalOrganizationChart"/>
    <dgm:cxn modelId="{23DD0F76-2CE0-463F-80B3-04C8523DC48B}" type="presParOf" srcId="{EE4BE049-A071-41B1-8557-1B0AFC24B3B5}" destId="{381D104A-AF3F-483F-9143-D7F97515BD51}" srcOrd="1" destOrd="0" presId="urn:microsoft.com/office/officeart/2009/3/layout/HorizontalOrganizationChart"/>
    <dgm:cxn modelId="{D0678D8C-A915-4A7B-B6F9-7487C75B3535}" type="presParOf" srcId="{10E2A35E-49DA-48BF-9AE0-27A366D6640F}" destId="{7ED73B56-726C-4692-80D5-E5A63EA0BA78}" srcOrd="1" destOrd="0" presId="urn:microsoft.com/office/officeart/2009/3/layout/HorizontalOrganizationChart"/>
    <dgm:cxn modelId="{ECE1F59B-BA21-468F-994B-48C5DC056BF5}" type="presParOf" srcId="{7ED73B56-726C-4692-80D5-E5A63EA0BA78}" destId="{8204D8C9-CF66-4970-A5EE-4BDAF6324974}" srcOrd="0" destOrd="0" presId="urn:microsoft.com/office/officeart/2009/3/layout/HorizontalOrganizationChart"/>
    <dgm:cxn modelId="{B3A53988-13E5-482E-8B3B-A15484423CE4}" type="presParOf" srcId="{7ED73B56-726C-4692-80D5-E5A63EA0BA78}" destId="{6FF84DD0-093F-46C8-BC70-A945E16BA038}" srcOrd="1" destOrd="0" presId="urn:microsoft.com/office/officeart/2009/3/layout/HorizontalOrganizationChart"/>
    <dgm:cxn modelId="{45F559ED-848B-4FF2-BD3E-8894E5CF90FD}" type="presParOf" srcId="{6FF84DD0-093F-46C8-BC70-A945E16BA038}" destId="{3F2B3F72-FDF8-4870-9CB1-F2C003B4417D}" srcOrd="0" destOrd="0" presId="urn:microsoft.com/office/officeart/2009/3/layout/HorizontalOrganizationChart"/>
    <dgm:cxn modelId="{F82CB98A-E520-40C3-B7D0-DB69D22982C0}" type="presParOf" srcId="{3F2B3F72-FDF8-4870-9CB1-F2C003B4417D}" destId="{A7D89DBE-643E-4FD0-9347-43193C598905}" srcOrd="0" destOrd="0" presId="urn:microsoft.com/office/officeart/2009/3/layout/HorizontalOrganizationChart"/>
    <dgm:cxn modelId="{7BE9F4F2-B10C-459B-8122-273FF58EEB97}" type="presParOf" srcId="{3F2B3F72-FDF8-4870-9CB1-F2C003B4417D}" destId="{FB8E774E-7A4F-4B21-8D69-A2135338678B}" srcOrd="1" destOrd="0" presId="urn:microsoft.com/office/officeart/2009/3/layout/HorizontalOrganizationChart"/>
    <dgm:cxn modelId="{2698E21B-A48C-4580-8DA2-47654AFCCB0E}" type="presParOf" srcId="{6FF84DD0-093F-46C8-BC70-A945E16BA038}" destId="{C7E41E8A-3D7C-46BE-AEA0-58289951E0D3}" srcOrd="1" destOrd="0" presId="urn:microsoft.com/office/officeart/2009/3/layout/HorizontalOrganizationChart"/>
    <dgm:cxn modelId="{FD0816C4-6A5E-42F1-B422-9F049F3F8E68}" type="presParOf" srcId="{6FF84DD0-093F-46C8-BC70-A945E16BA038}" destId="{E71D51AC-15F4-4131-AB7C-5255F6CF6E6D}" srcOrd="2" destOrd="0" presId="urn:microsoft.com/office/officeart/2009/3/layout/HorizontalOrganizationChart"/>
    <dgm:cxn modelId="{E2845C73-0FF3-4F1E-9D9C-3B3D237AF0AB}" type="presParOf" srcId="{7ED73B56-726C-4692-80D5-E5A63EA0BA78}" destId="{2D292D88-0D1E-404A-8710-20A1F9AA3203}" srcOrd="2" destOrd="0" presId="urn:microsoft.com/office/officeart/2009/3/layout/HorizontalOrganizationChart"/>
    <dgm:cxn modelId="{588E91DD-31AA-4678-AA35-94858F76E8D9}" type="presParOf" srcId="{7ED73B56-726C-4692-80D5-E5A63EA0BA78}" destId="{AC0CF7DF-E64A-4ABB-926D-5DE442BC8AB8}" srcOrd="3" destOrd="0" presId="urn:microsoft.com/office/officeart/2009/3/layout/HorizontalOrganizationChart"/>
    <dgm:cxn modelId="{97155905-8D4D-4885-ACAC-587A244AE48B}" type="presParOf" srcId="{AC0CF7DF-E64A-4ABB-926D-5DE442BC8AB8}" destId="{6F10B8D4-A698-4CC2-94AC-3F38EE1647DC}" srcOrd="0" destOrd="0" presId="urn:microsoft.com/office/officeart/2009/3/layout/HorizontalOrganizationChart"/>
    <dgm:cxn modelId="{0F68A21F-B6B4-4C89-92FA-DDC69C5F3BC9}" type="presParOf" srcId="{6F10B8D4-A698-4CC2-94AC-3F38EE1647DC}" destId="{DFA78B8B-97C6-4C66-9E76-BB6065705C3C}" srcOrd="0" destOrd="0" presId="urn:microsoft.com/office/officeart/2009/3/layout/HorizontalOrganizationChart"/>
    <dgm:cxn modelId="{528F54CF-F0D2-490D-A3C0-0EBF4268394D}" type="presParOf" srcId="{6F10B8D4-A698-4CC2-94AC-3F38EE1647DC}" destId="{23C16944-C5B6-4B43-BB8D-EAA04CEB9A80}" srcOrd="1" destOrd="0" presId="urn:microsoft.com/office/officeart/2009/3/layout/HorizontalOrganizationChart"/>
    <dgm:cxn modelId="{6DA2F193-2D92-42A2-88A8-71ADE4B185F9}" type="presParOf" srcId="{AC0CF7DF-E64A-4ABB-926D-5DE442BC8AB8}" destId="{6FDFBA57-B31E-4818-A142-84465DB5BCC3}" srcOrd="1" destOrd="0" presId="urn:microsoft.com/office/officeart/2009/3/layout/HorizontalOrganizationChart"/>
    <dgm:cxn modelId="{DE27EA00-0390-414D-ACA6-5580B31F12DC}" type="presParOf" srcId="{AC0CF7DF-E64A-4ABB-926D-5DE442BC8AB8}" destId="{8794E0C3-8C58-409B-9CFB-574A63CB058A}" srcOrd="2" destOrd="0" presId="urn:microsoft.com/office/officeart/2009/3/layout/HorizontalOrganizationChart"/>
    <dgm:cxn modelId="{75B95A43-636F-4AE0-B750-143FA42D2F06}" type="presParOf" srcId="{10E2A35E-49DA-48BF-9AE0-27A366D6640F}" destId="{EC49CEB3-3742-4716-AD03-F72A47671224}" srcOrd="2" destOrd="0" presId="urn:microsoft.com/office/officeart/2009/3/layout/HorizontalOrganizationChart"/>
    <dgm:cxn modelId="{43FD07E6-EFD9-4688-93B1-E2FBD2131380}" type="presParOf" srcId="{51DAD6D0-AAC7-420E-A70B-AD45360AB7D9}" destId="{96C7322B-DA9C-406A-AF87-A28101767FB2}" srcOrd="2" destOrd="0" presId="urn:microsoft.com/office/officeart/2009/3/layout/HorizontalOrganizationChart"/>
    <dgm:cxn modelId="{DA3360C0-6281-42A8-9876-3541229249E8}" type="presParOf" srcId="{E2A20F8F-FED8-4E82-A56B-FDE34A0D56D0}" destId="{1BB8E934-F2EB-4D7D-AA28-8159C8D1E3D5}" srcOrd="1" destOrd="0" presId="urn:microsoft.com/office/officeart/2009/3/layout/HorizontalOrganizationChart"/>
    <dgm:cxn modelId="{A11DC60C-505C-42E6-9F2E-8657DC23F9F2}" type="presParOf" srcId="{1BB8E934-F2EB-4D7D-AA28-8159C8D1E3D5}" destId="{D7FB8D36-886D-42ED-8E76-482163B12CAE}" srcOrd="0" destOrd="0" presId="urn:microsoft.com/office/officeart/2009/3/layout/HorizontalOrganizationChart"/>
    <dgm:cxn modelId="{3654652C-36A7-472A-92F5-93C12943156E}" type="presParOf" srcId="{D7FB8D36-886D-42ED-8E76-482163B12CAE}" destId="{C0A66324-D554-4AAA-8454-AA197619F1F1}" srcOrd="0" destOrd="0" presId="urn:microsoft.com/office/officeart/2009/3/layout/HorizontalOrganizationChart"/>
    <dgm:cxn modelId="{9DB7D395-0357-4A17-AFBC-E588230CE537}" type="presParOf" srcId="{D7FB8D36-886D-42ED-8E76-482163B12CAE}" destId="{575AD3AD-4C52-4753-8437-5BC33072101D}" srcOrd="1" destOrd="0" presId="urn:microsoft.com/office/officeart/2009/3/layout/HorizontalOrganizationChart"/>
    <dgm:cxn modelId="{B1E1E1B9-6DA3-4689-AB96-7CC62E710D51}" type="presParOf" srcId="{1BB8E934-F2EB-4D7D-AA28-8159C8D1E3D5}" destId="{7C7C668F-0B9B-4CB7-AE40-B8EC6933B31A}" srcOrd="1" destOrd="0" presId="urn:microsoft.com/office/officeart/2009/3/layout/HorizontalOrganizationChart"/>
    <dgm:cxn modelId="{E17ECF64-3C65-47E9-A698-F554B0A03F25}" type="presParOf" srcId="{1BB8E934-F2EB-4D7D-AA28-8159C8D1E3D5}" destId="{E382985F-517E-4E75-AC52-2C055A74CB6F}" srcOrd="2" destOrd="0" presId="urn:microsoft.com/office/officeart/2009/3/layout/HorizontalOrganizationChart"/>
    <dgm:cxn modelId="{3AAE863C-876C-4BF9-AB3E-9EB1EB93A438}" type="presParOf" srcId="{E2A20F8F-FED8-4E82-A56B-FDE34A0D56D0}" destId="{1611B4BF-CAA1-4E8C-81E3-13D298D17DFA}" srcOrd="2" destOrd="0" presId="urn:microsoft.com/office/officeart/2009/3/layout/HorizontalOrganizationChart"/>
    <dgm:cxn modelId="{3F9684AE-FB96-4962-9AC9-53AE7280922C}" type="presParOf" srcId="{1611B4BF-CAA1-4E8C-81E3-13D298D17DFA}" destId="{05E819ED-C2B0-4710-8DA2-4487F903259E}" srcOrd="0" destOrd="0" presId="urn:microsoft.com/office/officeart/2009/3/layout/HorizontalOrganizationChart"/>
    <dgm:cxn modelId="{902D1C7B-E432-44C5-B95F-3FF2072E4B4C}" type="presParOf" srcId="{05E819ED-C2B0-4710-8DA2-4487F903259E}" destId="{3C4B87D4-453E-4B1D-ABA9-FF862F5A82D2}" srcOrd="0" destOrd="0" presId="urn:microsoft.com/office/officeart/2009/3/layout/HorizontalOrganizationChart"/>
    <dgm:cxn modelId="{AE07F870-F1D9-4AC8-9197-6003F0B51F34}" type="presParOf" srcId="{05E819ED-C2B0-4710-8DA2-4487F903259E}" destId="{7EA4759F-0F35-4833-9882-E0D5B5D944E9}" srcOrd="1" destOrd="0" presId="urn:microsoft.com/office/officeart/2009/3/layout/HorizontalOrganizationChart"/>
    <dgm:cxn modelId="{D2EA0EF9-DA64-4E6B-B555-D22984F3D863}" type="presParOf" srcId="{1611B4BF-CAA1-4E8C-81E3-13D298D17DFA}" destId="{1EAB9B20-4BA6-4175-BC34-13C88F5241EE}" srcOrd="1" destOrd="0" presId="urn:microsoft.com/office/officeart/2009/3/layout/HorizontalOrganizationChart"/>
    <dgm:cxn modelId="{0A0B60D1-D322-4B92-8D9F-53D943EA2C4B}" type="presParOf" srcId="{1611B4BF-CAA1-4E8C-81E3-13D298D17DFA}" destId="{CE390280-0652-4A60-A370-B3B14282B6A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5C0313-1400-454D-B9BE-8E2506E960FE}"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48CAE6A-E1A5-486E-AA60-89A5034875A2}">
      <dgm:prSet/>
      <dgm:spPr/>
      <dgm:t>
        <a:bodyPr/>
        <a:lstStyle/>
        <a:p>
          <a:r>
            <a:rPr lang="en-US"/>
            <a:t>Limits </a:t>
          </a:r>
        </a:p>
      </dgm:t>
    </dgm:pt>
    <dgm:pt modelId="{76BCE80A-A484-4063-BAC8-7D6653733C86}" type="parTrans" cxnId="{C0104793-503C-41BA-98B8-9D6937DF85CC}">
      <dgm:prSet/>
      <dgm:spPr/>
      <dgm:t>
        <a:bodyPr/>
        <a:lstStyle/>
        <a:p>
          <a:endParaRPr lang="en-US"/>
        </a:p>
      </dgm:t>
    </dgm:pt>
    <dgm:pt modelId="{BE59BD0D-0C6B-4604-B39F-CBF2B1B51612}" type="sibTrans" cxnId="{C0104793-503C-41BA-98B8-9D6937DF85CC}">
      <dgm:prSet/>
      <dgm:spPr/>
      <dgm:t>
        <a:bodyPr/>
        <a:lstStyle/>
        <a:p>
          <a:endParaRPr lang="en-US"/>
        </a:p>
      </dgm:t>
    </dgm:pt>
    <dgm:pt modelId="{C9B47BB9-36B6-4CF6-AFD8-773D76EA6351}">
      <dgm:prSet/>
      <dgm:spPr/>
      <dgm:t>
        <a:bodyPr/>
        <a:lstStyle/>
        <a:p>
          <a:r>
            <a:rPr lang="en-US"/>
            <a:t>Biological</a:t>
          </a:r>
        </a:p>
      </dgm:t>
    </dgm:pt>
    <dgm:pt modelId="{4915D69C-A704-4041-8BD2-9100563AE1A2}" type="parTrans" cxnId="{5F35BE39-C86D-499A-B3CA-A699AE55E9A5}">
      <dgm:prSet/>
      <dgm:spPr/>
      <dgm:t>
        <a:bodyPr/>
        <a:lstStyle/>
        <a:p>
          <a:endParaRPr lang="en-US"/>
        </a:p>
      </dgm:t>
    </dgm:pt>
    <dgm:pt modelId="{BC0249B5-655B-4924-B172-FD9639BAE899}" type="sibTrans" cxnId="{5F35BE39-C86D-499A-B3CA-A699AE55E9A5}">
      <dgm:prSet/>
      <dgm:spPr/>
      <dgm:t>
        <a:bodyPr/>
        <a:lstStyle/>
        <a:p>
          <a:endParaRPr lang="en-US"/>
        </a:p>
      </dgm:t>
    </dgm:pt>
    <dgm:pt modelId="{0E339BEC-2CDE-4A89-BFF9-37872471A7C0}">
      <dgm:prSet/>
      <dgm:spPr/>
      <dgm:t>
        <a:bodyPr/>
        <a:lstStyle/>
        <a:p>
          <a:r>
            <a:rPr lang="en-US"/>
            <a:t>Catch</a:t>
          </a:r>
        </a:p>
      </dgm:t>
    </dgm:pt>
    <dgm:pt modelId="{AD31844E-B7F4-496C-BFFB-FBD7782C55CC}" type="parTrans" cxnId="{29663505-2D77-48AD-B061-04E161A19534}">
      <dgm:prSet/>
      <dgm:spPr/>
      <dgm:t>
        <a:bodyPr/>
        <a:lstStyle/>
        <a:p>
          <a:endParaRPr lang="en-US"/>
        </a:p>
      </dgm:t>
    </dgm:pt>
    <dgm:pt modelId="{A86DE972-EB17-4B0C-BB0E-954D842E4849}" type="sibTrans" cxnId="{29663505-2D77-48AD-B061-04E161A19534}">
      <dgm:prSet/>
      <dgm:spPr/>
      <dgm:t>
        <a:bodyPr/>
        <a:lstStyle/>
        <a:p>
          <a:endParaRPr lang="en-US"/>
        </a:p>
      </dgm:t>
    </dgm:pt>
    <dgm:pt modelId="{A8374338-519E-4149-9C7D-4468FCD3833A}">
      <dgm:prSet/>
      <dgm:spPr/>
      <dgm:t>
        <a:bodyPr/>
        <a:lstStyle/>
        <a:p>
          <a:r>
            <a:rPr lang="en-US"/>
            <a:t>Discards </a:t>
          </a:r>
        </a:p>
      </dgm:t>
    </dgm:pt>
    <dgm:pt modelId="{4CCC787E-CB39-4679-9E2A-D3D5DE0AC368}" type="parTrans" cxnId="{82DB2563-04EC-4063-B3F2-0EA3C275273B}">
      <dgm:prSet/>
      <dgm:spPr/>
      <dgm:t>
        <a:bodyPr/>
        <a:lstStyle/>
        <a:p>
          <a:endParaRPr lang="en-US"/>
        </a:p>
      </dgm:t>
    </dgm:pt>
    <dgm:pt modelId="{39B00A27-32D1-4DCF-B74E-2B94DF8A4C1C}" type="sibTrans" cxnId="{82DB2563-04EC-4063-B3F2-0EA3C275273B}">
      <dgm:prSet/>
      <dgm:spPr/>
      <dgm:t>
        <a:bodyPr/>
        <a:lstStyle/>
        <a:p>
          <a:endParaRPr lang="en-US"/>
        </a:p>
      </dgm:t>
    </dgm:pt>
    <dgm:pt modelId="{D4875997-1E85-4E1C-BFB3-1D1978CD716F}" type="pres">
      <dgm:prSet presAssocID="{705C0313-1400-454D-B9BE-8E2506E960FE}" presName="root" presStyleCnt="0">
        <dgm:presLayoutVars>
          <dgm:dir/>
          <dgm:resizeHandles val="exact"/>
        </dgm:presLayoutVars>
      </dgm:prSet>
      <dgm:spPr/>
    </dgm:pt>
    <dgm:pt modelId="{F0D1E49B-B8D0-42CF-9492-84283F74B8C1}" type="pres">
      <dgm:prSet presAssocID="{D48CAE6A-E1A5-486E-AA60-89A5034875A2}" presName="compNode" presStyleCnt="0"/>
      <dgm:spPr/>
    </dgm:pt>
    <dgm:pt modelId="{F14CAC62-29E9-4C75-966F-1111EAB4C69C}" type="pres">
      <dgm:prSet presAssocID="{D48CAE6A-E1A5-486E-AA60-89A5034875A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6247D1EE-7C11-4E34-B388-EB21BA9F122D}" type="pres">
      <dgm:prSet presAssocID="{D48CAE6A-E1A5-486E-AA60-89A5034875A2}" presName="spaceRect" presStyleCnt="0"/>
      <dgm:spPr/>
    </dgm:pt>
    <dgm:pt modelId="{DB34D62F-9916-41A3-8EC1-85BC846AC00B}" type="pres">
      <dgm:prSet presAssocID="{D48CAE6A-E1A5-486E-AA60-89A5034875A2}" presName="textRect" presStyleLbl="revTx" presStyleIdx="0" presStyleCnt="4">
        <dgm:presLayoutVars>
          <dgm:chMax val="1"/>
          <dgm:chPref val="1"/>
        </dgm:presLayoutVars>
      </dgm:prSet>
      <dgm:spPr/>
    </dgm:pt>
    <dgm:pt modelId="{303FF9CD-7B20-4330-B17D-AC15EF41844A}" type="pres">
      <dgm:prSet presAssocID="{BE59BD0D-0C6B-4604-B39F-CBF2B1B51612}" presName="sibTrans" presStyleCnt="0"/>
      <dgm:spPr/>
    </dgm:pt>
    <dgm:pt modelId="{3DD99925-9F69-459C-B939-AD7270CBA62F}" type="pres">
      <dgm:prSet presAssocID="{C9B47BB9-36B6-4CF6-AFD8-773D76EA6351}" presName="compNode" presStyleCnt="0"/>
      <dgm:spPr/>
    </dgm:pt>
    <dgm:pt modelId="{065EF1FC-CC51-4C2F-B1E8-555549223999}" type="pres">
      <dgm:prSet presAssocID="{C9B47BB9-36B6-4CF6-AFD8-773D76EA6351}"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rab"/>
        </a:ext>
      </dgm:extLst>
    </dgm:pt>
    <dgm:pt modelId="{8E2E1340-64B8-47CC-8D86-10E25E1D5C0A}" type="pres">
      <dgm:prSet presAssocID="{C9B47BB9-36B6-4CF6-AFD8-773D76EA6351}" presName="spaceRect" presStyleCnt="0"/>
      <dgm:spPr/>
    </dgm:pt>
    <dgm:pt modelId="{F6376624-5604-496C-A490-67855207AC48}" type="pres">
      <dgm:prSet presAssocID="{C9B47BB9-36B6-4CF6-AFD8-773D76EA6351}" presName="textRect" presStyleLbl="revTx" presStyleIdx="1" presStyleCnt="4">
        <dgm:presLayoutVars>
          <dgm:chMax val="1"/>
          <dgm:chPref val="1"/>
        </dgm:presLayoutVars>
      </dgm:prSet>
      <dgm:spPr/>
    </dgm:pt>
    <dgm:pt modelId="{7B2E19D5-2E9A-4E97-ABED-0228BCBD72AD}" type="pres">
      <dgm:prSet presAssocID="{BC0249B5-655B-4924-B172-FD9639BAE899}" presName="sibTrans" presStyleCnt="0"/>
      <dgm:spPr/>
    </dgm:pt>
    <dgm:pt modelId="{6CDFEE6D-4F4F-4663-9D66-1059F88EE994}" type="pres">
      <dgm:prSet presAssocID="{0E339BEC-2CDE-4A89-BFF9-37872471A7C0}" presName="compNode" presStyleCnt="0"/>
      <dgm:spPr/>
    </dgm:pt>
    <dgm:pt modelId="{5D962495-27E6-4121-892F-4F167D7A8609}" type="pres">
      <dgm:prSet presAssocID="{0E339BEC-2CDE-4A89-BFF9-37872471A7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hopping basket"/>
        </a:ext>
      </dgm:extLst>
    </dgm:pt>
    <dgm:pt modelId="{2FB28BCD-D55A-4570-991D-647CDEA06C09}" type="pres">
      <dgm:prSet presAssocID="{0E339BEC-2CDE-4A89-BFF9-37872471A7C0}" presName="spaceRect" presStyleCnt="0"/>
      <dgm:spPr/>
    </dgm:pt>
    <dgm:pt modelId="{D77C4C2B-5251-43F0-BCC8-26A98BFA5047}" type="pres">
      <dgm:prSet presAssocID="{0E339BEC-2CDE-4A89-BFF9-37872471A7C0}" presName="textRect" presStyleLbl="revTx" presStyleIdx="2" presStyleCnt="4">
        <dgm:presLayoutVars>
          <dgm:chMax val="1"/>
          <dgm:chPref val="1"/>
        </dgm:presLayoutVars>
      </dgm:prSet>
      <dgm:spPr/>
    </dgm:pt>
    <dgm:pt modelId="{FF1FED29-18EC-473D-A216-FAFC8AB1CF0E}" type="pres">
      <dgm:prSet presAssocID="{A86DE972-EB17-4B0C-BB0E-954D842E4849}" presName="sibTrans" presStyleCnt="0"/>
      <dgm:spPr/>
    </dgm:pt>
    <dgm:pt modelId="{F46C49F7-AEBB-4713-A204-6B34D5DB40A0}" type="pres">
      <dgm:prSet presAssocID="{A8374338-519E-4149-9C7D-4468FCD3833A}" presName="compNode" presStyleCnt="0"/>
      <dgm:spPr/>
    </dgm:pt>
    <dgm:pt modelId="{30CDBAA4-974D-4EF0-BAEB-AC1C5D586769}" type="pres">
      <dgm:prSet presAssocID="{A8374338-519E-4149-9C7D-4468FCD383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rbage"/>
        </a:ext>
      </dgm:extLst>
    </dgm:pt>
    <dgm:pt modelId="{D3348EF4-E0A8-4BC1-93DD-B8019149591A}" type="pres">
      <dgm:prSet presAssocID="{A8374338-519E-4149-9C7D-4468FCD3833A}" presName="spaceRect" presStyleCnt="0"/>
      <dgm:spPr/>
    </dgm:pt>
    <dgm:pt modelId="{165D2C08-373C-4248-B070-64B30131AEDD}" type="pres">
      <dgm:prSet presAssocID="{A8374338-519E-4149-9C7D-4468FCD3833A}" presName="textRect" presStyleLbl="revTx" presStyleIdx="3" presStyleCnt="4">
        <dgm:presLayoutVars>
          <dgm:chMax val="1"/>
          <dgm:chPref val="1"/>
        </dgm:presLayoutVars>
      </dgm:prSet>
      <dgm:spPr/>
    </dgm:pt>
  </dgm:ptLst>
  <dgm:cxnLst>
    <dgm:cxn modelId="{29663505-2D77-48AD-B061-04E161A19534}" srcId="{705C0313-1400-454D-B9BE-8E2506E960FE}" destId="{0E339BEC-2CDE-4A89-BFF9-37872471A7C0}" srcOrd="2" destOrd="0" parTransId="{AD31844E-B7F4-496C-BFFB-FBD7782C55CC}" sibTransId="{A86DE972-EB17-4B0C-BB0E-954D842E4849}"/>
    <dgm:cxn modelId="{24029C13-7B0D-4028-8CBC-0A9BD49963D0}" type="presOf" srcId="{D48CAE6A-E1A5-486E-AA60-89A5034875A2}" destId="{DB34D62F-9916-41A3-8EC1-85BC846AC00B}" srcOrd="0" destOrd="0" presId="urn:microsoft.com/office/officeart/2018/2/layout/IconLabelList"/>
    <dgm:cxn modelId="{E97CD913-A116-471D-944C-B3CBFB0B9489}" type="presOf" srcId="{0E339BEC-2CDE-4A89-BFF9-37872471A7C0}" destId="{D77C4C2B-5251-43F0-BCC8-26A98BFA5047}" srcOrd="0" destOrd="0" presId="urn:microsoft.com/office/officeart/2018/2/layout/IconLabelList"/>
    <dgm:cxn modelId="{5F35BE39-C86D-499A-B3CA-A699AE55E9A5}" srcId="{705C0313-1400-454D-B9BE-8E2506E960FE}" destId="{C9B47BB9-36B6-4CF6-AFD8-773D76EA6351}" srcOrd="1" destOrd="0" parTransId="{4915D69C-A704-4041-8BD2-9100563AE1A2}" sibTransId="{BC0249B5-655B-4924-B172-FD9639BAE899}"/>
    <dgm:cxn modelId="{F51D2461-825B-4269-8AD3-6810E675C1E0}" type="presOf" srcId="{C9B47BB9-36B6-4CF6-AFD8-773D76EA6351}" destId="{F6376624-5604-496C-A490-67855207AC48}" srcOrd="0" destOrd="0" presId="urn:microsoft.com/office/officeart/2018/2/layout/IconLabelList"/>
    <dgm:cxn modelId="{82DB2563-04EC-4063-B3F2-0EA3C275273B}" srcId="{705C0313-1400-454D-B9BE-8E2506E960FE}" destId="{A8374338-519E-4149-9C7D-4468FCD3833A}" srcOrd="3" destOrd="0" parTransId="{4CCC787E-CB39-4679-9E2A-D3D5DE0AC368}" sibTransId="{39B00A27-32D1-4DCF-B74E-2B94DF8A4C1C}"/>
    <dgm:cxn modelId="{C0104793-503C-41BA-98B8-9D6937DF85CC}" srcId="{705C0313-1400-454D-B9BE-8E2506E960FE}" destId="{D48CAE6A-E1A5-486E-AA60-89A5034875A2}" srcOrd="0" destOrd="0" parTransId="{76BCE80A-A484-4063-BAC8-7D6653733C86}" sibTransId="{BE59BD0D-0C6B-4604-B39F-CBF2B1B51612}"/>
    <dgm:cxn modelId="{589C8BA3-6FB5-47DA-BC31-6416EC8964E3}" type="presOf" srcId="{A8374338-519E-4149-9C7D-4468FCD3833A}" destId="{165D2C08-373C-4248-B070-64B30131AEDD}" srcOrd="0" destOrd="0" presId="urn:microsoft.com/office/officeart/2018/2/layout/IconLabelList"/>
    <dgm:cxn modelId="{CD4D3AD6-3F00-4816-BF42-A2C703E5B113}" type="presOf" srcId="{705C0313-1400-454D-B9BE-8E2506E960FE}" destId="{D4875997-1E85-4E1C-BFB3-1D1978CD716F}" srcOrd="0" destOrd="0" presId="urn:microsoft.com/office/officeart/2018/2/layout/IconLabelList"/>
    <dgm:cxn modelId="{4C3C478E-6BAF-4FED-BBE3-B8CFEAB75471}" type="presParOf" srcId="{D4875997-1E85-4E1C-BFB3-1D1978CD716F}" destId="{F0D1E49B-B8D0-42CF-9492-84283F74B8C1}" srcOrd="0" destOrd="0" presId="urn:microsoft.com/office/officeart/2018/2/layout/IconLabelList"/>
    <dgm:cxn modelId="{E2661EEE-D23C-43A9-8725-A87C96A4A0CA}" type="presParOf" srcId="{F0D1E49B-B8D0-42CF-9492-84283F74B8C1}" destId="{F14CAC62-29E9-4C75-966F-1111EAB4C69C}" srcOrd="0" destOrd="0" presId="urn:microsoft.com/office/officeart/2018/2/layout/IconLabelList"/>
    <dgm:cxn modelId="{9D766C46-A1FD-4D9E-85BE-01943A1F8F7F}" type="presParOf" srcId="{F0D1E49B-B8D0-42CF-9492-84283F74B8C1}" destId="{6247D1EE-7C11-4E34-B388-EB21BA9F122D}" srcOrd="1" destOrd="0" presId="urn:microsoft.com/office/officeart/2018/2/layout/IconLabelList"/>
    <dgm:cxn modelId="{EDB828FA-B33E-4324-BAE6-0E7C68415EFD}" type="presParOf" srcId="{F0D1E49B-B8D0-42CF-9492-84283F74B8C1}" destId="{DB34D62F-9916-41A3-8EC1-85BC846AC00B}" srcOrd="2" destOrd="0" presId="urn:microsoft.com/office/officeart/2018/2/layout/IconLabelList"/>
    <dgm:cxn modelId="{6A6B826B-757F-4CC9-AFDB-E7E8E1CD8EF3}" type="presParOf" srcId="{D4875997-1E85-4E1C-BFB3-1D1978CD716F}" destId="{303FF9CD-7B20-4330-B17D-AC15EF41844A}" srcOrd="1" destOrd="0" presId="urn:microsoft.com/office/officeart/2018/2/layout/IconLabelList"/>
    <dgm:cxn modelId="{D24C1ECD-8952-42CB-AA46-D42B3C2D7EF9}" type="presParOf" srcId="{D4875997-1E85-4E1C-BFB3-1D1978CD716F}" destId="{3DD99925-9F69-459C-B939-AD7270CBA62F}" srcOrd="2" destOrd="0" presId="urn:microsoft.com/office/officeart/2018/2/layout/IconLabelList"/>
    <dgm:cxn modelId="{5E9B6A3E-4160-41BD-ABFA-61443D55CECC}" type="presParOf" srcId="{3DD99925-9F69-459C-B939-AD7270CBA62F}" destId="{065EF1FC-CC51-4C2F-B1E8-555549223999}" srcOrd="0" destOrd="0" presId="urn:microsoft.com/office/officeart/2018/2/layout/IconLabelList"/>
    <dgm:cxn modelId="{7BC11F2D-F5E3-4DFD-9544-D811562D5B77}" type="presParOf" srcId="{3DD99925-9F69-459C-B939-AD7270CBA62F}" destId="{8E2E1340-64B8-47CC-8D86-10E25E1D5C0A}" srcOrd="1" destOrd="0" presId="urn:microsoft.com/office/officeart/2018/2/layout/IconLabelList"/>
    <dgm:cxn modelId="{F5249442-BE9C-4F4A-A6FC-FCAA2CA0DAEC}" type="presParOf" srcId="{3DD99925-9F69-459C-B939-AD7270CBA62F}" destId="{F6376624-5604-496C-A490-67855207AC48}" srcOrd="2" destOrd="0" presId="urn:microsoft.com/office/officeart/2018/2/layout/IconLabelList"/>
    <dgm:cxn modelId="{4266D4A4-B020-41E3-9ABB-D1F3B22F3E24}" type="presParOf" srcId="{D4875997-1E85-4E1C-BFB3-1D1978CD716F}" destId="{7B2E19D5-2E9A-4E97-ABED-0228BCBD72AD}" srcOrd="3" destOrd="0" presId="urn:microsoft.com/office/officeart/2018/2/layout/IconLabelList"/>
    <dgm:cxn modelId="{6EA5F473-5F5D-4A82-AE04-D96393B17D47}" type="presParOf" srcId="{D4875997-1E85-4E1C-BFB3-1D1978CD716F}" destId="{6CDFEE6D-4F4F-4663-9D66-1059F88EE994}" srcOrd="4" destOrd="0" presId="urn:microsoft.com/office/officeart/2018/2/layout/IconLabelList"/>
    <dgm:cxn modelId="{E377E657-018A-493E-9888-0A8B0C58B358}" type="presParOf" srcId="{6CDFEE6D-4F4F-4663-9D66-1059F88EE994}" destId="{5D962495-27E6-4121-892F-4F167D7A8609}" srcOrd="0" destOrd="0" presId="urn:microsoft.com/office/officeart/2018/2/layout/IconLabelList"/>
    <dgm:cxn modelId="{AADCFB1B-54B3-41E5-AEBA-D9B0986C915B}" type="presParOf" srcId="{6CDFEE6D-4F4F-4663-9D66-1059F88EE994}" destId="{2FB28BCD-D55A-4570-991D-647CDEA06C09}" srcOrd="1" destOrd="0" presId="urn:microsoft.com/office/officeart/2018/2/layout/IconLabelList"/>
    <dgm:cxn modelId="{88A00210-3EC2-4B1D-8748-CFECD87EDFD3}" type="presParOf" srcId="{6CDFEE6D-4F4F-4663-9D66-1059F88EE994}" destId="{D77C4C2B-5251-43F0-BCC8-26A98BFA5047}" srcOrd="2" destOrd="0" presId="urn:microsoft.com/office/officeart/2018/2/layout/IconLabelList"/>
    <dgm:cxn modelId="{32264605-2E1F-4D2F-9785-A7D9A3E9753E}" type="presParOf" srcId="{D4875997-1E85-4E1C-BFB3-1D1978CD716F}" destId="{FF1FED29-18EC-473D-A216-FAFC8AB1CF0E}" srcOrd="5" destOrd="0" presId="urn:microsoft.com/office/officeart/2018/2/layout/IconLabelList"/>
    <dgm:cxn modelId="{39B5776F-07CE-4ADA-9E4A-2AC627F7A5F2}" type="presParOf" srcId="{D4875997-1E85-4E1C-BFB3-1D1978CD716F}" destId="{F46C49F7-AEBB-4713-A204-6B34D5DB40A0}" srcOrd="6" destOrd="0" presId="urn:microsoft.com/office/officeart/2018/2/layout/IconLabelList"/>
    <dgm:cxn modelId="{1C7B3B66-8ADE-43B5-9CF2-E839A09F8A80}" type="presParOf" srcId="{F46C49F7-AEBB-4713-A204-6B34D5DB40A0}" destId="{30CDBAA4-974D-4EF0-BAEB-AC1C5D586769}" srcOrd="0" destOrd="0" presId="urn:microsoft.com/office/officeart/2018/2/layout/IconLabelList"/>
    <dgm:cxn modelId="{39751B41-A532-4111-A564-FC4EEB6A27DB}" type="presParOf" srcId="{F46C49F7-AEBB-4713-A204-6B34D5DB40A0}" destId="{D3348EF4-E0A8-4BC1-93DD-B8019149591A}" srcOrd="1" destOrd="0" presId="urn:microsoft.com/office/officeart/2018/2/layout/IconLabelList"/>
    <dgm:cxn modelId="{63E87D41-E729-4953-9901-17D5D2F9DF3B}" type="presParOf" srcId="{F46C49F7-AEBB-4713-A204-6B34D5DB40A0}" destId="{165D2C08-373C-4248-B070-64B30131AED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11D8A6-3880-4E3D-A47C-84392AFAFEBF}" type="doc">
      <dgm:prSet loTypeId="urn:microsoft.com/office/officeart/2016/7/layout/BasicTimeline" loCatId="process" qsTypeId="urn:microsoft.com/office/officeart/2005/8/quickstyle/simple5" qsCatId="simple" csTypeId="urn:microsoft.com/office/officeart/2005/8/colors/colorful5" csCatId="colorful" phldr="1"/>
      <dgm:spPr/>
      <dgm:t>
        <a:bodyPr/>
        <a:lstStyle/>
        <a:p>
          <a:endParaRPr lang="en-US"/>
        </a:p>
      </dgm:t>
    </dgm:pt>
    <dgm:pt modelId="{4F38AC32-1E0A-40B9-B831-C49EEC438AC6}">
      <dgm:prSet/>
      <dgm:spPr/>
      <dgm:t>
        <a:bodyPr/>
        <a:lstStyle/>
        <a:p>
          <a:pPr>
            <a:defRPr b="1"/>
          </a:pPr>
          <a:r>
            <a:rPr lang="en-US"/>
            <a:t>Winter 2019</a:t>
          </a:r>
        </a:p>
      </dgm:t>
    </dgm:pt>
    <dgm:pt modelId="{CA50D73F-C50E-4DAC-BEE1-3D3949A71127}" type="parTrans" cxnId="{46C64D97-56F6-4ED3-ABE6-FF17B2109CEB}">
      <dgm:prSet/>
      <dgm:spPr/>
      <dgm:t>
        <a:bodyPr/>
        <a:lstStyle/>
        <a:p>
          <a:endParaRPr lang="en-US"/>
        </a:p>
      </dgm:t>
    </dgm:pt>
    <dgm:pt modelId="{C0177549-5A72-4D8B-9B63-D6F8C8F21EB1}" type="sibTrans" cxnId="{46C64D97-56F6-4ED3-ABE6-FF17B2109CEB}">
      <dgm:prSet/>
      <dgm:spPr/>
      <dgm:t>
        <a:bodyPr/>
        <a:lstStyle/>
        <a:p>
          <a:endParaRPr lang="en-US"/>
        </a:p>
      </dgm:t>
    </dgm:pt>
    <dgm:pt modelId="{D300A819-E74D-4958-8FEE-DE4CD417300A}">
      <dgm:prSet custT="1"/>
      <dgm:spPr>
        <a:ln w="38100"/>
      </dgm:spPr>
      <dgm:t>
        <a:bodyPr/>
        <a:lstStyle/>
        <a:p>
          <a:r>
            <a:rPr lang="en-US" sz="1600" dirty="0"/>
            <a:t>Code in Operating model and HCRs </a:t>
          </a:r>
        </a:p>
      </dgm:t>
    </dgm:pt>
    <dgm:pt modelId="{8CE08AF8-272F-4CAD-9ECE-00D352BCA671}" type="parTrans" cxnId="{14A9E519-0E39-4FBA-A196-731D622E6A49}">
      <dgm:prSet/>
      <dgm:spPr/>
      <dgm:t>
        <a:bodyPr/>
        <a:lstStyle/>
        <a:p>
          <a:endParaRPr lang="en-US"/>
        </a:p>
      </dgm:t>
    </dgm:pt>
    <dgm:pt modelId="{E8DFCFEF-8FA8-491A-AB75-069C39EFF147}" type="sibTrans" cxnId="{14A9E519-0E39-4FBA-A196-731D622E6A49}">
      <dgm:prSet/>
      <dgm:spPr/>
      <dgm:t>
        <a:bodyPr/>
        <a:lstStyle/>
        <a:p>
          <a:endParaRPr lang="en-US"/>
        </a:p>
      </dgm:t>
    </dgm:pt>
    <dgm:pt modelId="{0EF0423E-400D-429D-A5B7-DA7FCF8F9420}">
      <dgm:prSet/>
      <dgm:spPr/>
      <dgm:t>
        <a:bodyPr/>
        <a:lstStyle/>
        <a:p>
          <a:pPr>
            <a:defRPr b="1"/>
          </a:pPr>
          <a:r>
            <a:rPr lang="en-US"/>
            <a:t>Spring 2019</a:t>
          </a:r>
        </a:p>
      </dgm:t>
    </dgm:pt>
    <dgm:pt modelId="{3E27CE9E-C835-4125-943C-7C5A7B66E24C}" type="parTrans" cxnId="{4DD30A30-4772-472D-AC08-E2BCCB3E59F6}">
      <dgm:prSet/>
      <dgm:spPr/>
      <dgm:t>
        <a:bodyPr/>
        <a:lstStyle/>
        <a:p>
          <a:endParaRPr lang="en-US"/>
        </a:p>
      </dgm:t>
    </dgm:pt>
    <dgm:pt modelId="{E80C3A81-93D4-4A36-8701-7BBC6028206F}" type="sibTrans" cxnId="{4DD30A30-4772-472D-AC08-E2BCCB3E59F6}">
      <dgm:prSet/>
      <dgm:spPr/>
      <dgm:t>
        <a:bodyPr/>
        <a:lstStyle/>
        <a:p>
          <a:endParaRPr lang="en-US"/>
        </a:p>
      </dgm:t>
    </dgm:pt>
    <dgm:pt modelId="{8AF81C9C-BDC7-43D0-B9EA-4B2A1A203EA0}">
      <dgm:prSet custT="1"/>
      <dgm:spPr>
        <a:ln w="38100"/>
      </dgm:spPr>
      <dgm:t>
        <a:bodyPr/>
        <a:lstStyle/>
        <a:p>
          <a:r>
            <a:rPr lang="en-US" sz="1600" dirty="0"/>
            <a:t>Test Code, Run Simulations</a:t>
          </a:r>
        </a:p>
      </dgm:t>
    </dgm:pt>
    <dgm:pt modelId="{343EA26C-2C0C-4569-9DE5-2B2A1E4E0ED6}" type="parTrans" cxnId="{FC0BE625-D533-4B00-A1E8-13B8A820FD7A}">
      <dgm:prSet/>
      <dgm:spPr/>
      <dgm:t>
        <a:bodyPr/>
        <a:lstStyle/>
        <a:p>
          <a:endParaRPr lang="en-US"/>
        </a:p>
      </dgm:t>
    </dgm:pt>
    <dgm:pt modelId="{33D47ABA-3E6E-448A-AE30-4287C3082821}" type="sibTrans" cxnId="{FC0BE625-D533-4B00-A1E8-13B8A820FD7A}">
      <dgm:prSet/>
      <dgm:spPr/>
      <dgm:t>
        <a:bodyPr/>
        <a:lstStyle/>
        <a:p>
          <a:endParaRPr lang="en-US"/>
        </a:p>
      </dgm:t>
    </dgm:pt>
    <dgm:pt modelId="{CF801F8A-8FAB-4196-8458-FEBEE2E179D7}">
      <dgm:prSet/>
      <dgm:spPr/>
      <dgm:t>
        <a:bodyPr/>
        <a:lstStyle/>
        <a:p>
          <a:pPr>
            <a:defRPr b="1"/>
          </a:pPr>
          <a:r>
            <a:rPr lang="en-US" dirty="0"/>
            <a:t>Summer 2019</a:t>
          </a:r>
        </a:p>
      </dgm:t>
    </dgm:pt>
    <dgm:pt modelId="{9C0E92D5-11DF-48C1-84BD-0C6BC0596ACC}" type="parTrans" cxnId="{067093D2-B356-4AA3-985C-AA0115EC05A0}">
      <dgm:prSet/>
      <dgm:spPr/>
      <dgm:t>
        <a:bodyPr/>
        <a:lstStyle/>
        <a:p>
          <a:endParaRPr lang="en-US"/>
        </a:p>
      </dgm:t>
    </dgm:pt>
    <dgm:pt modelId="{4B63FA13-BAC8-4CDD-A312-FAEF247435FC}" type="sibTrans" cxnId="{067093D2-B356-4AA3-985C-AA0115EC05A0}">
      <dgm:prSet/>
      <dgm:spPr/>
      <dgm:t>
        <a:bodyPr/>
        <a:lstStyle/>
        <a:p>
          <a:endParaRPr lang="en-US"/>
        </a:p>
      </dgm:t>
    </dgm:pt>
    <dgm:pt modelId="{B38F5B73-D7B5-407A-B811-A46B88C495B3}">
      <dgm:prSet custT="1"/>
      <dgm:spPr>
        <a:ln w="38100"/>
      </dgm:spPr>
      <dgm:t>
        <a:bodyPr/>
        <a:lstStyle/>
        <a:p>
          <a:r>
            <a:rPr lang="en-US" sz="1600" dirty="0"/>
            <a:t>Preliminary Results, Analysis and Write Up</a:t>
          </a:r>
        </a:p>
      </dgm:t>
    </dgm:pt>
    <dgm:pt modelId="{49CC49A0-98C5-4DFC-BC3F-A34C210FDB77}" type="parTrans" cxnId="{D90A6F65-D2BD-449E-8CF2-980949F15BF0}">
      <dgm:prSet/>
      <dgm:spPr/>
      <dgm:t>
        <a:bodyPr/>
        <a:lstStyle/>
        <a:p>
          <a:endParaRPr lang="en-US"/>
        </a:p>
      </dgm:t>
    </dgm:pt>
    <dgm:pt modelId="{47D195B5-5FE7-47B4-AE13-734030F62122}" type="sibTrans" cxnId="{D90A6F65-D2BD-449E-8CF2-980949F15BF0}">
      <dgm:prSet/>
      <dgm:spPr/>
      <dgm:t>
        <a:bodyPr/>
        <a:lstStyle/>
        <a:p>
          <a:endParaRPr lang="en-US"/>
        </a:p>
      </dgm:t>
    </dgm:pt>
    <dgm:pt modelId="{E8126489-4A25-4774-B838-0ABB021511C0}">
      <dgm:prSet/>
      <dgm:spPr/>
      <dgm:t>
        <a:bodyPr/>
        <a:lstStyle/>
        <a:p>
          <a:pPr>
            <a:defRPr b="1"/>
          </a:pPr>
          <a:r>
            <a:rPr lang="en-US"/>
            <a:t>Sep. 2019</a:t>
          </a:r>
        </a:p>
      </dgm:t>
    </dgm:pt>
    <dgm:pt modelId="{B468BB3B-EF27-4518-B9F8-49BDBFF81933}" type="parTrans" cxnId="{DFDFEA27-D70B-4DC0-B389-0239390F5BBF}">
      <dgm:prSet/>
      <dgm:spPr/>
      <dgm:t>
        <a:bodyPr/>
        <a:lstStyle/>
        <a:p>
          <a:endParaRPr lang="en-US"/>
        </a:p>
      </dgm:t>
    </dgm:pt>
    <dgm:pt modelId="{A6B2A362-2403-4DC7-8FA0-B287F9198A9E}" type="sibTrans" cxnId="{DFDFEA27-D70B-4DC0-B389-0239390F5BBF}">
      <dgm:prSet/>
      <dgm:spPr/>
      <dgm:t>
        <a:bodyPr/>
        <a:lstStyle/>
        <a:p>
          <a:endParaRPr lang="en-US"/>
        </a:p>
      </dgm:t>
    </dgm:pt>
    <dgm:pt modelId="{9F820DA8-136A-4312-AF03-375D4BACCB1E}">
      <dgm:prSet custT="1"/>
      <dgm:spPr>
        <a:ln w="38100"/>
      </dgm:spPr>
      <dgm:t>
        <a:bodyPr/>
        <a:lstStyle/>
        <a:p>
          <a:r>
            <a:rPr lang="en-US" sz="1600" dirty="0"/>
            <a:t>Presentation of </a:t>
          </a:r>
          <a:r>
            <a:rPr lang="en-US" sz="1600" b="1" i="1" dirty="0">
              <a:solidFill>
                <a:srgbClr val="C00000"/>
              </a:solidFill>
            </a:rPr>
            <a:t>Preliminary Results</a:t>
          </a:r>
          <a:r>
            <a:rPr lang="en-US" sz="1600" dirty="0"/>
            <a:t> to CPT</a:t>
          </a:r>
        </a:p>
      </dgm:t>
    </dgm:pt>
    <dgm:pt modelId="{4DC291EB-145F-4ED1-ABB3-50A10DA8EBFE}" type="parTrans" cxnId="{4046E521-68AB-4AD3-82E9-4625221A069F}">
      <dgm:prSet/>
      <dgm:spPr/>
      <dgm:t>
        <a:bodyPr/>
        <a:lstStyle/>
        <a:p>
          <a:endParaRPr lang="en-US"/>
        </a:p>
      </dgm:t>
    </dgm:pt>
    <dgm:pt modelId="{C01015E4-D4A3-48BA-B7B3-BBF9CB4835A1}" type="sibTrans" cxnId="{4046E521-68AB-4AD3-82E9-4625221A069F}">
      <dgm:prSet/>
      <dgm:spPr/>
      <dgm:t>
        <a:bodyPr/>
        <a:lstStyle/>
        <a:p>
          <a:endParaRPr lang="en-US"/>
        </a:p>
      </dgm:t>
    </dgm:pt>
    <dgm:pt modelId="{A7E55D5F-4B07-4223-AEA8-2223CCE5B8F4}">
      <dgm:prSet/>
      <dgm:spPr/>
      <dgm:t>
        <a:bodyPr/>
        <a:lstStyle/>
        <a:p>
          <a:pPr>
            <a:defRPr b="1"/>
          </a:pPr>
          <a:r>
            <a:rPr lang="en-US"/>
            <a:t>Mar. 2020</a:t>
          </a:r>
        </a:p>
      </dgm:t>
    </dgm:pt>
    <dgm:pt modelId="{8C32BE6A-4FA5-4A3A-AFC7-6C9D5ED71062}" type="parTrans" cxnId="{30D70638-2D03-4EBA-BB23-E88A1D4E9F4A}">
      <dgm:prSet/>
      <dgm:spPr/>
      <dgm:t>
        <a:bodyPr/>
        <a:lstStyle/>
        <a:p>
          <a:endParaRPr lang="en-US"/>
        </a:p>
      </dgm:t>
    </dgm:pt>
    <dgm:pt modelId="{32A95CCF-AFAC-4BF1-B20A-E24E6B2C2F94}" type="sibTrans" cxnId="{30D70638-2D03-4EBA-BB23-E88A1D4E9F4A}">
      <dgm:prSet/>
      <dgm:spPr/>
      <dgm:t>
        <a:bodyPr/>
        <a:lstStyle/>
        <a:p>
          <a:endParaRPr lang="en-US"/>
        </a:p>
      </dgm:t>
    </dgm:pt>
    <dgm:pt modelId="{52E20ADE-2C38-42A7-8E15-02BBDD14B411}">
      <dgm:prSet custT="1"/>
      <dgm:spPr>
        <a:ln w="38100"/>
      </dgm:spPr>
      <dgm:t>
        <a:bodyPr/>
        <a:lstStyle/>
        <a:p>
          <a:r>
            <a:rPr lang="en-US" sz="1600" dirty="0"/>
            <a:t>Selected HCR Presented to Board of Fish </a:t>
          </a:r>
        </a:p>
      </dgm:t>
    </dgm:pt>
    <dgm:pt modelId="{D0F720CC-F9B8-4A87-85EF-6390BCEE4506}" type="parTrans" cxnId="{8BBE14E9-1CCE-4671-9126-31793B111934}">
      <dgm:prSet/>
      <dgm:spPr/>
      <dgm:t>
        <a:bodyPr/>
        <a:lstStyle/>
        <a:p>
          <a:endParaRPr lang="en-US"/>
        </a:p>
      </dgm:t>
    </dgm:pt>
    <dgm:pt modelId="{E8E05D3C-EF59-40B1-BD0A-39969125A418}" type="sibTrans" cxnId="{8BBE14E9-1CCE-4671-9126-31793B111934}">
      <dgm:prSet/>
      <dgm:spPr/>
      <dgm:t>
        <a:bodyPr/>
        <a:lstStyle/>
        <a:p>
          <a:endParaRPr lang="en-US"/>
        </a:p>
      </dgm:t>
    </dgm:pt>
    <dgm:pt modelId="{13C2D0BE-1F2E-40E2-9D24-B6F249A16623}">
      <dgm:prSet custT="1"/>
      <dgm:spPr>
        <a:ln w="38100"/>
      </dgm:spPr>
      <dgm:t>
        <a:bodyPr/>
        <a:lstStyle/>
        <a:p>
          <a:pPr>
            <a:defRPr b="1"/>
          </a:pPr>
          <a:r>
            <a:rPr lang="en-US" sz="2000" dirty="0"/>
            <a:t>Oct. 2019</a:t>
          </a:r>
        </a:p>
      </dgm:t>
    </dgm:pt>
    <dgm:pt modelId="{1A4F7D9C-D035-49BC-A984-737CFFC4B3FF}" type="parTrans" cxnId="{29BB036A-D4AC-498E-BD83-F38850478AE8}">
      <dgm:prSet/>
      <dgm:spPr/>
      <dgm:t>
        <a:bodyPr/>
        <a:lstStyle/>
        <a:p>
          <a:endParaRPr lang="en-US"/>
        </a:p>
      </dgm:t>
    </dgm:pt>
    <dgm:pt modelId="{73DD26C7-AE19-4D7B-A1B8-794601CED5AC}" type="sibTrans" cxnId="{29BB036A-D4AC-498E-BD83-F38850478AE8}">
      <dgm:prSet/>
      <dgm:spPr/>
      <dgm:t>
        <a:bodyPr/>
        <a:lstStyle/>
        <a:p>
          <a:endParaRPr lang="en-US"/>
        </a:p>
      </dgm:t>
    </dgm:pt>
    <dgm:pt modelId="{3E4BF812-A954-4D2F-8131-3C5AE3A75CC4}">
      <dgm:prSet custT="1"/>
      <dgm:spPr>
        <a:ln w="38100"/>
      </dgm:spPr>
      <dgm:t>
        <a:bodyPr/>
        <a:lstStyle/>
        <a:p>
          <a:r>
            <a:rPr lang="en-US" sz="1600" dirty="0"/>
            <a:t>Full spread of results to ADFG and cooperative research partners</a:t>
          </a:r>
        </a:p>
      </dgm:t>
    </dgm:pt>
    <dgm:pt modelId="{E7BF608C-4C85-4FE8-BD41-9325FDB02D7D}" type="parTrans" cxnId="{9A746D06-8EF3-4A27-BF87-B8AF58EDBEA2}">
      <dgm:prSet/>
      <dgm:spPr/>
      <dgm:t>
        <a:bodyPr/>
        <a:lstStyle/>
        <a:p>
          <a:endParaRPr lang="en-US"/>
        </a:p>
      </dgm:t>
    </dgm:pt>
    <dgm:pt modelId="{D833F6BE-09AE-4A68-AA87-2EC77417300C}" type="sibTrans" cxnId="{9A746D06-8EF3-4A27-BF87-B8AF58EDBEA2}">
      <dgm:prSet/>
      <dgm:spPr/>
      <dgm:t>
        <a:bodyPr/>
        <a:lstStyle/>
        <a:p>
          <a:endParaRPr lang="en-US"/>
        </a:p>
      </dgm:t>
    </dgm:pt>
    <dgm:pt modelId="{6E4F85BA-7F0B-4631-B088-5158DFD0A73C}" type="pres">
      <dgm:prSet presAssocID="{1911D8A6-3880-4E3D-A47C-84392AFAFEBF}" presName="root" presStyleCnt="0">
        <dgm:presLayoutVars>
          <dgm:chMax/>
          <dgm:chPref/>
          <dgm:animLvl val="lvl"/>
        </dgm:presLayoutVars>
      </dgm:prSet>
      <dgm:spPr/>
    </dgm:pt>
    <dgm:pt modelId="{E9503A75-45C4-4AF1-A207-0CA37047C861}" type="pres">
      <dgm:prSet presAssocID="{1911D8A6-3880-4E3D-A47C-84392AFAFEBF}" presName="divider" presStyleLbl="fgAccFollowNode1" presStyleIdx="0" presStyleCnt="1"/>
      <dgm:spPr>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tailEnd type="triangle" w="lg" len="lg"/>
        </a:ln>
        <a:effectLst/>
      </dgm:spPr>
    </dgm:pt>
    <dgm:pt modelId="{23FC6204-6EA5-4185-937D-20B86CE7CF0B}" type="pres">
      <dgm:prSet presAssocID="{1911D8A6-3880-4E3D-A47C-84392AFAFEBF}" presName="nodes" presStyleCnt="0">
        <dgm:presLayoutVars>
          <dgm:chMax/>
          <dgm:chPref/>
          <dgm:animLvl val="lvl"/>
        </dgm:presLayoutVars>
      </dgm:prSet>
      <dgm:spPr/>
    </dgm:pt>
    <dgm:pt modelId="{67557ADB-4279-413C-A91F-EE30AE2415F2}" type="pres">
      <dgm:prSet presAssocID="{4F38AC32-1E0A-40B9-B831-C49EEC438AC6}" presName="composite" presStyleCnt="0"/>
      <dgm:spPr/>
    </dgm:pt>
    <dgm:pt modelId="{0212C45D-6A0F-4B3E-8447-8F171EEFBC35}" type="pres">
      <dgm:prSet presAssocID="{4F38AC32-1E0A-40B9-B831-C49EEC438AC6}" presName="L1TextContainer" presStyleLbl="revTx" presStyleIdx="0" presStyleCnt="6">
        <dgm:presLayoutVars>
          <dgm:chMax val="1"/>
          <dgm:chPref val="1"/>
          <dgm:bulletEnabled val="1"/>
        </dgm:presLayoutVars>
      </dgm:prSet>
      <dgm:spPr/>
    </dgm:pt>
    <dgm:pt modelId="{94395EB8-DCEC-4BD8-975D-93C773FBC4C7}" type="pres">
      <dgm:prSet presAssocID="{4F38AC32-1E0A-40B9-B831-C49EEC438AC6}" presName="L2TextContainerWrapper" presStyleCnt="0">
        <dgm:presLayoutVars>
          <dgm:chMax val="0"/>
          <dgm:chPref val="0"/>
          <dgm:bulletEnabled val="1"/>
        </dgm:presLayoutVars>
      </dgm:prSet>
      <dgm:spPr/>
    </dgm:pt>
    <dgm:pt modelId="{16687C78-082E-45F1-A9C2-0391CFA405C2}" type="pres">
      <dgm:prSet presAssocID="{4F38AC32-1E0A-40B9-B831-C49EEC438AC6}" presName="L2TextContainer" presStyleLbl="bgAcc1" presStyleIdx="0" presStyleCnt="6"/>
      <dgm:spPr/>
    </dgm:pt>
    <dgm:pt modelId="{1CCA0FEA-97F0-4473-8C6A-C047285907C4}" type="pres">
      <dgm:prSet presAssocID="{4F38AC32-1E0A-40B9-B831-C49EEC438AC6}" presName="FlexibleEmptyPlaceHolder" presStyleCnt="0"/>
      <dgm:spPr/>
    </dgm:pt>
    <dgm:pt modelId="{AE5E93FF-7395-4C21-BB38-58ACFC2374A4}" type="pres">
      <dgm:prSet presAssocID="{4F38AC32-1E0A-40B9-B831-C49EEC438AC6}" presName="ConnectLine" presStyleLbl="sibTrans1D1" presStyleIdx="0" presStyleCnt="6"/>
      <dgm:spPr>
        <a:noFill/>
        <a:ln w="38100" cap="flat" cmpd="sng" algn="ctr">
          <a:solidFill>
            <a:schemeClr val="accent5">
              <a:hueOff val="0"/>
              <a:satOff val="0"/>
              <a:lumOff val="0"/>
              <a:alphaOff val="0"/>
            </a:schemeClr>
          </a:solidFill>
          <a:prstDash val="dash"/>
          <a:miter lim="800000"/>
        </a:ln>
        <a:effectLst/>
      </dgm:spPr>
    </dgm:pt>
    <dgm:pt modelId="{1067B621-CB7B-4F73-9729-D30DF75FD6BE}" type="pres">
      <dgm:prSet presAssocID="{4F38AC32-1E0A-40B9-B831-C49EEC438AC6}" presName="ConnectorPoint" presStyleLbl="alignNode1" presStyleIdx="0" presStyleCnt="6"/>
      <dgm:spPr>
        <a:ln w="38100"/>
      </dgm:spPr>
    </dgm:pt>
    <dgm:pt modelId="{97948D1C-2B1E-4493-85A4-9B8342D268BF}" type="pres">
      <dgm:prSet presAssocID="{4F38AC32-1E0A-40B9-B831-C49EEC438AC6}" presName="EmptyPlaceHolder" presStyleCnt="0"/>
      <dgm:spPr/>
    </dgm:pt>
    <dgm:pt modelId="{97FF9DBA-8847-4F49-AEB9-B3CBD2B1FE77}" type="pres">
      <dgm:prSet presAssocID="{C0177549-5A72-4D8B-9B63-D6F8C8F21EB1}" presName="spaceBetweenRectangles" presStyleCnt="0"/>
      <dgm:spPr/>
    </dgm:pt>
    <dgm:pt modelId="{B269F224-F6A8-49E3-BE6E-21BA1996F287}" type="pres">
      <dgm:prSet presAssocID="{0EF0423E-400D-429D-A5B7-DA7FCF8F9420}" presName="composite" presStyleCnt="0"/>
      <dgm:spPr/>
    </dgm:pt>
    <dgm:pt modelId="{7E5BBB38-D032-43B8-A762-719B69163F25}" type="pres">
      <dgm:prSet presAssocID="{0EF0423E-400D-429D-A5B7-DA7FCF8F9420}" presName="L1TextContainer" presStyleLbl="revTx" presStyleIdx="1" presStyleCnt="6">
        <dgm:presLayoutVars>
          <dgm:chMax val="1"/>
          <dgm:chPref val="1"/>
          <dgm:bulletEnabled val="1"/>
        </dgm:presLayoutVars>
      </dgm:prSet>
      <dgm:spPr/>
    </dgm:pt>
    <dgm:pt modelId="{85A86DC2-9050-4420-823C-CDABB59DDECC}" type="pres">
      <dgm:prSet presAssocID="{0EF0423E-400D-429D-A5B7-DA7FCF8F9420}" presName="L2TextContainerWrapper" presStyleCnt="0">
        <dgm:presLayoutVars>
          <dgm:chMax val="0"/>
          <dgm:chPref val="0"/>
          <dgm:bulletEnabled val="1"/>
        </dgm:presLayoutVars>
      </dgm:prSet>
      <dgm:spPr/>
    </dgm:pt>
    <dgm:pt modelId="{02D8FC0A-E269-4D0F-8D43-A246209403B5}" type="pres">
      <dgm:prSet presAssocID="{0EF0423E-400D-429D-A5B7-DA7FCF8F9420}" presName="L2TextContainer" presStyleLbl="bgAcc1" presStyleIdx="1" presStyleCnt="6"/>
      <dgm:spPr/>
    </dgm:pt>
    <dgm:pt modelId="{D1F2E0CC-EBF0-41A9-8059-F6B06088AA6D}" type="pres">
      <dgm:prSet presAssocID="{0EF0423E-400D-429D-A5B7-DA7FCF8F9420}" presName="FlexibleEmptyPlaceHolder" presStyleCnt="0"/>
      <dgm:spPr/>
    </dgm:pt>
    <dgm:pt modelId="{75626824-2294-4B7F-BBFF-4B052928BEE7}" type="pres">
      <dgm:prSet presAssocID="{0EF0423E-400D-429D-A5B7-DA7FCF8F9420}" presName="ConnectLine" presStyleLbl="sibTrans1D1" presStyleIdx="1" presStyleCnt="6"/>
      <dgm:spPr>
        <a:noFill/>
        <a:ln w="38100" cap="flat" cmpd="sng" algn="ctr">
          <a:solidFill>
            <a:schemeClr val="accent5">
              <a:hueOff val="-1351709"/>
              <a:satOff val="-3484"/>
              <a:lumOff val="-2353"/>
              <a:alphaOff val="0"/>
            </a:schemeClr>
          </a:solidFill>
          <a:prstDash val="dash"/>
          <a:miter lim="800000"/>
        </a:ln>
        <a:effectLst/>
      </dgm:spPr>
    </dgm:pt>
    <dgm:pt modelId="{9E64E090-3188-4505-9220-77E0CC80CC98}" type="pres">
      <dgm:prSet presAssocID="{0EF0423E-400D-429D-A5B7-DA7FCF8F9420}" presName="ConnectorPoint" presStyleLbl="alignNode1" presStyleIdx="1" presStyleCnt="6"/>
      <dgm:spPr>
        <a:ln w="38100">
          <a:solidFill>
            <a:schemeClr val="tx1"/>
          </a:solidFill>
        </a:ln>
      </dgm:spPr>
    </dgm:pt>
    <dgm:pt modelId="{771B89AA-57EA-4D8C-84BA-0A301E4381A6}" type="pres">
      <dgm:prSet presAssocID="{0EF0423E-400D-429D-A5B7-DA7FCF8F9420}" presName="EmptyPlaceHolder" presStyleCnt="0"/>
      <dgm:spPr/>
    </dgm:pt>
    <dgm:pt modelId="{FB229D20-C1E4-4EA3-86ED-936CBB005C13}" type="pres">
      <dgm:prSet presAssocID="{E80C3A81-93D4-4A36-8701-7BBC6028206F}" presName="spaceBetweenRectangles" presStyleCnt="0"/>
      <dgm:spPr/>
    </dgm:pt>
    <dgm:pt modelId="{85211947-7D0A-4040-87FF-3CB1BB7C2D8A}" type="pres">
      <dgm:prSet presAssocID="{CF801F8A-8FAB-4196-8458-FEBEE2E179D7}" presName="composite" presStyleCnt="0"/>
      <dgm:spPr/>
    </dgm:pt>
    <dgm:pt modelId="{5BD70B5B-B9B4-49C2-B9B1-3A3AE360BE25}" type="pres">
      <dgm:prSet presAssocID="{CF801F8A-8FAB-4196-8458-FEBEE2E179D7}" presName="L1TextContainer" presStyleLbl="revTx" presStyleIdx="2" presStyleCnt="6">
        <dgm:presLayoutVars>
          <dgm:chMax val="1"/>
          <dgm:chPref val="1"/>
          <dgm:bulletEnabled val="1"/>
        </dgm:presLayoutVars>
      </dgm:prSet>
      <dgm:spPr/>
    </dgm:pt>
    <dgm:pt modelId="{15E85EA8-C32F-42E8-82AB-EE9897BAD84C}" type="pres">
      <dgm:prSet presAssocID="{CF801F8A-8FAB-4196-8458-FEBEE2E179D7}" presName="L2TextContainerWrapper" presStyleCnt="0">
        <dgm:presLayoutVars>
          <dgm:chMax val="0"/>
          <dgm:chPref val="0"/>
          <dgm:bulletEnabled val="1"/>
        </dgm:presLayoutVars>
      </dgm:prSet>
      <dgm:spPr/>
    </dgm:pt>
    <dgm:pt modelId="{E26ACDA7-F634-431A-B743-9BCB02F2B718}" type="pres">
      <dgm:prSet presAssocID="{CF801F8A-8FAB-4196-8458-FEBEE2E179D7}" presName="L2TextContainer" presStyleLbl="bgAcc1" presStyleIdx="2" presStyleCnt="6"/>
      <dgm:spPr/>
    </dgm:pt>
    <dgm:pt modelId="{7A05C20B-CAE7-48A8-9E46-879BEA88B6D8}" type="pres">
      <dgm:prSet presAssocID="{CF801F8A-8FAB-4196-8458-FEBEE2E179D7}" presName="FlexibleEmptyPlaceHolder" presStyleCnt="0"/>
      <dgm:spPr/>
    </dgm:pt>
    <dgm:pt modelId="{9F3A37A3-972B-4158-A9A8-6C9C2ACD8D70}" type="pres">
      <dgm:prSet presAssocID="{CF801F8A-8FAB-4196-8458-FEBEE2E179D7}" presName="ConnectLine" presStyleLbl="sibTrans1D1" presStyleIdx="2" presStyleCnt="6"/>
      <dgm:spPr>
        <a:noFill/>
        <a:ln w="38100" cap="flat" cmpd="sng" algn="ctr">
          <a:solidFill>
            <a:schemeClr val="accent5">
              <a:hueOff val="-2703417"/>
              <a:satOff val="-6968"/>
              <a:lumOff val="-4706"/>
              <a:alphaOff val="0"/>
            </a:schemeClr>
          </a:solidFill>
          <a:prstDash val="dash"/>
          <a:miter lim="800000"/>
        </a:ln>
        <a:effectLst/>
      </dgm:spPr>
    </dgm:pt>
    <dgm:pt modelId="{368675BB-300D-4CAA-9CF1-5FB9E8264433}" type="pres">
      <dgm:prSet presAssocID="{CF801F8A-8FAB-4196-8458-FEBEE2E179D7}" presName="ConnectorPoint" presStyleLbl="alignNode1" presStyleIdx="2" presStyleCnt="6"/>
      <dgm:spPr>
        <a:ln w="38100"/>
      </dgm:spPr>
    </dgm:pt>
    <dgm:pt modelId="{58991DF8-CA94-474C-AE51-BF5F84D8090E}" type="pres">
      <dgm:prSet presAssocID="{CF801F8A-8FAB-4196-8458-FEBEE2E179D7}" presName="EmptyPlaceHolder" presStyleCnt="0"/>
      <dgm:spPr/>
    </dgm:pt>
    <dgm:pt modelId="{12973D26-6B44-4A7A-92D1-57FBACA73B4B}" type="pres">
      <dgm:prSet presAssocID="{4B63FA13-BAC8-4CDD-A312-FAEF247435FC}" presName="spaceBetweenRectangles" presStyleCnt="0"/>
      <dgm:spPr/>
    </dgm:pt>
    <dgm:pt modelId="{3D07C5F1-4745-4A21-ABC5-96B921A8C0CB}" type="pres">
      <dgm:prSet presAssocID="{E8126489-4A25-4774-B838-0ABB021511C0}" presName="composite" presStyleCnt="0"/>
      <dgm:spPr/>
    </dgm:pt>
    <dgm:pt modelId="{51CFF4B1-5DCB-4C6B-BF64-9489988EA54D}" type="pres">
      <dgm:prSet presAssocID="{E8126489-4A25-4774-B838-0ABB021511C0}" presName="L1TextContainer" presStyleLbl="revTx" presStyleIdx="3" presStyleCnt="6">
        <dgm:presLayoutVars>
          <dgm:chMax val="1"/>
          <dgm:chPref val="1"/>
          <dgm:bulletEnabled val="1"/>
        </dgm:presLayoutVars>
      </dgm:prSet>
      <dgm:spPr/>
    </dgm:pt>
    <dgm:pt modelId="{31C3A806-50F1-4286-9EE8-0B54AA5A0809}" type="pres">
      <dgm:prSet presAssocID="{E8126489-4A25-4774-B838-0ABB021511C0}" presName="L2TextContainerWrapper" presStyleCnt="0">
        <dgm:presLayoutVars>
          <dgm:chMax val="0"/>
          <dgm:chPref val="0"/>
          <dgm:bulletEnabled val="1"/>
        </dgm:presLayoutVars>
      </dgm:prSet>
      <dgm:spPr/>
    </dgm:pt>
    <dgm:pt modelId="{7C8005B0-39D2-4C5F-9C74-BE7B5407D9BC}" type="pres">
      <dgm:prSet presAssocID="{E8126489-4A25-4774-B838-0ABB021511C0}" presName="L2TextContainer" presStyleLbl="bgAcc1" presStyleIdx="3" presStyleCnt="6"/>
      <dgm:spPr/>
    </dgm:pt>
    <dgm:pt modelId="{3C50A8A9-6561-41A2-AE0D-18FDFB201D20}" type="pres">
      <dgm:prSet presAssocID="{E8126489-4A25-4774-B838-0ABB021511C0}" presName="FlexibleEmptyPlaceHolder" presStyleCnt="0"/>
      <dgm:spPr/>
    </dgm:pt>
    <dgm:pt modelId="{191DBBEE-250D-4567-BAB3-4F8042C3D6CB}" type="pres">
      <dgm:prSet presAssocID="{E8126489-4A25-4774-B838-0ABB021511C0}" presName="ConnectLine" presStyleLbl="sibTrans1D1" presStyleIdx="3" presStyleCnt="6"/>
      <dgm:spPr>
        <a:noFill/>
        <a:ln w="38100" cap="flat" cmpd="sng" algn="ctr">
          <a:solidFill>
            <a:schemeClr val="accent5">
              <a:hueOff val="-4055126"/>
              <a:satOff val="-10451"/>
              <a:lumOff val="-7059"/>
              <a:alphaOff val="0"/>
            </a:schemeClr>
          </a:solidFill>
          <a:prstDash val="dash"/>
          <a:miter lim="800000"/>
        </a:ln>
        <a:effectLst/>
      </dgm:spPr>
    </dgm:pt>
    <dgm:pt modelId="{48606ACD-B619-444A-9D16-A9B6D2CDD978}" type="pres">
      <dgm:prSet presAssocID="{E8126489-4A25-4774-B838-0ABB021511C0}" presName="ConnectorPoint" presStyleLbl="alignNode1" presStyleIdx="3" presStyleCnt="6"/>
      <dgm:spPr>
        <a:ln w="38100"/>
      </dgm:spPr>
    </dgm:pt>
    <dgm:pt modelId="{FBD49648-06D7-42D6-9D67-5D9BDDC92046}" type="pres">
      <dgm:prSet presAssocID="{E8126489-4A25-4774-B838-0ABB021511C0}" presName="EmptyPlaceHolder" presStyleCnt="0"/>
      <dgm:spPr/>
    </dgm:pt>
    <dgm:pt modelId="{E17D3FE5-EB41-4725-9987-2C58E437F387}" type="pres">
      <dgm:prSet presAssocID="{A6B2A362-2403-4DC7-8FA0-B287F9198A9E}" presName="spaceBetweenRectangles" presStyleCnt="0"/>
      <dgm:spPr/>
    </dgm:pt>
    <dgm:pt modelId="{C0FA4804-132E-4B2B-971F-22340C19251B}" type="pres">
      <dgm:prSet presAssocID="{13C2D0BE-1F2E-40E2-9D24-B6F249A16623}" presName="composite" presStyleCnt="0"/>
      <dgm:spPr/>
    </dgm:pt>
    <dgm:pt modelId="{D4C76409-09EC-4665-9BA0-78195297BE1C}" type="pres">
      <dgm:prSet presAssocID="{13C2D0BE-1F2E-40E2-9D24-B6F249A16623}" presName="L1TextContainer" presStyleLbl="revTx" presStyleIdx="4" presStyleCnt="6">
        <dgm:presLayoutVars>
          <dgm:chMax val="1"/>
          <dgm:chPref val="1"/>
          <dgm:bulletEnabled val="1"/>
        </dgm:presLayoutVars>
      </dgm:prSet>
      <dgm:spPr/>
    </dgm:pt>
    <dgm:pt modelId="{6196FBA4-CD2F-40A0-9F5C-5A8E78EC1243}" type="pres">
      <dgm:prSet presAssocID="{13C2D0BE-1F2E-40E2-9D24-B6F249A16623}" presName="L2TextContainerWrapper" presStyleCnt="0">
        <dgm:presLayoutVars>
          <dgm:chMax val="0"/>
          <dgm:chPref val="0"/>
          <dgm:bulletEnabled val="1"/>
        </dgm:presLayoutVars>
      </dgm:prSet>
      <dgm:spPr/>
    </dgm:pt>
    <dgm:pt modelId="{139511E7-62F1-430A-8E0D-92A75014CF76}" type="pres">
      <dgm:prSet presAssocID="{13C2D0BE-1F2E-40E2-9D24-B6F249A16623}" presName="L2TextContainer" presStyleLbl="bgAcc1" presStyleIdx="4" presStyleCnt="6" custScaleX="124662"/>
      <dgm:spPr/>
    </dgm:pt>
    <dgm:pt modelId="{4AC15AD7-A0DD-4E35-8846-5CBD70A1B613}" type="pres">
      <dgm:prSet presAssocID="{13C2D0BE-1F2E-40E2-9D24-B6F249A16623}" presName="FlexibleEmptyPlaceHolder" presStyleCnt="0"/>
      <dgm:spPr/>
    </dgm:pt>
    <dgm:pt modelId="{85FE9FF2-5388-41D4-8A9E-DCBDB8265CF7}" type="pres">
      <dgm:prSet presAssocID="{13C2D0BE-1F2E-40E2-9D24-B6F249A16623}" presName="ConnectLine" presStyleLbl="sibTrans1D1" presStyleIdx="4" presStyleCnt="6"/>
      <dgm:spPr>
        <a:noFill/>
        <a:ln w="38100" cap="flat" cmpd="sng" algn="ctr">
          <a:solidFill>
            <a:schemeClr val="accent5">
              <a:hueOff val="-5406834"/>
              <a:satOff val="-13935"/>
              <a:lumOff val="-9412"/>
              <a:alphaOff val="0"/>
            </a:schemeClr>
          </a:solidFill>
          <a:prstDash val="dash"/>
          <a:miter lim="800000"/>
        </a:ln>
        <a:effectLst/>
      </dgm:spPr>
    </dgm:pt>
    <dgm:pt modelId="{859EB503-11D8-4413-A65D-E733BA894EBF}" type="pres">
      <dgm:prSet presAssocID="{13C2D0BE-1F2E-40E2-9D24-B6F249A16623}" presName="ConnectorPoint" presStyleLbl="alignNode1" presStyleIdx="4" presStyleCnt="6"/>
      <dgm:spPr>
        <a:ln w="38100">
          <a:solidFill>
            <a:schemeClr val="tx1"/>
          </a:solidFill>
        </a:ln>
      </dgm:spPr>
    </dgm:pt>
    <dgm:pt modelId="{865BB605-9D27-4471-A711-7453BCF07EF6}" type="pres">
      <dgm:prSet presAssocID="{13C2D0BE-1F2E-40E2-9D24-B6F249A16623}" presName="EmptyPlaceHolder" presStyleCnt="0"/>
      <dgm:spPr/>
    </dgm:pt>
    <dgm:pt modelId="{B32B6510-2BF0-4C9C-9B45-5BB20DADEDC4}" type="pres">
      <dgm:prSet presAssocID="{73DD26C7-AE19-4D7B-A1B8-794601CED5AC}" presName="spaceBetweenRectangles" presStyleCnt="0"/>
      <dgm:spPr/>
    </dgm:pt>
    <dgm:pt modelId="{49B56B7B-B3E9-479F-B4CB-3AFDF1E7526F}" type="pres">
      <dgm:prSet presAssocID="{A7E55D5F-4B07-4223-AEA8-2223CCE5B8F4}" presName="composite" presStyleCnt="0"/>
      <dgm:spPr/>
    </dgm:pt>
    <dgm:pt modelId="{484BABBA-28C0-483A-8DCD-D80DE87A8FBD}" type="pres">
      <dgm:prSet presAssocID="{A7E55D5F-4B07-4223-AEA8-2223CCE5B8F4}" presName="L1TextContainer" presStyleLbl="revTx" presStyleIdx="5" presStyleCnt="6">
        <dgm:presLayoutVars>
          <dgm:chMax val="1"/>
          <dgm:chPref val="1"/>
          <dgm:bulletEnabled val="1"/>
        </dgm:presLayoutVars>
      </dgm:prSet>
      <dgm:spPr/>
    </dgm:pt>
    <dgm:pt modelId="{21C35D8B-C625-4D66-B9F5-861E2E7B6A0B}" type="pres">
      <dgm:prSet presAssocID="{A7E55D5F-4B07-4223-AEA8-2223CCE5B8F4}" presName="L2TextContainerWrapper" presStyleCnt="0">
        <dgm:presLayoutVars>
          <dgm:chMax val="0"/>
          <dgm:chPref val="0"/>
          <dgm:bulletEnabled val="1"/>
        </dgm:presLayoutVars>
      </dgm:prSet>
      <dgm:spPr/>
    </dgm:pt>
    <dgm:pt modelId="{4EEB8B6A-5EA3-4F93-A611-902E02E4CAF0}" type="pres">
      <dgm:prSet presAssocID="{A7E55D5F-4B07-4223-AEA8-2223CCE5B8F4}" presName="L2TextContainer" presStyleLbl="bgAcc1" presStyleIdx="5" presStyleCnt="6"/>
      <dgm:spPr/>
    </dgm:pt>
    <dgm:pt modelId="{ABB2C61C-B14A-45CB-9311-35290F7517BA}" type="pres">
      <dgm:prSet presAssocID="{A7E55D5F-4B07-4223-AEA8-2223CCE5B8F4}" presName="FlexibleEmptyPlaceHolder" presStyleCnt="0"/>
      <dgm:spPr/>
    </dgm:pt>
    <dgm:pt modelId="{3537AD02-77BC-4B38-9714-25D7FA440539}" type="pres">
      <dgm:prSet presAssocID="{A7E55D5F-4B07-4223-AEA8-2223CCE5B8F4}" presName="ConnectLine" presStyleLbl="sibTrans1D1" presStyleIdx="5" presStyleCnt="6"/>
      <dgm:spPr>
        <a:noFill/>
        <a:ln w="38100" cap="flat" cmpd="sng" algn="ctr">
          <a:solidFill>
            <a:schemeClr val="accent5">
              <a:hueOff val="-6758543"/>
              <a:satOff val="-17419"/>
              <a:lumOff val="-11765"/>
              <a:alphaOff val="0"/>
            </a:schemeClr>
          </a:solidFill>
          <a:prstDash val="dash"/>
          <a:miter lim="800000"/>
        </a:ln>
        <a:effectLst/>
      </dgm:spPr>
    </dgm:pt>
    <dgm:pt modelId="{06A83082-2889-4619-9A4D-D4271A28F6BD}" type="pres">
      <dgm:prSet presAssocID="{A7E55D5F-4B07-4223-AEA8-2223CCE5B8F4}" presName="ConnectorPoint" presStyleLbl="alignNode1" presStyleIdx="5" presStyleCnt="6"/>
      <dgm:spPr>
        <a:ln w="38100"/>
      </dgm:spPr>
    </dgm:pt>
    <dgm:pt modelId="{49DD3E38-BD46-4E5B-B993-557D2AD6E949}" type="pres">
      <dgm:prSet presAssocID="{A7E55D5F-4B07-4223-AEA8-2223CCE5B8F4}" presName="EmptyPlaceHolder" presStyleCnt="0"/>
      <dgm:spPr/>
    </dgm:pt>
  </dgm:ptLst>
  <dgm:cxnLst>
    <dgm:cxn modelId="{9A746D06-8EF3-4A27-BF87-B8AF58EDBEA2}" srcId="{13C2D0BE-1F2E-40E2-9D24-B6F249A16623}" destId="{3E4BF812-A954-4D2F-8131-3C5AE3A75CC4}" srcOrd="0" destOrd="0" parTransId="{E7BF608C-4C85-4FE8-BD41-9325FDB02D7D}" sibTransId="{D833F6BE-09AE-4A68-AA87-2EC77417300C}"/>
    <dgm:cxn modelId="{D8E7C708-7FEC-4796-8A87-35780184C5DC}" type="presOf" srcId="{D300A819-E74D-4958-8FEE-DE4CD417300A}" destId="{16687C78-082E-45F1-A9C2-0391CFA405C2}" srcOrd="0" destOrd="0" presId="urn:microsoft.com/office/officeart/2016/7/layout/BasicTimeline"/>
    <dgm:cxn modelId="{AF9CF30B-CFB0-44C7-BA09-89957DDBA2EC}" type="presOf" srcId="{A7E55D5F-4B07-4223-AEA8-2223CCE5B8F4}" destId="{484BABBA-28C0-483A-8DCD-D80DE87A8FBD}" srcOrd="0" destOrd="0" presId="urn:microsoft.com/office/officeart/2016/7/layout/BasicTimeline"/>
    <dgm:cxn modelId="{14A9E519-0E39-4FBA-A196-731D622E6A49}" srcId="{4F38AC32-1E0A-40B9-B831-C49EEC438AC6}" destId="{D300A819-E74D-4958-8FEE-DE4CD417300A}" srcOrd="0" destOrd="0" parTransId="{8CE08AF8-272F-4CAD-9ECE-00D352BCA671}" sibTransId="{E8DFCFEF-8FA8-491A-AB75-069C39EFF147}"/>
    <dgm:cxn modelId="{4046E521-68AB-4AD3-82E9-4625221A069F}" srcId="{E8126489-4A25-4774-B838-0ABB021511C0}" destId="{9F820DA8-136A-4312-AF03-375D4BACCB1E}" srcOrd="0" destOrd="0" parTransId="{4DC291EB-145F-4ED1-ABB3-50A10DA8EBFE}" sibTransId="{C01015E4-D4A3-48BA-B7B3-BBF9CB4835A1}"/>
    <dgm:cxn modelId="{762E1922-B255-42AF-90B3-238FB87C9F82}" type="presOf" srcId="{13C2D0BE-1F2E-40E2-9D24-B6F249A16623}" destId="{D4C76409-09EC-4665-9BA0-78195297BE1C}" srcOrd="0" destOrd="0" presId="urn:microsoft.com/office/officeart/2016/7/layout/BasicTimeline"/>
    <dgm:cxn modelId="{FC0BE625-D533-4B00-A1E8-13B8A820FD7A}" srcId="{0EF0423E-400D-429D-A5B7-DA7FCF8F9420}" destId="{8AF81C9C-BDC7-43D0-B9EA-4B2A1A203EA0}" srcOrd="0" destOrd="0" parTransId="{343EA26C-2C0C-4569-9DE5-2B2A1E4E0ED6}" sibTransId="{33D47ABA-3E6E-448A-AE30-4287C3082821}"/>
    <dgm:cxn modelId="{DFDFEA27-D70B-4DC0-B389-0239390F5BBF}" srcId="{1911D8A6-3880-4E3D-A47C-84392AFAFEBF}" destId="{E8126489-4A25-4774-B838-0ABB021511C0}" srcOrd="3" destOrd="0" parTransId="{B468BB3B-EF27-4518-B9F8-49BDBFF81933}" sibTransId="{A6B2A362-2403-4DC7-8FA0-B287F9198A9E}"/>
    <dgm:cxn modelId="{4DD30A30-4772-472D-AC08-E2BCCB3E59F6}" srcId="{1911D8A6-3880-4E3D-A47C-84392AFAFEBF}" destId="{0EF0423E-400D-429D-A5B7-DA7FCF8F9420}" srcOrd="1" destOrd="0" parTransId="{3E27CE9E-C835-4125-943C-7C5A7B66E24C}" sibTransId="{E80C3A81-93D4-4A36-8701-7BBC6028206F}"/>
    <dgm:cxn modelId="{30D70638-2D03-4EBA-BB23-E88A1D4E9F4A}" srcId="{1911D8A6-3880-4E3D-A47C-84392AFAFEBF}" destId="{A7E55D5F-4B07-4223-AEA8-2223CCE5B8F4}" srcOrd="5" destOrd="0" parTransId="{8C32BE6A-4FA5-4A3A-AFC7-6C9D5ED71062}" sibTransId="{32A95CCF-AFAC-4BF1-B20A-E24E6B2C2F94}"/>
    <dgm:cxn modelId="{27C3933C-DBB1-451B-B035-170573898A70}" type="presOf" srcId="{3E4BF812-A954-4D2F-8131-3C5AE3A75CC4}" destId="{139511E7-62F1-430A-8E0D-92A75014CF76}" srcOrd="0" destOrd="0" presId="urn:microsoft.com/office/officeart/2016/7/layout/BasicTimeline"/>
    <dgm:cxn modelId="{BC54B53C-818A-48EE-874B-E1618980A72C}" type="presOf" srcId="{4F38AC32-1E0A-40B9-B831-C49EEC438AC6}" destId="{0212C45D-6A0F-4B3E-8447-8F171EEFBC35}" srcOrd="0" destOrd="0" presId="urn:microsoft.com/office/officeart/2016/7/layout/BasicTimeline"/>
    <dgm:cxn modelId="{D90A6F65-D2BD-449E-8CF2-980949F15BF0}" srcId="{CF801F8A-8FAB-4196-8458-FEBEE2E179D7}" destId="{B38F5B73-D7B5-407A-B811-A46B88C495B3}" srcOrd="0" destOrd="0" parTransId="{49CC49A0-98C5-4DFC-BC3F-A34C210FDB77}" sibTransId="{47D195B5-5FE7-47B4-AE13-734030F62122}"/>
    <dgm:cxn modelId="{8ED48D66-44B6-42F0-A9B5-3769DFEE6349}" type="presOf" srcId="{52E20ADE-2C38-42A7-8E15-02BBDD14B411}" destId="{4EEB8B6A-5EA3-4F93-A611-902E02E4CAF0}" srcOrd="0" destOrd="0" presId="urn:microsoft.com/office/officeart/2016/7/layout/BasicTimeline"/>
    <dgm:cxn modelId="{29BB036A-D4AC-498E-BD83-F38850478AE8}" srcId="{1911D8A6-3880-4E3D-A47C-84392AFAFEBF}" destId="{13C2D0BE-1F2E-40E2-9D24-B6F249A16623}" srcOrd="4" destOrd="0" parTransId="{1A4F7D9C-D035-49BC-A984-737CFFC4B3FF}" sibTransId="{73DD26C7-AE19-4D7B-A1B8-794601CED5AC}"/>
    <dgm:cxn modelId="{DD15506E-2AA8-4260-97F4-ABCFE047BAD1}" type="presOf" srcId="{E8126489-4A25-4774-B838-0ABB021511C0}" destId="{51CFF4B1-5DCB-4C6B-BF64-9489988EA54D}" srcOrd="0" destOrd="0" presId="urn:microsoft.com/office/officeart/2016/7/layout/BasicTimeline"/>
    <dgm:cxn modelId="{2D9CA25A-189A-40EE-9044-6E46F4880DC0}" type="presOf" srcId="{0EF0423E-400D-429D-A5B7-DA7FCF8F9420}" destId="{7E5BBB38-D032-43B8-A762-719B69163F25}" srcOrd="0" destOrd="0" presId="urn:microsoft.com/office/officeart/2016/7/layout/BasicTimeline"/>
    <dgm:cxn modelId="{46C64D97-56F6-4ED3-ABE6-FF17B2109CEB}" srcId="{1911D8A6-3880-4E3D-A47C-84392AFAFEBF}" destId="{4F38AC32-1E0A-40B9-B831-C49EEC438AC6}" srcOrd="0" destOrd="0" parTransId="{CA50D73F-C50E-4DAC-BEE1-3D3949A71127}" sibTransId="{C0177549-5A72-4D8B-9B63-D6F8C8F21EB1}"/>
    <dgm:cxn modelId="{BBB34AB1-0A81-493F-97CF-0688F99520DA}" type="presOf" srcId="{B38F5B73-D7B5-407A-B811-A46B88C495B3}" destId="{E26ACDA7-F634-431A-B743-9BCB02F2B718}" srcOrd="0" destOrd="0" presId="urn:microsoft.com/office/officeart/2016/7/layout/BasicTimeline"/>
    <dgm:cxn modelId="{F94653BB-7A9C-4086-BAF4-ECDB9DC5BA49}" type="presOf" srcId="{CF801F8A-8FAB-4196-8458-FEBEE2E179D7}" destId="{5BD70B5B-B9B4-49C2-B9B1-3A3AE360BE25}" srcOrd="0" destOrd="0" presId="urn:microsoft.com/office/officeart/2016/7/layout/BasicTimeline"/>
    <dgm:cxn modelId="{067093D2-B356-4AA3-985C-AA0115EC05A0}" srcId="{1911D8A6-3880-4E3D-A47C-84392AFAFEBF}" destId="{CF801F8A-8FAB-4196-8458-FEBEE2E179D7}" srcOrd="2" destOrd="0" parTransId="{9C0E92D5-11DF-48C1-84BD-0C6BC0596ACC}" sibTransId="{4B63FA13-BAC8-4CDD-A312-FAEF247435FC}"/>
    <dgm:cxn modelId="{9CFFFEDE-81E1-4F39-B6B0-DC7687F746AC}" type="presOf" srcId="{1911D8A6-3880-4E3D-A47C-84392AFAFEBF}" destId="{6E4F85BA-7F0B-4631-B088-5158DFD0A73C}" srcOrd="0" destOrd="0" presId="urn:microsoft.com/office/officeart/2016/7/layout/BasicTimeline"/>
    <dgm:cxn modelId="{E151ACE4-E13C-4012-AC61-D403A13765C6}" type="presOf" srcId="{8AF81C9C-BDC7-43D0-B9EA-4B2A1A203EA0}" destId="{02D8FC0A-E269-4D0F-8D43-A246209403B5}" srcOrd="0" destOrd="0" presId="urn:microsoft.com/office/officeart/2016/7/layout/BasicTimeline"/>
    <dgm:cxn modelId="{9992F9E8-3BE9-420B-9492-3182939D28B6}" type="presOf" srcId="{9F820DA8-136A-4312-AF03-375D4BACCB1E}" destId="{7C8005B0-39D2-4C5F-9C74-BE7B5407D9BC}" srcOrd="0" destOrd="0" presId="urn:microsoft.com/office/officeart/2016/7/layout/BasicTimeline"/>
    <dgm:cxn modelId="{8BBE14E9-1CCE-4671-9126-31793B111934}" srcId="{A7E55D5F-4B07-4223-AEA8-2223CCE5B8F4}" destId="{52E20ADE-2C38-42A7-8E15-02BBDD14B411}" srcOrd="0" destOrd="0" parTransId="{D0F720CC-F9B8-4A87-85EF-6390BCEE4506}" sibTransId="{E8E05D3C-EF59-40B1-BD0A-39969125A418}"/>
    <dgm:cxn modelId="{52D13DE2-B637-4289-B2E1-1A0B7814A864}" type="presParOf" srcId="{6E4F85BA-7F0B-4631-B088-5158DFD0A73C}" destId="{E9503A75-45C4-4AF1-A207-0CA37047C861}" srcOrd="0" destOrd="0" presId="urn:microsoft.com/office/officeart/2016/7/layout/BasicTimeline"/>
    <dgm:cxn modelId="{9C648B18-4EEE-45A8-A0A1-887B385054B6}" type="presParOf" srcId="{6E4F85BA-7F0B-4631-B088-5158DFD0A73C}" destId="{23FC6204-6EA5-4185-937D-20B86CE7CF0B}" srcOrd="1" destOrd="0" presId="urn:microsoft.com/office/officeart/2016/7/layout/BasicTimeline"/>
    <dgm:cxn modelId="{F87912AB-0853-4649-A953-218EC3DA25C1}" type="presParOf" srcId="{23FC6204-6EA5-4185-937D-20B86CE7CF0B}" destId="{67557ADB-4279-413C-A91F-EE30AE2415F2}" srcOrd="0" destOrd="0" presId="urn:microsoft.com/office/officeart/2016/7/layout/BasicTimeline"/>
    <dgm:cxn modelId="{D33D0E70-F54F-42D0-BC04-99F05D2BF5C7}" type="presParOf" srcId="{67557ADB-4279-413C-A91F-EE30AE2415F2}" destId="{0212C45D-6A0F-4B3E-8447-8F171EEFBC35}" srcOrd="0" destOrd="0" presId="urn:microsoft.com/office/officeart/2016/7/layout/BasicTimeline"/>
    <dgm:cxn modelId="{01B41D0D-E59E-419A-840B-0090FD5168D4}" type="presParOf" srcId="{67557ADB-4279-413C-A91F-EE30AE2415F2}" destId="{94395EB8-DCEC-4BD8-975D-93C773FBC4C7}" srcOrd="1" destOrd="0" presId="urn:microsoft.com/office/officeart/2016/7/layout/BasicTimeline"/>
    <dgm:cxn modelId="{4A3F04AB-8BCF-4914-9E8D-5C0239CCF272}" type="presParOf" srcId="{94395EB8-DCEC-4BD8-975D-93C773FBC4C7}" destId="{16687C78-082E-45F1-A9C2-0391CFA405C2}" srcOrd="0" destOrd="0" presId="urn:microsoft.com/office/officeart/2016/7/layout/BasicTimeline"/>
    <dgm:cxn modelId="{1F9A50B7-C86A-439F-BD2E-DEC9893073AD}" type="presParOf" srcId="{94395EB8-DCEC-4BD8-975D-93C773FBC4C7}" destId="{1CCA0FEA-97F0-4473-8C6A-C047285907C4}" srcOrd="1" destOrd="0" presId="urn:microsoft.com/office/officeart/2016/7/layout/BasicTimeline"/>
    <dgm:cxn modelId="{C8274123-C062-43EB-915C-DA5A4B1149E5}" type="presParOf" srcId="{67557ADB-4279-413C-A91F-EE30AE2415F2}" destId="{AE5E93FF-7395-4C21-BB38-58ACFC2374A4}" srcOrd="2" destOrd="0" presId="urn:microsoft.com/office/officeart/2016/7/layout/BasicTimeline"/>
    <dgm:cxn modelId="{DD19669C-0763-4EFD-92C9-2DD3F47BC578}" type="presParOf" srcId="{67557ADB-4279-413C-A91F-EE30AE2415F2}" destId="{1067B621-CB7B-4F73-9729-D30DF75FD6BE}" srcOrd="3" destOrd="0" presId="urn:microsoft.com/office/officeart/2016/7/layout/BasicTimeline"/>
    <dgm:cxn modelId="{989B5927-5825-4544-B0CD-5F12F8671F2C}" type="presParOf" srcId="{67557ADB-4279-413C-A91F-EE30AE2415F2}" destId="{97948D1C-2B1E-4493-85A4-9B8342D268BF}" srcOrd="4" destOrd="0" presId="urn:microsoft.com/office/officeart/2016/7/layout/BasicTimeline"/>
    <dgm:cxn modelId="{ECAFCB4E-8049-4E3A-A0AD-9226BEA72382}" type="presParOf" srcId="{23FC6204-6EA5-4185-937D-20B86CE7CF0B}" destId="{97FF9DBA-8847-4F49-AEB9-B3CBD2B1FE77}" srcOrd="1" destOrd="0" presId="urn:microsoft.com/office/officeart/2016/7/layout/BasicTimeline"/>
    <dgm:cxn modelId="{DFEF4438-2C01-41C3-ADD4-B3B0D95B230A}" type="presParOf" srcId="{23FC6204-6EA5-4185-937D-20B86CE7CF0B}" destId="{B269F224-F6A8-49E3-BE6E-21BA1996F287}" srcOrd="2" destOrd="0" presId="urn:microsoft.com/office/officeart/2016/7/layout/BasicTimeline"/>
    <dgm:cxn modelId="{F8185632-3746-4A4D-B347-5EDFEDDD2D51}" type="presParOf" srcId="{B269F224-F6A8-49E3-BE6E-21BA1996F287}" destId="{7E5BBB38-D032-43B8-A762-719B69163F25}" srcOrd="0" destOrd="0" presId="urn:microsoft.com/office/officeart/2016/7/layout/BasicTimeline"/>
    <dgm:cxn modelId="{714C707C-666F-465D-9774-D5838D588220}" type="presParOf" srcId="{B269F224-F6A8-49E3-BE6E-21BA1996F287}" destId="{85A86DC2-9050-4420-823C-CDABB59DDECC}" srcOrd="1" destOrd="0" presId="urn:microsoft.com/office/officeart/2016/7/layout/BasicTimeline"/>
    <dgm:cxn modelId="{EA0B63D9-0AE0-4A6F-8AAF-F22FA297A105}" type="presParOf" srcId="{85A86DC2-9050-4420-823C-CDABB59DDECC}" destId="{02D8FC0A-E269-4D0F-8D43-A246209403B5}" srcOrd="0" destOrd="0" presId="urn:microsoft.com/office/officeart/2016/7/layout/BasicTimeline"/>
    <dgm:cxn modelId="{4C9503BC-7291-46D8-AD04-04ADED65A804}" type="presParOf" srcId="{85A86DC2-9050-4420-823C-CDABB59DDECC}" destId="{D1F2E0CC-EBF0-41A9-8059-F6B06088AA6D}" srcOrd="1" destOrd="0" presId="urn:microsoft.com/office/officeart/2016/7/layout/BasicTimeline"/>
    <dgm:cxn modelId="{C0538D06-4D58-4F3C-B71B-92DF78581F6C}" type="presParOf" srcId="{B269F224-F6A8-49E3-BE6E-21BA1996F287}" destId="{75626824-2294-4B7F-BBFF-4B052928BEE7}" srcOrd="2" destOrd="0" presId="urn:microsoft.com/office/officeart/2016/7/layout/BasicTimeline"/>
    <dgm:cxn modelId="{9D4C3161-6B49-4911-B39D-52335D4BA69A}" type="presParOf" srcId="{B269F224-F6A8-49E3-BE6E-21BA1996F287}" destId="{9E64E090-3188-4505-9220-77E0CC80CC98}" srcOrd="3" destOrd="0" presId="urn:microsoft.com/office/officeart/2016/7/layout/BasicTimeline"/>
    <dgm:cxn modelId="{B10C6814-7FFD-4FFB-A3CE-4C0B4E61A6DC}" type="presParOf" srcId="{B269F224-F6A8-49E3-BE6E-21BA1996F287}" destId="{771B89AA-57EA-4D8C-84BA-0A301E4381A6}" srcOrd="4" destOrd="0" presId="urn:microsoft.com/office/officeart/2016/7/layout/BasicTimeline"/>
    <dgm:cxn modelId="{2073B52E-7F94-4B3C-BCC8-4EA6F2BDB30C}" type="presParOf" srcId="{23FC6204-6EA5-4185-937D-20B86CE7CF0B}" destId="{FB229D20-C1E4-4EA3-86ED-936CBB005C13}" srcOrd="3" destOrd="0" presId="urn:microsoft.com/office/officeart/2016/7/layout/BasicTimeline"/>
    <dgm:cxn modelId="{6D8AA8C1-E1F0-4A77-8C65-C26252755024}" type="presParOf" srcId="{23FC6204-6EA5-4185-937D-20B86CE7CF0B}" destId="{85211947-7D0A-4040-87FF-3CB1BB7C2D8A}" srcOrd="4" destOrd="0" presId="urn:microsoft.com/office/officeart/2016/7/layout/BasicTimeline"/>
    <dgm:cxn modelId="{E63B1F07-CACB-440D-BE5F-EABEBCC0F64A}" type="presParOf" srcId="{85211947-7D0A-4040-87FF-3CB1BB7C2D8A}" destId="{5BD70B5B-B9B4-49C2-B9B1-3A3AE360BE25}" srcOrd="0" destOrd="0" presId="urn:microsoft.com/office/officeart/2016/7/layout/BasicTimeline"/>
    <dgm:cxn modelId="{228AB121-4E42-4B5A-829E-F48DA37ECC88}" type="presParOf" srcId="{85211947-7D0A-4040-87FF-3CB1BB7C2D8A}" destId="{15E85EA8-C32F-42E8-82AB-EE9897BAD84C}" srcOrd="1" destOrd="0" presId="urn:microsoft.com/office/officeart/2016/7/layout/BasicTimeline"/>
    <dgm:cxn modelId="{E35B7ED4-F545-4EEC-A91B-9C31DE00D1AA}" type="presParOf" srcId="{15E85EA8-C32F-42E8-82AB-EE9897BAD84C}" destId="{E26ACDA7-F634-431A-B743-9BCB02F2B718}" srcOrd="0" destOrd="0" presId="urn:microsoft.com/office/officeart/2016/7/layout/BasicTimeline"/>
    <dgm:cxn modelId="{26FC9A37-9000-4184-9E7C-80330834DAD1}" type="presParOf" srcId="{15E85EA8-C32F-42E8-82AB-EE9897BAD84C}" destId="{7A05C20B-CAE7-48A8-9E46-879BEA88B6D8}" srcOrd="1" destOrd="0" presId="urn:microsoft.com/office/officeart/2016/7/layout/BasicTimeline"/>
    <dgm:cxn modelId="{EE059C20-84B4-4EA3-B25B-76135EF30D23}" type="presParOf" srcId="{85211947-7D0A-4040-87FF-3CB1BB7C2D8A}" destId="{9F3A37A3-972B-4158-A9A8-6C9C2ACD8D70}" srcOrd="2" destOrd="0" presId="urn:microsoft.com/office/officeart/2016/7/layout/BasicTimeline"/>
    <dgm:cxn modelId="{A6E11298-2A19-45DC-A7F6-C70033780C3E}" type="presParOf" srcId="{85211947-7D0A-4040-87FF-3CB1BB7C2D8A}" destId="{368675BB-300D-4CAA-9CF1-5FB9E8264433}" srcOrd="3" destOrd="0" presId="urn:microsoft.com/office/officeart/2016/7/layout/BasicTimeline"/>
    <dgm:cxn modelId="{C89FC25C-21F3-4417-B464-2EA1F4A9D40F}" type="presParOf" srcId="{85211947-7D0A-4040-87FF-3CB1BB7C2D8A}" destId="{58991DF8-CA94-474C-AE51-BF5F84D8090E}" srcOrd="4" destOrd="0" presId="urn:microsoft.com/office/officeart/2016/7/layout/BasicTimeline"/>
    <dgm:cxn modelId="{C4E07B46-50B3-48A5-9EED-D7D87118B382}" type="presParOf" srcId="{23FC6204-6EA5-4185-937D-20B86CE7CF0B}" destId="{12973D26-6B44-4A7A-92D1-57FBACA73B4B}" srcOrd="5" destOrd="0" presId="urn:microsoft.com/office/officeart/2016/7/layout/BasicTimeline"/>
    <dgm:cxn modelId="{EA4C9C3A-E73C-4C55-80B8-27AA7E87B33C}" type="presParOf" srcId="{23FC6204-6EA5-4185-937D-20B86CE7CF0B}" destId="{3D07C5F1-4745-4A21-ABC5-96B921A8C0CB}" srcOrd="6" destOrd="0" presId="urn:microsoft.com/office/officeart/2016/7/layout/BasicTimeline"/>
    <dgm:cxn modelId="{14EF485D-580A-43F2-B510-3EFC6B70A2A5}" type="presParOf" srcId="{3D07C5F1-4745-4A21-ABC5-96B921A8C0CB}" destId="{51CFF4B1-5DCB-4C6B-BF64-9489988EA54D}" srcOrd="0" destOrd="0" presId="urn:microsoft.com/office/officeart/2016/7/layout/BasicTimeline"/>
    <dgm:cxn modelId="{7AF6B1E0-7DAC-4948-9E87-CACF1D6BFE6E}" type="presParOf" srcId="{3D07C5F1-4745-4A21-ABC5-96B921A8C0CB}" destId="{31C3A806-50F1-4286-9EE8-0B54AA5A0809}" srcOrd="1" destOrd="0" presId="urn:microsoft.com/office/officeart/2016/7/layout/BasicTimeline"/>
    <dgm:cxn modelId="{952FD55B-472F-45BB-AD40-D3662A77ECEC}" type="presParOf" srcId="{31C3A806-50F1-4286-9EE8-0B54AA5A0809}" destId="{7C8005B0-39D2-4C5F-9C74-BE7B5407D9BC}" srcOrd="0" destOrd="0" presId="urn:microsoft.com/office/officeart/2016/7/layout/BasicTimeline"/>
    <dgm:cxn modelId="{C8D4BE21-78E8-453C-B952-8B6FD1852747}" type="presParOf" srcId="{31C3A806-50F1-4286-9EE8-0B54AA5A0809}" destId="{3C50A8A9-6561-41A2-AE0D-18FDFB201D20}" srcOrd="1" destOrd="0" presId="urn:microsoft.com/office/officeart/2016/7/layout/BasicTimeline"/>
    <dgm:cxn modelId="{BB321C10-63E8-4B5A-B53F-9DAF53072B4B}" type="presParOf" srcId="{3D07C5F1-4745-4A21-ABC5-96B921A8C0CB}" destId="{191DBBEE-250D-4567-BAB3-4F8042C3D6CB}" srcOrd="2" destOrd="0" presId="urn:microsoft.com/office/officeart/2016/7/layout/BasicTimeline"/>
    <dgm:cxn modelId="{FB619A92-BC0E-42D1-9DE2-FF67D0478291}" type="presParOf" srcId="{3D07C5F1-4745-4A21-ABC5-96B921A8C0CB}" destId="{48606ACD-B619-444A-9D16-A9B6D2CDD978}" srcOrd="3" destOrd="0" presId="urn:microsoft.com/office/officeart/2016/7/layout/BasicTimeline"/>
    <dgm:cxn modelId="{3E1E0942-DF83-4BF0-B83F-6C7DEC9811B4}" type="presParOf" srcId="{3D07C5F1-4745-4A21-ABC5-96B921A8C0CB}" destId="{FBD49648-06D7-42D6-9D67-5D9BDDC92046}" srcOrd="4" destOrd="0" presId="urn:microsoft.com/office/officeart/2016/7/layout/BasicTimeline"/>
    <dgm:cxn modelId="{A497B85D-AE35-422D-9068-36DB3D37D540}" type="presParOf" srcId="{23FC6204-6EA5-4185-937D-20B86CE7CF0B}" destId="{E17D3FE5-EB41-4725-9987-2C58E437F387}" srcOrd="7" destOrd="0" presId="urn:microsoft.com/office/officeart/2016/7/layout/BasicTimeline"/>
    <dgm:cxn modelId="{BD13C487-3AEB-42C4-8476-C1EF85680081}" type="presParOf" srcId="{23FC6204-6EA5-4185-937D-20B86CE7CF0B}" destId="{C0FA4804-132E-4B2B-971F-22340C19251B}" srcOrd="8" destOrd="0" presId="urn:microsoft.com/office/officeart/2016/7/layout/BasicTimeline"/>
    <dgm:cxn modelId="{3EF1BBAB-2222-4C91-87EA-69D07F6274CB}" type="presParOf" srcId="{C0FA4804-132E-4B2B-971F-22340C19251B}" destId="{D4C76409-09EC-4665-9BA0-78195297BE1C}" srcOrd="0" destOrd="0" presId="urn:microsoft.com/office/officeart/2016/7/layout/BasicTimeline"/>
    <dgm:cxn modelId="{6FA1C036-0C9D-47CE-B27F-8F82EA05F590}" type="presParOf" srcId="{C0FA4804-132E-4B2B-971F-22340C19251B}" destId="{6196FBA4-CD2F-40A0-9F5C-5A8E78EC1243}" srcOrd="1" destOrd="0" presId="urn:microsoft.com/office/officeart/2016/7/layout/BasicTimeline"/>
    <dgm:cxn modelId="{D3664304-C335-42CD-AC12-D7912290A766}" type="presParOf" srcId="{6196FBA4-CD2F-40A0-9F5C-5A8E78EC1243}" destId="{139511E7-62F1-430A-8E0D-92A75014CF76}" srcOrd="0" destOrd="0" presId="urn:microsoft.com/office/officeart/2016/7/layout/BasicTimeline"/>
    <dgm:cxn modelId="{99E7B319-D49F-4321-A4DD-960EB324A026}" type="presParOf" srcId="{6196FBA4-CD2F-40A0-9F5C-5A8E78EC1243}" destId="{4AC15AD7-A0DD-4E35-8846-5CBD70A1B613}" srcOrd="1" destOrd="0" presId="urn:microsoft.com/office/officeart/2016/7/layout/BasicTimeline"/>
    <dgm:cxn modelId="{E6EF4CEF-A667-4795-8F62-D35BD264037D}" type="presParOf" srcId="{C0FA4804-132E-4B2B-971F-22340C19251B}" destId="{85FE9FF2-5388-41D4-8A9E-DCBDB8265CF7}" srcOrd="2" destOrd="0" presId="urn:microsoft.com/office/officeart/2016/7/layout/BasicTimeline"/>
    <dgm:cxn modelId="{72570F15-A686-4F7A-A80D-283EC8BB3BFA}" type="presParOf" srcId="{C0FA4804-132E-4B2B-971F-22340C19251B}" destId="{859EB503-11D8-4413-A65D-E733BA894EBF}" srcOrd="3" destOrd="0" presId="urn:microsoft.com/office/officeart/2016/7/layout/BasicTimeline"/>
    <dgm:cxn modelId="{E00C6676-6DD6-4967-B387-DAC7A099FAE0}" type="presParOf" srcId="{C0FA4804-132E-4B2B-971F-22340C19251B}" destId="{865BB605-9D27-4471-A711-7453BCF07EF6}" srcOrd="4" destOrd="0" presId="urn:microsoft.com/office/officeart/2016/7/layout/BasicTimeline"/>
    <dgm:cxn modelId="{C65DCBF8-AF98-4A2D-B67C-B0289D66E693}" type="presParOf" srcId="{23FC6204-6EA5-4185-937D-20B86CE7CF0B}" destId="{B32B6510-2BF0-4C9C-9B45-5BB20DADEDC4}" srcOrd="9" destOrd="0" presId="urn:microsoft.com/office/officeart/2016/7/layout/BasicTimeline"/>
    <dgm:cxn modelId="{7C528FE7-850B-468D-95B4-65E4F6D57B78}" type="presParOf" srcId="{23FC6204-6EA5-4185-937D-20B86CE7CF0B}" destId="{49B56B7B-B3E9-479F-B4CB-3AFDF1E7526F}" srcOrd="10" destOrd="0" presId="urn:microsoft.com/office/officeart/2016/7/layout/BasicTimeline"/>
    <dgm:cxn modelId="{E2591584-3D8F-461F-93D0-1493BE74A3B6}" type="presParOf" srcId="{49B56B7B-B3E9-479F-B4CB-3AFDF1E7526F}" destId="{484BABBA-28C0-483A-8DCD-D80DE87A8FBD}" srcOrd="0" destOrd="0" presId="urn:microsoft.com/office/officeart/2016/7/layout/BasicTimeline"/>
    <dgm:cxn modelId="{844FDBF0-57A9-440D-B7E1-8D79F3AEA6A2}" type="presParOf" srcId="{49B56B7B-B3E9-479F-B4CB-3AFDF1E7526F}" destId="{21C35D8B-C625-4D66-B9F5-861E2E7B6A0B}" srcOrd="1" destOrd="0" presId="urn:microsoft.com/office/officeart/2016/7/layout/BasicTimeline"/>
    <dgm:cxn modelId="{4AECA6E5-B0B1-49EF-A871-FA579AA762F5}" type="presParOf" srcId="{21C35D8B-C625-4D66-B9F5-861E2E7B6A0B}" destId="{4EEB8B6A-5EA3-4F93-A611-902E02E4CAF0}" srcOrd="0" destOrd="0" presId="urn:microsoft.com/office/officeart/2016/7/layout/BasicTimeline"/>
    <dgm:cxn modelId="{55721264-4C2B-4492-B48F-E93E7E56D36F}" type="presParOf" srcId="{21C35D8B-C625-4D66-B9F5-861E2E7B6A0B}" destId="{ABB2C61C-B14A-45CB-9311-35290F7517BA}" srcOrd="1" destOrd="0" presId="urn:microsoft.com/office/officeart/2016/7/layout/BasicTimeline"/>
    <dgm:cxn modelId="{7A7945E3-5F5A-421A-8496-77FDF4C50D67}" type="presParOf" srcId="{49B56B7B-B3E9-479F-B4CB-3AFDF1E7526F}" destId="{3537AD02-77BC-4B38-9714-25D7FA440539}" srcOrd="2" destOrd="0" presId="urn:microsoft.com/office/officeart/2016/7/layout/BasicTimeline"/>
    <dgm:cxn modelId="{EB8924E2-F6A0-4F0A-BE4A-08417E6A8319}" type="presParOf" srcId="{49B56B7B-B3E9-479F-B4CB-3AFDF1E7526F}" destId="{06A83082-2889-4619-9A4D-D4271A28F6BD}" srcOrd="3" destOrd="0" presId="urn:microsoft.com/office/officeart/2016/7/layout/BasicTimeline"/>
    <dgm:cxn modelId="{B9CF0BC0-8D66-4AD0-9AF8-4E64F0BAF95A}" type="presParOf" srcId="{49B56B7B-B3E9-479F-B4CB-3AFDF1E7526F}" destId="{49DD3E38-BD46-4E5B-B993-557D2AD6E949}" srcOrd="4" destOrd="0" presId="urn:microsoft.com/office/officeart/2016/7/layout/BasicTimeline"/>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1E261-EA99-41A2-8925-88379C0429C5}">
      <dsp:nvSpPr>
        <dsp:cNvPr id="0" name=""/>
        <dsp:cNvSpPr/>
      </dsp:nvSpPr>
      <dsp:spPr>
        <a:xfrm>
          <a:off x="0" y="2862"/>
          <a:ext cx="6513603" cy="1869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1) Model Overview and HCRs  </a:t>
          </a:r>
        </a:p>
      </dsp:txBody>
      <dsp:txXfrm>
        <a:off x="91269" y="94131"/>
        <a:ext cx="6331065" cy="1687122"/>
      </dsp:txXfrm>
    </dsp:sp>
    <dsp:sp modelId="{6F22B140-1EB8-41BA-956B-C68A0CDEA2E3}">
      <dsp:nvSpPr>
        <dsp:cNvPr id="0" name=""/>
        <dsp:cNvSpPr/>
      </dsp:nvSpPr>
      <dsp:spPr>
        <a:xfrm>
          <a:off x="0" y="2007882"/>
          <a:ext cx="6513603" cy="18696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2)Trouble Shooting and Example Results </a:t>
          </a:r>
        </a:p>
      </dsp:txBody>
      <dsp:txXfrm>
        <a:off x="91269" y="2099151"/>
        <a:ext cx="6331065" cy="1687122"/>
      </dsp:txXfrm>
    </dsp:sp>
    <dsp:sp modelId="{D8B2C87C-1968-4447-86BC-D412C15299D9}">
      <dsp:nvSpPr>
        <dsp:cNvPr id="0" name=""/>
        <dsp:cNvSpPr/>
      </dsp:nvSpPr>
      <dsp:spPr>
        <a:xfrm>
          <a:off x="0" y="4012903"/>
          <a:ext cx="6513603" cy="18696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3) AWS Update</a:t>
          </a:r>
        </a:p>
      </dsp:txBody>
      <dsp:txXfrm>
        <a:off x="91269" y="4104172"/>
        <a:ext cx="6331065" cy="168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9B327-1152-4F4B-A7B0-9D75A9E54C85}">
      <dsp:nvSpPr>
        <dsp:cNvPr id="0" name=""/>
        <dsp:cNvSpPr/>
      </dsp:nvSpPr>
      <dsp:spPr>
        <a:xfrm>
          <a:off x="7691687" y="1012443"/>
          <a:ext cx="2681936" cy="26824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76349E-9DB7-4056-BEE0-DDAD8A460674}">
      <dsp:nvSpPr>
        <dsp:cNvPr id="0" name=""/>
        <dsp:cNvSpPr/>
      </dsp:nvSpPr>
      <dsp:spPr>
        <a:xfrm>
          <a:off x="7780736" y="1101873"/>
          <a:ext cx="2503839" cy="250357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Estimation Model – Picks TAC from set HCR </a:t>
          </a:r>
        </a:p>
      </dsp:txBody>
      <dsp:txXfrm>
        <a:off x="8138676" y="1459593"/>
        <a:ext cx="1787957" cy="1788131"/>
      </dsp:txXfrm>
    </dsp:sp>
    <dsp:sp modelId="{D91C6596-AFCE-4512-A576-513B41E2B432}">
      <dsp:nvSpPr>
        <dsp:cNvPr id="0" name=""/>
        <dsp:cNvSpPr/>
      </dsp:nvSpPr>
      <dsp:spPr>
        <a:xfrm rot="2700000">
          <a:off x="4923058" y="1015685"/>
          <a:ext cx="2675477" cy="267547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718B31-1336-4E81-A720-AA68764B9F76}">
      <dsp:nvSpPr>
        <dsp:cNvPr id="0" name=""/>
        <dsp:cNvSpPr/>
      </dsp:nvSpPr>
      <dsp:spPr>
        <a:xfrm>
          <a:off x="5008877" y="1101873"/>
          <a:ext cx="2503839" cy="250357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Operating Model (Projects “Truth”)</a:t>
          </a:r>
        </a:p>
      </dsp:txBody>
      <dsp:txXfrm>
        <a:off x="5366818" y="1459593"/>
        <a:ext cx="1787957" cy="1788131"/>
      </dsp:txXfrm>
    </dsp:sp>
    <dsp:sp modelId="{4C155894-0A6C-40B9-BF39-9C26B48BAA53}">
      <dsp:nvSpPr>
        <dsp:cNvPr id="0" name=""/>
        <dsp:cNvSpPr/>
      </dsp:nvSpPr>
      <dsp:spPr>
        <a:xfrm rot="2700000">
          <a:off x="2151200" y="1015685"/>
          <a:ext cx="2675477" cy="267547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A39D8-51C8-4D39-B687-E13828C1B5F6}">
      <dsp:nvSpPr>
        <dsp:cNvPr id="0" name=""/>
        <dsp:cNvSpPr/>
      </dsp:nvSpPr>
      <dsp:spPr>
        <a:xfrm>
          <a:off x="2237018" y="1101873"/>
          <a:ext cx="2503839" cy="250357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2017 Tanner Crab Assessment </a:t>
          </a:r>
        </a:p>
      </dsp:txBody>
      <dsp:txXfrm>
        <a:off x="2594959" y="1459593"/>
        <a:ext cx="1787957" cy="1788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92D88-0D1E-404A-8710-20A1F9AA3203}">
      <dsp:nvSpPr>
        <dsp:cNvPr id="0" name=""/>
        <dsp:cNvSpPr/>
      </dsp:nvSpPr>
      <dsp:spPr>
        <a:xfrm>
          <a:off x="6802984" y="1843454"/>
          <a:ext cx="618073" cy="664429"/>
        </a:xfrm>
        <a:custGeom>
          <a:avLst/>
          <a:gdLst/>
          <a:ahLst/>
          <a:cxnLst/>
          <a:rect l="0" t="0" r="0" b="0"/>
          <a:pathLst>
            <a:path>
              <a:moveTo>
                <a:pt x="0" y="0"/>
              </a:moveTo>
              <a:lnTo>
                <a:pt x="309036" y="0"/>
              </a:lnTo>
              <a:lnTo>
                <a:pt x="309036" y="664429"/>
              </a:lnTo>
              <a:lnTo>
                <a:pt x="618073" y="664429"/>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04D8C9-CF66-4970-A5EE-4BDAF6324974}">
      <dsp:nvSpPr>
        <dsp:cNvPr id="0" name=""/>
        <dsp:cNvSpPr/>
      </dsp:nvSpPr>
      <dsp:spPr>
        <a:xfrm>
          <a:off x="6802984" y="1179024"/>
          <a:ext cx="618073" cy="664429"/>
        </a:xfrm>
        <a:custGeom>
          <a:avLst/>
          <a:gdLst/>
          <a:ahLst/>
          <a:cxnLst/>
          <a:rect l="0" t="0" r="0" b="0"/>
          <a:pathLst>
            <a:path>
              <a:moveTo>
                <a:pt x="0" y="664429"/>
              </a:moveTo>
              <a:lnTo>
                <a:pt x="309036" y="664429"/>
              </a:lnTo>
              <a:lnTo>
                <a:pt x="309036" y="0"/>
              </a:lnTo>
              <a:lnTo>
                <a:pt x="618073" y="0"/>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ED7706-74DA-4065-B6E1-0444B7D62A95}">
      <dsp:nvSpPr>
        <dsp:cNvPr id="0" name=""/>
        <dsp:cNvSpPr/>
      </dsp:nvSpPr>
      <dsp:spPr>
        <a:xfrm>
          <a:off x="3094541" y="1179024"/>
          <a:ext cx="618073" cy="664429"/>
        </a:xfrm>
        <a:custGeom>
          <a:avLst/>
          <a:gdLst/>
          <a:ahLst/>
          <a:cxnLst/>
          <a:rect l="0" t="0" r="0" b="0"/>
          <a:pathLst>
            <a:path>
              <a:moveTo>
                <a:pt x="0" y="0"/>
              </a:moveTo>
              <a:lnTo>
                <a:pt x="309036" y="0"/>
              </a:lnTo>
              <a:lnTo>
                <a:pt x="309036" y="664429"/>
              </a:lnTo>
              <a:lnTo>
                <a:pt x="618073" y="664429"/>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91A6D-454D-4F7C-80FE-BC66CD397947}">
      <dsp:nvSpPr>
        <dsp:cNvPr id="0" name=""/>
        <dsp:cNvSpPr/>
      </dsp:nvSpPr>
      <dsp:spPr>
        <a:xfrm>
          <a:off x="3094541" y="514595"/>
          <a:ext cx="618073" cy="664429"/>
        </a:xfrm>
        <a:custGeom>
          <a:avLst/>
          <a:gdLst/>
          <a:ahLst/>
          <a:cxnLst/>
          <a:rect l="0" t="0" r="0" b="0"/>
          <a:pathLst>
            <a:path>
              <a:moveTo>
                <a:pt x="0" y="664429"/>
              </a:moveTo>
              <a:lnTo>
                <a:pt x="309036" y="664429"/>
              </a:lnTo>
              <a:lnTo>
                <a:pt x="309036" y="0"/>
              </a:lnTo>
              <a:lnTo>
                <a:pt x="618073" y="0"/>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D0CF10-FF97-4C12-BA24-7B27B1954161}">
      <dsp:nvSpPr>
        <dsp:cNvPr id="0" name=""/>
        <dsp:cNvSpPr/>
      </dsp:nvSpPr>
      <dsp:spPr>
        <a:xfrm>
          <a:off x="4171" y="707743"/>
          <a:ext cx="3090369" cy="942562"/>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All 13 HCRs</a:t>
          </a:r>
          <a:endParaRPr lang="en-US" sz="2800" kern="1200" dirty="0"/>
        </a:p>
      </dsp:txBody>
      <dsp:txXfrm>
        <a:off x="4171" y="707743"/>
        <a:ext cx="3090369" cy="942562"/>
      </dsp:txXfrm>
    </dsp:sp>
    <dsp:sp modelId="{D617D35D-5096-4BEB-9379-D90B05DAA847}">
      <dsp:nvSpPr>
        <dsp:cNvPr id="0" name=""/>
        <dsp:cNvSpPr/>
      </dsp:nvSpPr>
      <dsp:spPr>
        <a:xfrm>
          <a:off x="3712615" y="43314"/>
          <a:ext cx="3090369" cy="942562"/>
        </a:xfrm>
        <a:prstGeom prst="rect">
          <a:avLst/>
        </a:prstGeom>
        <a:solidFill>
          <a:schemeClr val="accent5">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kern="1200"/>
            <a:t>10 Years </a:t>
          </a:r>
        </a:p>
      </dsp:txBody>
      <dsp:txXfrm>
        <a:off x="3712615" y="43314"/>
        <a:ext cx="3090369" cy="942562"/>
      </dsp:txXfrm>
    </dsp:sp>
    <dsp:sp modelId="{6B7B7F3F-77C2-4B12-BC9D-5A2E880FBA37}">
      <dsp:nvSpPr>
        <dsp:cNvPr id="0" name=""/>
        <dsp:cNvSpPr/>
      </dsp:nvSpPr>
      <dsp:spPr>
        <a:xfrm>
          <a:off x="3712615" y="1372172"/>
          <a:ext cx="3090369" cy="942562"/>
        </a:xfrm>
        <a:prstGeom prst="rect">
          <a:avLst/>
        </a:prstGeom>
        <a:solidFill>
          <a:schemeClr val="accent5">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kern="1200"/>
            <a:t>3 Simulations </a:t>
          </a:r>
        </a:p>
      </dsp:txBody>
      <dsp:txXfrm>
        <a:off x="3712615" y="1372172"/>
        <a:ext cx="3090369" cy="942562"/>
      </dsp:txXfrm>
    </dsp:sp>
    <dsp:sp modelId="{A7D89DBE-643E-4FD0-9347-43193C598905}">
      <dsp:nvSpPr>
        <dsp:cNvPr id="0" name=""/>
        <dsp:cNvSpPr/>
      </dsp:nvSpPr>
      <dsp:spPr>
        <a:xfrm>
          <a:off x="7421058" y="707743"/>
          <a:ext cx="3090369" cy="942562"/>
        </a:xfrm>
        <a:prstGeom prst="rect">
          <a:avLst/>
        </a:prstGeom>
        <a:solidFill>
          <a:schemeClr val="accent5">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Limited by time </a:t>
          </a:r>
        </a:p>
      </dsp:txBody>
      <dsp:txXfrm>
        <a:off x="7421058" y="707743"/>
        <a:ext cx="3090369" cy="942562"/>
      </dsp:txXfrm>
    </dsp:sp>
    <dsp:sp modelId="{DFA78B8B-97C6-4C66-9E76-BB6065705C3C}">
      <dsp:nvSpPr>
        <dsp:cNvPr id="0" name=""/>
        <dsp:cNvSpPr/>
      </dsp:nvSpPr>
      <dsp:spPr>
        <a:xfrm>
          <a:off x="7421058" y="2036602"/>
          <a:ext cx="3090369" cy="942562"/>
        </a:xfrm>
        <a:prstGeom prst="rect">
          <a:avLst/>
        </a:prstGeom>
        <a:solidFill>
          <a:schemeClr val="accent5">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~1.25hours/Scenario</a:t>
          </a:r>
        </a:p>
      </dsp:txBody>
      <dsp:txXfrm>
        <a:off x="7421058" y="2036602"/>
        <a:ext cx="3090369" cy="942562"/>
      </dsp:txXfrm>
    </dsp:sp>
    <dsp:sp modelId="{C0A66324-D554-4AAA-8454-AA197619F1F1}">
      <dsp:nvSpPr>
        <dsp:cNvPr id="0" name=""/>
        <dsp:cNvSpPr/>
      </dsp:nvSpPr>
      <dsp:spPr>
        <a:xfrm>
          <a:off x="4171" y="2036602"/>
          <a:ext cx="3090369" cy="942562"/>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Bare bones figures and tables </a:t>
          </a:r>
        </a:p>
      </dsp:txBody>
      <dsp:txXfrm>
        <a:off x="4171" y="2036602"/>
        <a:ext cx="3090369" cy="942562"/>
      </dsp:txXfrm>
    </dsp:sp>
    <dsp:sp modelId="{3C4B87D4-453E-4B1D-ABA9-FF862F5A82D2}">
      <dsp:nvSpPr>
        <dsp:cNvPr id="0" name=""/>
        <dsp:cNvSpPr/>
      </dsp:nvSpPr>
      <dsp:spPr>
        <a:xfrm>
          <a:off x="4171" y="3365461"/>
          <a:ext cx="3090369" cy="942562"/>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Prep for cloud computing</a:t>
          </a:r>
        </a:p>
      </dsp:txBody>
      <dsp:txXfrm>
        <a:off x="4171" y="3365461"/>
        <a:ext cx="3090369" cy="942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CAC62-29E9-4C75-966F-1111EAB4C69C}">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34D62F-9916-41A3-8EC1-85BC846AC00B}">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t>Limits </a:t>
          </a:r>
        </a:p>
      </dsp:txBody>
      <dsp:txXfrm>
        <a:off x="569079" y="2427788"/>
        <a:ext cx="2072362" cy="720000"/>
      </dsp:txXfrm>
    </dsp:sp>
    <dsp:sp modelId="{065EF1FC-CC51-4C2F-B1E8-555549223999}">
      <dsp:nvSpPr>
        <dsp:cNvPr id="0" name=""/>
        <dsp:cNvSpPr/>
      </dsp:nvSpPr>
      <dsp:spPr>
        <a:xfrm>
          <a:off x="3574005" y="1203549"/>
          <a:ext cx="932563" cy="93256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376624-5604-496C-A490-67855207AC48}">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t>Biological</a:t>
          </a:r>
        </a:p>
      </dsp:txBody>
      <dsp:txXfrm>
        <a:off x="3004105" y="2427788"/>
        <a:ext cx="2072362" cy="720000"/>
      </dsp:txXfrm>
    </dsp:sp>
    <dsp:sp modelId="{5D962495-27E6-4121-892F-4F167D7A8609}">
      <dsp:nvSpPr>
        <dsp:cNvPr id="0" name=""/>
        <dsp:cNvSpPr/>
      </dsp:nvSpPr>
      <dsp:spPr>
        <a:xfrm>
          <a:off x="6009031"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7C4C2B-5251-43F0-BCC8-26A98BFA5047}">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t>Catch</a:t>
          </a:r>
        </a:p>
      </dsp:txBody>
      <dsp:txXfrm>
        <a:off x="5439131" y="2427788"/>
        <a:ext cx="2072362" cy="720000"/>
      </dsp:txXfrm>
    </dsp:sp>
    <dsp:sp modelId="{30CDBAA4-974D-4EF0-BAEB-AC1C5D586769}">
      <dsp:nvSpPr>
        <dsp:cNvPr id="0" name=""/>
        <dsp:cNvSpPr/>
      </dsp:nvSpPr>
      <dsp:spPr>
        <a:xfrm>
          <a:off x="8444057" y="120354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5D2C08-373C-4248-B070-64B30131AEDD}">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t>Discards </a:t>
          </a:r>
        </a:p>
      </dsp:txBody>
      <dsp:txXfrm>
        <a:off x="7874157" y="2427788"/>
        <a:ext cx="2072362"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03A75-45C4-4AF1-A207-0CA37047C861}">
      <dsp:nvSpPr>
        <dsp:cNvPr id="0" name=""/>
        <dsp:cNvSpPr/>
      </dsp:nvSpPr>
      <dsp:spPr>
        <a:xfrm>
          <a:off x="0" y="2882766"/>
          <a:ext cx="8763000" cy="0"/>
        </a:xfrm>
        <a:prstGeom prst="line">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tailEnd type="triangle" w="lg" len="lg"/>
        </a:ln>
        <a:effectLst/>
      </dsp:spPr>
      <dsp:style>
        <a:lnRef idx="1">
          <a:scrgbClr r="0" g="0" b="0"/>
        </a:lnRef>
        <a:fillRef idx="1">
          <a:scrgbClr r="0" g="0" b="0"/>
        </a:fillRef>
        <a:effectRef idx="2">
          <a:scrgbClr r="0" g="0" b="0"/>
        </a:effectRef>
        <a:fontRef idx="minor"/>
      </dsp:style>
    </dsp:sp>
    <dsp:sp modelId="{0212C45D-6A0F-4B3E-8447-8F171EEFBC35}">
      <dsp:nvSpPr>
        <dsp:cNvPr id="0" name=""/>
        <dsp:cNvSpPr/>
      </dsp:nvSpPr>
      <dsp:spPr>
        <a:xfrm>
          <a:off x="130210" y="3096090"/>
          <a:ext cx="1858200" cy="651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Winter 2019</a:t>
          </a:r>
        </a:p>
      </dsp:txBody>
      <dsp:txXfrm>
        <a:off x="130210" y="3096090"/>
        <a:ext cx="1858200" cy="651505"/>
      </dsp:txXfrm>
    </dsp:sp>
    <dsp:sp modelId="{16687C78-082E-45F1-A9C2-0391CFA405C2}">
      <dsp:nvSpPr>
        <dsp:cNvPr id="0" name=""/>
        <dsp:cNvSpPr/>
      </dsp:nvSpPr>
      <dsp:spPr>
        <a:xfrm>
          <a:off x="3515" y="804291"/>
          <a:ext cx="2111592" cy="983023"/>
        </a:xfrm>
        <a:prstGeom prst="roundRect">
          <a:avLst/>
        </a:prstGeom>
        <a:solidFill>
          <a:schemeClr val="lt1">
            <a:alpha val="90000"/>
            <a:hueOff val="0"/>
            <a:satOff val="0"/>
            <a:lumOff val="0"/>
            <a:alphaOff val="0"/>
          </a:schemeClr>
        </a:solidFill>
        <a:ln w="38100" cap="flat" cmpd="sng" algn="ctr">
          <a:solidFill>
            <a:scrgbClr r="0" g="0" b="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dirty="0"/>
            <a:t>Code in Operating model and HCRs </a:t>
          </a:r>
        </a:p>
      </dsp:txBody>
      <dsp:txXfrm>
        <a:off x="51502" y="852278"/>
        <a:ext cx="2015618" cy="887049"/>
      </dsp:txXfrm>
    </dsp:sp>
    <dsp:sp modelId="{AE5E93FF-7395-4C21-BB38-58ACFC2374A4}">
      <dsp:nvSpPr>
        <dsp:cNvPr id="0" name=""/>
        <dsp:cNvSpPr/>
      </dsp:nvSpPr>
      <dsp:spPr>
        <a:xfrm>
          <a:off x="1059311" y="1787314"/>
          <a:ext cx="0" cy="1095451"/>
        </a:xfrm>
        <a:prstGeom prst="line">
          <a:avLst/>
        </a:prstGeom>
        <a:noFill/>
        <a:ln w="381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E5BBB38-D032-43B8-A762-719B69163F25}">
      <dsp:nvSpPr>
        <dsp:cNvPr id="0" name=""/>
        <dsp:cNvSpPr/>
      </dsp:nvSpPr>
      <dsp:spPr>
        <a:xfrm>
          <a:off x="1354934" y="2017936"/>
          <a:ext cx="1858200" cy="651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Spring 2019</a:t>
          </a:r>
        </a:p>
      </dsp:txBody>
      <dsp:txXfrm>
        <a:off x="1354934" y="2017936"/>
        <a:ext cx="1858200" cy="651505"/>
      </dsp:txXfrm>
    </dsp:sp>
    <dsp:sp modelId="{1067B621-CB7B-4F73-9729-D30DF75FD6BE}">
      <dsp:nvSpPr>
        <dsp:cNvPr id="0" name=""/>
        <dsp:cNvSpPr/>
      </dsp:nvSpPr>
      <dsp:spPr>
        <a:xfrm>
          <a:off x="1016069" y="2839524"/>
          <a:ext cx="86482" cy="8648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38100" cap="flat" cmpd="sng" algn="ctr">
          <a:solidFill>
            <a:scrgbClr r="0" g="0" b="0"/>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2D8FC0A-E269-4D0F-8D43-A246209403B5}">
      <dsp:nvSpPr>
        <dsp:cNvPr id="0" name=""/>
        <dsp:cNvSpPr/>
      </dsp:nvSpPr>
      <dsp:spPr>
        <a:xfrm>
          <a:off x="1228238" y="3978217"/>
          <a:ext cx="2111592" cy="983023"/>
        </a:xfrm>
        <a:prstGeom prst="roundRect">
          <a:avLst/>
        </a:prstGeom>
        <a:solidFill>
          <a:schemeClr val="lt1">
            <a:alpha val="90000"/>
            <a:hueOff val="0"/>
            <a:satOff val="0"/>
            <a:lumOff val="0"/>
            <a:alphaOff val="0"/>
          </a:schemeClr>
        </a:solidFill>
        <a:ln w="38100" cap="flat" cmpd="sng" algn="ctr">
          <a:solidFill>
            <a:scrgbClr r="0" g="0" b="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dirty="0"/>
            <a:t>Test Code, Run Simulations</a:t>
          </a:r>
        </a:p>
      </dsp:txBody>
      <dsp:txXfrm>
        <a:off x="1276225" y="4026204"/>
        <a:ext cx="2015618" cy="887049"/>
      </dsp:txXfrm>
    </dsp:sp>
    <dsp:sp modelId="{75626824-2294-4B7F-BBFF-4B052928BEE7}">
      <dsp:nvSpPr>
        <dsp:cNvPr id="0" name=""/>
        <dsp:cNvSpPr/>
      </dsp:nvSpPr>
      <dsp:spPr>
        <a:xfrm>
          <a:off x="2284034" y="2882765"/>
          <a:ext cx="0" cy="1095451"/>
        </a:xfrm>
        <a:prstGeom prst="line">
          <a:avLst/>
        </a:prstGeom>
        <a:noFill/>
        <a:ln w="38100" cap="flat" cmpd="sng" algn="ctr">
          <a:solidFill>
            <a:schemeClr val="accent5">
              <a:hueOff val="-1351709"/>
              <a:satOff val="-3484"/>
              <a:lumOff val="-2353"/>
              <a:alphaOff val="0"/>
            </a:schemeClr>
          </a:solidFill>
          <a:prstDash val="dash"/>
          <a:miter lim="800000"/>
        </a:ln>
        <a:effectLst/>
      </dsp:spPr>
      <dsp:style>
        <a:lnRef idx="1">
          <a:scrgbClr r="0" g="0" b="0"/>
        </a:lnRef>
        <a:fillRef idx="0">
          <a:scrgbClr r="0" g="0" b="0"/>
        </a:fillRef>
        <a:effectRef idx="0">
          <a:scrgbClr r="0" g="0" b="0"/>
        </a:effectRef>
        <a:fontRef idx="minor"/>
      </dsp:style>
    </dsp:sp>
    <dsp:sp modelId="{5BD70B5B-B9B4-49C2-B9B1-3A3AE360BE25}">
      <dsp:nvSpPr>
        <dsp:cNvPr id="0" name=""/>
        <dsp:cNvSpPr/>
      </dsp:nvSpPr>
      <dsp:spPr>
        <a:xfrm>
          <a:off x="2579657" y="3096090"/>
          <a:ext cx="1858200" cy="651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Summer 2019</a:t>
          </a:r>
        </a:p>
      </dsp:txBody>
      <dsp:txXfrm>
        <a:off x="2579657" y="3096090"/>
        <a:ext cx="1858200" cy="651505"/>
      </dsp:txXfrm>
    </dsp:sp>
    <dsp:sp modelId="{9E64E090-3188-4505-9220-77E0CC80CC98}">
      <dsp:nvSpPr>
        <dsp:cNvPr id="0" name=""/>
        <dsp:cNvSpPr/>
      </dsp:nvSpPr>
      <dsp:spPr>
        <a:xfrm>
          <a:off x="2240793" y="2839524"/>
          <a:ext cx="86482" cy="86482"/>
        </a:xfrm>
        <a:prstGeom prst="ellipse">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w="38100"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26ACDA7-F634-431A-B743-9BCB02F2B718}">
      <dsp:nvSpPr>
        <dsp:cNvPr id="0" name=""/>
        <dsp:cNvSpPr/>
      </dsp:nvSpPr>
      <dsp:spPr>
        <a:xfrm>
          <a:off x="2452961" y="712133"/>
          <a:ext cx="2111592" cy="1075181"/>
        </a:xfrm>
        <a:prstGeom prst="roundRect">
          <a:avLst/>
        </a:prstGeom>
        <a:solidFill>
          <a:schemeClr val="lt1">
            <a:alpha val="90000"/>
            <a:hueOff val="0"/>
            <a:satOff val="0"/>
            <a:lumOff val="0"/>
            <a:alphaOff val="0"/>
          </a:schemeClr>
        </a:solidFill>
        <a:ln w="38100" cap="flat" cmpd="sng" algn="ctr">
          <a:solidFill>
            <a:scrgbClr r="0" g="0" b="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dirty="0"/>
            <a:t>Preliminary Results, Analysis and Write Up</a:t>
          </a:r>
        </a:p>
      </dsp:txBody>
      <dsp:txXfrm>
        <a:off x="2505447" y="764619"/>
        <a:ext cx="2006620" cy="970209"/>
      </dsp:txXfrm>
    </dsp:sp>
    <dsp:sp modelId="{9F3A37A3-972B-4158-A9A8-6C9C2ACD8D70}">
      <dsp:nvSpPr>
        <dsp:cNvPr id="0" name=""/>
        <dsp:cNvSpPr/>
      </dsp:nvSpPr>
      <dsp:spPr>
        <a:xfrm>
          <a:off x="3508757" y="1787314"/>
          <a:ext cx="0" cy="1095451"/>
        </a:xfrm>
        <a:prstGeom prst="line">
          <a:avLst/>
        </a:prstGeom>
        <a:noFill/>
        <a:ln w="38100" cap="flat" cmpd="sng" algn="ctr">
          <a:solidFill>
            <a:schemeClr val="accent5">
              <a:hueOff val="-2703417"/>
              <a:satOff val="-6968"/>
              <a:lumOff val="-4706"/>
              <a:alphaOff val="0"/>
            </a:schemeClr>
          </a:solidFill>
          <a:prstDash val="dash"/>
          <a:miter lim="800000"/>
        </a:ln>
        <a:effectLst/>
      </dsp:spPr>
      <dsp:style>
        <a:lnRef idx="1">
          <a:scrgbClr r="0" g="0" b="0"/>
        </a:lnRef>
        <a:fillRef idx="0">
          <a:scrgbClr r="0" g="0" b="0"/>
        </a:fillRef>
        <a:effectRef idx="0">
          <a:scrgbClr r="0" g="0" b="0"/>
        </a:effectRef>
        <a:fontRef idx="minor"/>
      </dsp:style>
    </dsp:sp>
    <dsp:sp modelId="{51CFF4B1-5DCB-4C6B-BF64-9489988EA54D}">
      <dsp:nvSpPr>
        <dsp:cNvPr id="0" name=""/>
        <dsp:cNvSpPr/>
      </dsp:nvSpPr>
      <dsp:spPr>
        <a:xfrm>
          <a:off x="3804380" y="2017936"/>
          <a:ext cx="1858200" cy="651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Sep. 2019</a:t>
          </a:r>
        </a:p>
      </dsp:txBody>
      <dsp:txXfrm>
        <a:off x="3804380" y="2017936"/>
        <a:ext cx="1858200" cy="651505"/>
      </dsp:txXfrm>
    </dsp:sp>
    <dsp:sp modelId="{368675BB-300D-4CAA-9CF1-5FB9E8264433}">
      <dsp:nvSpPr>
        <dsp:cNvPr id="0" name=""/>
        <dsp:cNvSpPr/>
      </dsp:nvSpPr>
      <dsp:spPr>
        <a:xfrm>
          <a:off x="3465516" y="2839524"/>
          <a:ext cx="86482" cy="86482"/>
        </a:xfrm>
        <a:prstGeom prst="ellipse">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w="38100" cap="flat" cmpd="sng" algn="ctr">
          <a:solidFill>
            <a:scrgbClr r="0" g="0" b="0"/>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C8005B0-39D2-4C5F-9C74-BE7B5407D9BC}">
      <dsp:nvSpPr>
        <dsp:cNvPr id="0" name=""/>
        <dsp:cNvSpPr/>
      </dsp:nvSpPr>
      <dsp:spPr>
        <a:xfrm>
          <a:off x="3677685" y="3978217"/>
          <a:ext cx="2111592" cy="1075181"/>
        </a:xfrm>
        <a:prstGeom prst="roundRect">
          <a:avLst/>
        </a:prstGeom>
        <a:solidFill>
          <a:schemeClr val="lt1">
            <a:alpha val="90000"/>
            <a:hueOff val="0"/>
            <a:satOff val="0"/>
            <a:lumOff val="0"/>
            <a:alphaOff val="0"/>
          </a:schemeClr>
        </a:solidFill>
        <a:ln w="38100" cap="flat" cmpd="sng" algn="ctr">
          <a:solidFill>
            <a:scrgbClr r="0" g="0" b="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dirty="0"/>
            <a:t>Presentation of </a:t>
          </a:r>
          <a:r>
            <a:rPr lang="en-US" sz="1600" b="1" i="1" kern="1200" dirty="0">
              <a:solidFill>
                <a:srgbClr val="C00000"/>
              </a:solidFill>
            </a:rPr>
            <a:t>Preliminary Results</a:t>
          </a:r>
          <a:r>
            <a:rPr lang="en-US" sz="1600" kern="1200" dirty="0"/>
            <a:t> to CPT</a:t>
          </a:r>
        </a:p>
      </dsp:txBody>
      <dsp:txXfrm>
        <a:off x="3730171" y="4030703"/>
        <a:ext cx="2006620" cy="970209"/>
      </dsp:txXfrm>
    </dsp:sp>
    <dsp:sp modelId="{191DBBEE-250D-4567-BAB3-4F8042C3D6CB}">
      <dsp:nvSpPr>
        <dsp:cNvPr id="0" name=""/>
        <dsp:cNvSpPr/>
      </dsp:nvSpPr>
      <dsp:spPr>
        <a:xfrm>
          <a:off x="4733481" y="2882765"/>
          <a:ext cx="0" cy="1095451"/>
        </a:xfrm>
        <a:prstGeom prst="line">
          <a:avLst/>
        </a:prstGeom>
        <a:noFill/>
        <a:ln w="38100" cap="flat" cmpd="sng" algn="ctr">
          <a:solidFill>
            <a:schemeClr val="accent5">
              <a:hueOff val="-4055126"/>
              <a:satOff val="-10451"/>
              <a:lumOff val="-7059"/>
              <a:alphaOff val="0"/>
            </a:schemeClr>
          </a:solidFill>
          <a:prstDash val="dash"/>
          <a:miter lim="800000"/>
        </a:ln>
        <a:effectLst/>
      </dsp:spPr>
      <dsp:style>
        <a:lnRef idx="1">
          <a:scrgbClr r="0" g="0" b="0"/>
        </a:lnRef>
        <a:fillRef idx="0">
          <a:scrgbClr r="0" g="0" b="0"/>
        </a:fillRef>
        <a:effectRef idx="0">
          <a:scrgbClr r="0" g="0" b="0"/>
        </a:effectRef>
        <a:fontRef idx="minor"/>
      </dsp:style>
    </dsp:sp>
    <dsp:sp modelId="{D4C76409-09EC-4665-9BA0-78195297BE1C}">
      <dsp:nvSpPr>
        <dsp:cNvPr id="0" name=""/>
        <dsp:cNvSpPr/>
      </dsp:nvSpPr>
      <dsp:spPr>
        <a:xfrm>
          <a:off x="5289484" y="3096090"/>
          <a:ext cx="1858200" cy="651505"/>
        </a:xfrm>
        <a:prstGeom prst="rect">
          <a:avLst/>
        </a:prstGeom>
        <a:noFill/>
        <a:ln w="38100">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Oct. 2019</a:t>
          </a:r>
        </a:p>
      </dsp:txBody>
      <dsp:txXfrm>
        <a:off x="5289484" y="3096090"/>
        <a:ext cx="1858200" cy="651505"/>
      </dsp:txXfrm>
    </dsp:sp>
    <dsp:sp modelId="{48606ACD-B619-444A-9D16-A9B6D2CDD978}">
      <dsp:nvSpPr>
        <dsp:cNvPr id="0" name=""/>
        <dsp:cNvSpPr/>
      </dsp:nvSpPr>
      <dsp:spPr>
        <a:xfrm>
          <a:off x="4690239" y="2839524"/>
          <a:ext cx="86482" cy="86482"/>
        </a:xfrm>
        <a:prstGeom prst="ellipse">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w="38100" cap="flat" cmpd="sng" algn="ctr">
          <a:solidFill>
            <a:scrgbClr r="0" g="0" b="0"/>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39511E7-62F1-430A-8E0D-92A75014CF76}">
      <dsp:nvSpPr>
        <dsp:cNvPr id="0" name=""/>
        <dsp:cNvSpPr/>
      </dsp:nvSpPr>
      <dsp:spPr>
        <a:xfrm>
          <a:off x="4902408" y="712133"/>
          <a:ext cx="2632352" cy="1075181"/>
        </a:xfrm>
        <a:prstGeom prst="roundRect">
          <a:avLst/>
        </a:prstGeom>
        <a:solidFill>
          <a:schemeClr val="lt1">
            <a:alpha val="90000"/>
            <a:hueOff val="0"/>
            <a:satOff val="0"/>
            <a:lumOff val="0"/>
            <a:alphaOff val="0"/>
          </a:schemeClr>
        </a:solidFill>
        <a:ln w="38100" cap="flat" cmpd="sng" algn="ctr">
          <a:solidFill>
            <a:scrgbClr r="0" g="0" b="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dirty="0"/>
            <a:t>Full spread of results to ADFG and cooperative research partners</a:t>
          </a:r>
        </a:p>
      </dsp:txBody>
      <dsp:txXfrm>
        <a:off x="4954894" y="764619"/>
        <a:ext cx="2527380" cy="970209"/>
      </dsp:txXfrm>
    </dsp:sp>
    <dsp:sp modelId="{85FE9FF2-5388-41D4-8A9E-DCBDB8265CF7}">
      <dsp:nvSpPr>
        <dsp:cNvPr id="0" name=""/>
        <dsp:cNvSpPr/>
      </dsp:nvSpPr>
      <dsp:spPr>
        <a:xfrm>
          <a:off x="6218585" y="1787314"/>
          <a:ext cx="0" cy="1095451"/>
        </a:xfrm>
        <a:prstGeom prst="line">
          <a:avLst/>
        </a:prstGeom>
        <a:noFill/>
        <a:ln w="38100" cap="flat" cmpd="sng" algn="ctr">
          <a:solidFill>
            <a:schemeClr val="accent5">
              <a:hueOff val="-5406834"/>
              <a:satOff val="-13935"/>
              <a:lumOff val="-9412"/>
              <a:alphaOff val="0"/>
            </a:schemeClr>
          </a:solidFill>
          <a:prstDash val="dash"/>
          <a:miter lim="800000"/>
        </a:ln>
        <a:effectLst/>
      </dsp:spPr>
      <dsp:style>
        <a:lnRef idx="1">
          <a:scrgbClr r="0" g="0" b="0"/>
        </a:lnRef>
        <a:fillRef idx="0">
          <a:scrgbClr r="0" g="0" b="0"/>
        </a:fillRef>
        <a:effectRef idx="0">
          <a:scrgbClr r="0" g="0" b="0"/>
        </a:effectRef>
        <a:fontRef idx="minor"/>
      </dsp:style>
    </dsp:sp>
    <dsp:sp modelId="{484BABBA-28C0-483A-8DCD-D80DE87A8FBD}">
      <dsp:nvSpPr>
        <dsp:cNvPr id="0" name=""/>
        <dsp:cNvSpPr/>
      </dsp:nvSpPr>
      <dsp:spPr>
        <a:xfrm>
          <a:off x="6774588" y="2017936"/>
          <a:ext cx="1858200" cy="651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Mar. 2020</a:t>
          </a:r>
        </a:p>
      </dsp:txBody>
      <dsp:txXfrm>
        <a:off x="6774588" y="2017936"/>
        <a:ext cx="1858200" cy="651505"/>
      </dsp:txXfrm>
    </dsp:sp>
    <dsp:sp modelId="{859EB503-11D8-4413-A65D-E733BA894EBF}">
      <dsp:nvSpPr>
        <dsp:cNvPr id="0" name=""/>
        <dsp:cNvSpPr/>
      </dsp:nvSpPr>
      <dsp:spPr>
        <a:xfrm>
          <a:off x="6175343" y="2839524"/>
          <a:ext cx="86482" cy="86482"/>
        </a:xfrm>
        <a:prstGeom prst="ellipse">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w="38100"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EEB8B6A-5EA3-4F93-A611-902E02E4CAF0}">
      <dsp:nvSpPr>
        <dsp:cNvPr id="0" name=""/>
        <dsp:cNvSpPr/>
      </dsp:nvSpPr>
      <dsp:spPr>
        <a:xfrm>
          <a:off x="6647892" y="3978217"/>
          <a:ext cx="2111592" cy="1075181"/>
        </a:xfrm>
        <a:prstGeom prst="roundRect">
          <a:avLst/>
        </a:prstGeom>
        <a:solidFill>
          <a:schemeClr val="lt1">
            <a:alpha val="90000"/>
            <a:hueOff val="0"/>
            <a:satOff val="0"/>
            <a:lumOff val="0"/>
            <a:alphaOff val="0"/>
          </a:schemeClr>
        </a:solidFill>
        <a:ln w="38100" cap="flat" cmpd="sng" algn="ctr">
          <a:solidFill>
            <a:scrgbClr r="0" g="0" b="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kern="1200" dirty="0"/>
            <a:t>Selected HCR Presented to Board of Fish </a:t>
          </a:r>
        </a:p>
      </dsp:txBody>
      <dsp:txXfrm>
        <a:off x="6700378" y="4030703"/>
        <a:ext cx="2006620" cy="970209"/>
      </dsp:txXfrm>
    </dsp:sp>
    <dsp:sp modelId="{3537AD02-77BC-4B38-9714-25D7FA440539}">
      <dsp:nvSpPr>
        <dsp:cNvPr id="0" name=""/>
        <dsp:cNvSpPr/>
      </dsp:nvSpPr>
      <dsp:spPr>
        <a:xfrm>
          <a:off x="7703688" y="2882765"/>
          <a:ext cx="0" cy="1095451"/>
        </a:xfrm>
        <a:prstGeom prst="line">
          <a:avLst/>
        </a:prstGeom>
        <a:noFill/>
        <a:ln w="3810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06A83082-2889-4619-9A4D-D4271A28F6BD}">
      <dsp:nvSpPr>
        <dsp:cNvPr id="0" name=""/>
        <dsp:cNvSpPr/>
      </dsp:nvSpPr>
      <dsp:spPr>
        <a:xfrm>
          <a:off x="7660447" y="2839524"/>
          <a:ext cx="86482" cy="86482"/>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38100" cap="flat" cmpd="sng" algn="ctr">
          <a:solidFill>
            <a:scrgbClr r="0" g="0" b="0"/>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0.07773</cdr:x>
      <cdr:y>0.49029</cdr:y>
    </cdr:from>
    <cdr:to>
      <cdr:x>0.99247</cdr:x>
      <cdr:y>0.49029</cdr:y>
    </cdr:to>
    <cdr:cxnSp macro="">
      <cdr:nvCxnSpPr>
        <cdr:cNvPr id="3" name="Straight Connector 2">
          <a:extLst xmlns:a="http://schemas.openxmlformats.org/drawingml/2006/main">
            <a:ext uri="{FF2B5EF4-FFF2-40B4-BE49-F238E27FC236}">
              <a16:creationId xmlns:a16="http://schemas.microsoft.com/office/drawing/2014/main" id="{9A253606-4A84-41E2-A07A-2977BBC3F992}"/>
            </a:ext>
          </a:extLst>
        </cdr:cNvPr>
        <cdr:cNvCxnSpPr/>
      </cdr:nvCxnSpPr>
      <cdr:spPr>
        <a:xfrm xmlns:a="http://schemas.openxmlformats.org/drawingml/2006/main">
          <a:off x="847628" y="3135566"/>
          <a:ext cx="9975273" cy="0"/>
        </a:xfrm>
        <a:prstGeom xmlns:a="http://schemas.openxmlformats.org/drawingml/2006/main" prst="line">
          <a:avLst/>
        </a:prstGeom>
        <a:ln xmlns:a="http://schemas.openxmlformats.org/drawingml/2006/main" w="38100">
          <a:solidFill>
            <a:schemeClr val="accent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0.07476</cdr:x>
      <cdr:y>0.63959</cdr:y>
    </cdr:from>
    <cdr:to>
      <cdr:x>0.9895</cdr:x>
      <cdr:y>0.63959</cdr:y>
    </cdr:to>
    <cdr:cxnSp macro="">
      <cdr:nvCxnSpPr>
        <cdr:cNvPr id="4" name="Straight Connector 3">
          <a:extLst xmlns:a="http://schemas.openxmlformats.org/drawingml/2006/main">
            <a:ext uri="{FF2B5EF4-FFF2-40B4-BE49-F238E27FC236}">
              <a16:creationId xmlns:a16="http://schemas.microsoft.com/office/drawing/2014/main" id="{9CB23B65-4FFA-4A68-BE43-F68D2A6D538F}"/>
            </a:ext>
          </a:extLst>
        </cdr:cNvPr>
        <cdr:cNvCxnSpPr/>
      </cdr:nvCxnSpPr>
      <cdr:spPr>
        <a:xfrm xmlns:a="http://schemas.openxmlformats.org/drawingml/2006/main">
          <a:off x="815300" y="4090376"/>
          <a:ext cx="9975273" cy="0"/>
        </a:xfrm>
        <a:prstGeom xmlns:a="http://schemas.openxmlformats.org/drawingml/2006/main" prst="line">
          <a:avLst/>
        </a:prstGeom>
        <a:ln xmlns:a="http://schemas.openxmlformats.org/drawingml/2006/main" w="38100">
          <a:solidFill>
            <a:schemeClr val="accent2">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D9F41-1261-4493-8BDA-43E71D4C359C}" type="datetimeFigureOut">
              <a:rPr lang="en-US" smtClean="0"/>
              <a:t>9/17/2019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9B564-2F59-4A54-8E64-973232D9360C}" type="slidenum">
              <a:rPr lang="en-US" smtClean="0"/>
              <a:t>‹#›</a:t>
            </a:fld>
            <a:endParaRPr lang="en-US"/>
          </a:p>
        </p:txBody>
      </p:sp>
    </p:spTree>
    <p:extLst>
      <p:ext uri="{BB962C8B-B14F-4D97-AF65-F5344CB8AC3E}">
        <p14:creationId xmlns:p14="http://schemas.microsoft.com/office/powerpoint/2010/main" val="99987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2362B3-B8BC-44F4-8E87-5B83DFFC49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738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Thousands of tons?</a:t>
            </a:r>
          </a:p>
        </p:txBody>
      </p:sp>
      <p:sp>
        <p:nvSpPr>
          <p:cNvPr id="4" name="Slide Number Placeholder 3"/>
          <p:cNvSpPr>
            <a:spLocks noGrp="1"/>
          </p:cNvSpPr>
          <p:nvPr>
            <p:ph type="sldNum" sz="quarter" idx="5"/>
          </p:nvPr>
        </p:nvSpPr>
        <p:spPr/>
        <p:txBody>
          <a:bodyPr/>
          <a:lstStyle/>
          <a:p>
            <a:fld id="{BE99B564-2F59-4A54-8E64-973232D9360C}" type="slidenum">
              <a:rPr lang="en-US" smtClean="0"/>
              <a:t>28</a:t>
            </a:fld>
            <a:endParaRPr lang="en-US"/>
          </a:p>
        </p:txBody>
      </p:sp>
    </p:spTree>
    <p:extLst>
      <p:ext uri="{BB962C8B-B14F-4D97-AF65-F5344CB8AC3E}">
        <p14:creationId xmlns:p14="http://schemas.microsoft.com/office/powerpoint/2010/main" val="211532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UNITs</a:t>
            </a:r>
          </a:p>
        </p:txBody>
      </p:sp>
      <p:sp>
        <p:nvSpPr>
          <p:cNvPr id="4" name="Slide Number Placeholder 3"/>
          <p:cNvSpPr>
            <a:spLocks noGrp="1"/>
          </p:cNvSpPr>
          <p:nvPr>
            <p:ph type="sldNum" sz="quarter" idx="5"/>
          </p:nvPr>
        </p:nvSpPr>
        <p:spPr/>
        <p:txBody>
          <a:bodyPr/>
          <a:lstStyle/>
          <a:p>
            <a:fld id="{BE99B564-2F59-4A54-8E64-973232D9360C}" type="slidenum">
              <a:rPr lang="en-US" smtClean="0"/>
              <a:t>29</a:t>
            </a:fld>
            <a:endParaRPr lang="en-US"/>
          </a:p>
        </p:txBody>
      </p:sp>
    </p:spTree>
    <p:extLst>
      <p:ext uri="{BB962C8B-B14F-4D97-AF65-F5344CB8AC3E}">
        <p14:creationId xmlns:p14="http://schemas.microsoft.com/office/powerpoint/2010/main" val="3232745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5millions </a:t>
            </a:r>
            <a:r>
              <a:rPr lang="en-US" dirty="0" err="1"/>
              <a:t>lbs</a:t>
            </a:r>
            <a:r>
              <a:rPr lang="en-US" dirty="0"/>
              <a:t> = 2.2 thousand metrics tons </a:t>
            </a:r>
          </a:p>
          <a:p>
            <a:r>
              <a:rPr lang="en-US" dirty="0"/>
              <a:t>10 = 4.5</a:t>
            </a:r>
          </a:p>
          <a:p>
            <a:r>
              <a:rPr lang="en-US" dirty="0"/>
              <a:t>15 = 6.8</a:t>
            </a:r>
          </a:p>
          <a:p>
            <a:r>
              <a:rPr lang="en-US" dirty="0"/>
              <a:t>20 = 9</a:t>
            </a:r>
          </a:p>
        </p:txBody>
      </p:sp>
      <p:sp>
        <p:nvSpPr>
          <p:cNvPr id="4" name="Slide Number Placeholder 3"/>
          <p:cNvSpPr>
            <a:spLocks noGrp="1"/>
          </p:cNvSpPr>
          <p:nvPr>
            <p:ph type="sldNum" sz="quarter" idx="5"/>
          </p:nvPr>
        </p:nvSpPr>
        <p:spPr/>
        <p:txBody>
          <a:bodyPr/>
          <a:lstStyle/>
          <a:p>
            <a:fld id="{BE99B564-2F59-4A54-8E64-973232D9360C}" type="slidenum">
              <a:rPr lang="en-US" smtClean="0"/>
              <a:t>30</a:t>
            </a:fld>
            <a:endParaRPr lang="en-US"/>
          </a:p>
        </p:txBody>
      </p:sp>
    </p:spTree>
    <p:extLst>
      <p:ext uri="{BB962C8B-B14F-4D97-AF65-F5344CB8AC3E}">
        <p14:creationId xmlns:p14="http://schemas.microsoft.com/office/powerpoint/2010/main" val="1215337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5millions </a:t>
            </a:r>
            <a:r>
              <a:rPr lang="en-US" dirty="0" err="1"/>
              <a:t>lbs</a:t>
            </a:r>
            <a:r>
              <a:rPr lang="en-US" dirty="0"/>
              <a:t> = 2.2 thousand metrics tons </a:t>
            </a:r>
          </a:p>
          <a:p>
            <a:r>
              <a:rPr lang="en-US" dirty="0"/>
              <a:t>10 = 4.5</a:t>
            </a:r>
          </a:p>
          <a:p>
            <a:r>
              <a:rPr lang="en-US" dirty="0"/>
              <a:t>15 = 6.8</a:t>
            </a:r>
          </a:p>
          <a:p>
            <a:r>
              <a:rPr lang="en-US" dirty="0"/>
              <a:t>20 = 9</a:t>
            </a:r>
          </a:p>
          <a:p>
            <a:endParaRPr lang="en-US" dirty="0"/>
          </a:p>
        </p:txBody>
      </p:sp>
      <p:sp>
        <p:nvSpPr>
          <p:cNvPr id="4" name="Slide Number Placeholder 3"/>
          <p:cNvSpPr>
            <a:spLocks noGrp="1"/>
          </p:cNvSpPr>
          <p:nvPr>
            <p:ph type="sldNum" sz="quarter" idx="5"/>
          </p:nvPr>
        </p:nvSpPr>
        <p:spPr/>
        <p:txBody>
          <a:bodyPr/>
          <a:lstStyle/>
          <a:p>
            <a:fld id="{BE99B564-2F59-4A54-8E64-973232D9360C}" type="slidenum">
              <a:rPr lang="en-US" smtClean="0"/>
              <a:t>31</a:t>
            </a:fld>
            <a:endParaRPr lang="en-US"/>
          </a:p>
        </p:txBody>
      </p:sp>
    </p:spTree>
    <p:extLst>
      <p:ext uri="{BB962C8B-B14F-4D97-AF65-F5344CB8AC3E}">
        <p14:creationId xmlns:p14="http://schemas.microsoft.com/office/powerpoint/2010/main" val="3767972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51.7 Millions Pounds for Males (1982-2017)</a:t>
            </a:r>
          </a:p>
          <a:p>
            <a:r>
              <a:rPr lang="en-US" dirty="0"/>
              <a:t>23.5 Millions of Pounds for Females (1982-2017)</a:t>
            </a:r>
          </a:p>
        </p:txBody>
      </p:sp>
      <p:sp>
        <p:nvSpPr>
          <p:cNvPr id="4" name="Slide Number Placeholder 3"/>
          <p:cNvSpPr>
            <a:spLocks noGrp="1"/>
          </p:cNvSpPr>
          <p:nvPr>
            <p:ph type="sldNum" sz="quarter" idx="5"/>
          </p:nvPr>
        </p:nvSpPr>
        <p:spPr/>
        <p:txBody>
          <a:bodyPr/>
          <a:lstStyle/>
          <a:p>
            <a:fld id="{BE99B564-2F59-4A54-8E64-973232D9360C}" type="slidenum">
              <a:rPr lang="en-US" smtClean="0"/>
              <a:t>33</a:t>
            </a:fld>
            <a:endParaRPr lang="en-US"/>
          </a:p>
        </p:txBody>
      </p:sp>
    </p:spTree>
    <p:extLst>
      <p:ext uri="{BB962C8B-B14F-4D97-AF65-F5344CB8AC3E}">
        <p14:creationId xmlns:p14="http://schemas.microsoft.com/office/powerpoint/2010/main" val="2850518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51.7 1000’s of tons for Males (1982-2017)</a:t>
            </a:r>
          </a:p>
          <a:p>
            <a:r>
              <a:rPr lang="en-US" dirty="0"/>
              <a:t>23.5 1000’s of tons for Females (1982-2017)</a:t>
            </a:r>
          </a:p>
        </p:txBody>
      </p:sp>
      <p:sp>
        <p:nvSpPr>
          <p:cNvPr id="4" name="Slide Number Placeholder 3"/>
          <p:cNvSpPr>
            <a:spLocks noGrp="1"/>
          </p:cNvSpPr>
          <p:nvPr>
            <p:ph type="sldNum" sz="quarter" idx="5"/>
          </p:nvPr>
        </p:nvSpPr>
        <p:spPr/>
        <p:txBody>
          <a:bodyPr/>
          <a:lstStyle/>
          <a:p>
            <a:fld id="{BE99B564-2F59-4A54-8E64-973232D9360C}" type="slidenum">
              <a:rPr lang="en-US" smtClean="0"/>
              <a:t>34</a:t>
            </a:fld>
            <a:endParaRPr lang="en-US"/>
          </a:p>
        </p:txBody>
      </p:sp>
    </p:spTree>
    <p:extLst>
      <p:ext uri="{BB962C8B-B14F-4D97-AF65-F5344CB8AC3E}">
        <p14:creationId xmlns:p14="http://schemas.microsoft.com/office/powerpoint/2010/main" val="3517506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a:t>
            </a:r>
          </a:p>
        </p:txBody>
      </p:sp>
      <p:sp>
        <p:nvSpPr>
          <p:cNvPr id="4" name="Slide Number Placeholder 3"/>
          <p:cNvSpPr>
            <a:spLocks noGrp="1"/>
          </p:cNvSpPr>
          <p:nvPr>
            <p:ph type="sldNum" sz="quarter" idx="5"/>
          </p:nvPr>
        </p:nvSpPr>
        <p:spPr/>
        <p:txBody>
          <a:bodyPr/>
          <a:lstStyle/>
          <a:p>
            <a:fld id="{BE99B564-2F59-4A54-8E64-973232D9360C}" type="slidenum">
              <a:rPr lang="en-US" smtClean="0"/>
              <a:t>35</a:t>
            </a:fld>
            <a:endParaRPr lang="en-US"/>
          </a:p>
        </p:txBody>
      </p:sp>
    </p:spTree>
    <p:extLst>
      <p:ext uri="{BB962C8B-B14F-4D97-AF65-F5344CB8AC3E}">
        <p14:creationId xmlns:p14="http://schemas.microsoft.com/office/powerpoint/2010/main" val="1287937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calcBiomass</a:t>
            </a:r>
            <a:r>
              <a:rPr lang="en-US" dirty="0"/>
              <a:t>(</a:t>
            </a:r>
            <a:r>
              <a:rPr lang="en-US" dirty="0" err="1"/>
              <a:t>vdmN_fyxmsz,ptrMDS</a:t>
            </a:r>
            <a:r>
              <a:rPr lang="en-US" dirty="0"/>
              <a:t>-&gt;</a:t>
            </a:r>
            <a:r>
              <a:rPr lang="en-US" dirty="0" err="1"/>
              <a:t>ptrBio</a:t>
            </a:r>
            <a:r>
              <a:rPr lang="en-US" dirty="0"/>
              <a:t>-&gt;</a:t>
            </a:r>
            <a:r>
              <a:rPr lang="en-US" dirty="0" err="1"/>
              <a:t>wAtZ_xmz</a:t>
            </a:r>
            <a:r>
              <a:rPr lang="en-US" dirty="0"/>
              <a:t>) </a:t>
            </a:r>
            <a:r>
              <a:rPr lang="en-US" dirty="0" err="1"/>
              <a:t>EstMod</a:t>
            </a:r>
            <a:endParaRPr lang="en-US" dirty="0"/>
          </a:p>
          <a:p>
            <a:r>
              <a:rPr lang="en-US" dirty="0" err="1"/>
              <a:t>calcBiomass</a:t>
            </a:r>
            <a:r>
              <a:rPr lang="en-US" dirty="0"/>
              <a:t>(</a:t>
            </a:r>
            <a:r>
              <a:rPr lang="en-US" dirty="0" err="1"/>
              <a:t>vrmN_fxmsz,ptrMDS</a:t>
            </a:r>
            <a:r>
              <a:rPr lang="en-US" dirty="0"/>
              <a:t>-&gt;</a:t>
            </a:r>
            <a:r>
              <a:rPr lang="en-US" dirty="0" err="1"/>
              <a:t>ptrBio</a:t>
            </a:r>
            <a:r>
              <a:rPr lang="en-US" dirty="0"/>
              <a:t>-&gt;</a:t>
            </a:r>
            <a:r>
              <a:rPr lang="en-US" dirty="0" err="1"/>
              <a:t>wAtZ_xmz</a:t>
            </a:r>
            <a:r>
              <a:rPr lang="en-US" dirty="0"/>
              <a:t>) </a:t>
            </a:r>
            <a:r>
              <a:rPr lang="en-US" dirty="0" err="1"/>
              <a:t>OpMod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E99B564-2F59-4A54-8E64-973232D9360C}" type="slidenum">
              <a:rPr lang="en-US" smtClean="0"/>
              <a:t>36</a:t>
            </a:fld>
            <a:endParaRPr lang="en-US"/>
          </a:p>
        </p:txBody>
      </p:sp>
    </p:spTree>
    <p:extLst>
      <p:ext uri="{BB962C8B-B14F-4D97-AF65-F5344CB8AC3E}">
        <p14:creationId xmlns:p14="http://schemas.microsoft.com/office/powerpoint/2010/main" val="2034531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calcBiomass</a:t>
            </a:r>
            <a:r>
              <a:rPr lang="en-US" dirty="0"/>
              <a:t>(</a:t>
            </a:r>
            <a:r>
              <a:rPr lang="en-US" dirty="0" err="1"/>
              <a:t>vdmN_fyxmsz,ptrMDS</a:t>
            </a:r>
            <a:r>
              <a:rPr lang="en-US" dirty="0"/>
              <a:t>-&gt;</a:t>
            </a:r>
            <a:r>
              <a:rPr lang="en-US" dirty="0" err="1"/>
              <a:t>ptrBio</a:t>
            </a:r>
            <a:r>
              <a:rPr lang="en-US" dirty="0"/>
              <a:t>-&gt;</a:t>
            </a:r>
            <a:r>
              <a:rPr lang="en-US" dirty="0" err="1"/>
              <a:t>wAtZ_xmz</a:t>
            </a:r>
            <a:r>
              <a:rPr lang="en-US" dirty="0"/>
              <a:t>) </a:t>
            </a:r>
            <a:r>
              <a:rPr lang="en-US" dirty="0" err="1"/>
              <a:t>EstMod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calcBiomass</a:t>
            </a:r>
            <a:r>
              <a:rPr lang="en-US" dirty="0"/>
              <a:t>(</a:t>
            </a:r>
            <a:r>
              <a:rPr lang="en-US" dirty="0" err="1"/>
              <a:t>vdmN_fxmsz,ptrMDS</a:t>
            </a:r>
            <a:r>
              <a:rPr lang="en-US" dirty="0"/>
              <a:t>-&gt;</a:t>
            </a:r>
            <a:r>
              <a:rPr lang="en-US" dirty="0" err="1"/>
              <a:t>ptrBio</a:t>
            </a:r>
            <a:r>
              <a:rPr lang="en-US" dirty="0"/>
              <a:t>-&gt;</a:t>
            </a:r>
            <a:r>
              <a:rPr lang="en-US" dirty="0" err="1"/>
              <a:t>wAtZ_xmz</a:t>
            </a:r>
            <a:r>
              <a:rPr lang="en-US" dirty="0"/>
              <a:t>) </a:t>
            </a:r>
            <a:r>
              <a:rPr lang="en-US" dirty="0" err="1"/>
              <a:t>OpMod</a:t>
            </a:r>
            <a:endParaRPr lang="en-US" dirty="0"/>
          </a:p>
          <a:p>
            <a:endParaRPr lang="en-US" dirty="0"/>
          </a:p>
        </p:txBody>
      </p:sp>
      <p:sp>
        <p:nvSpPr>
          <p:cNvPr id="4" name="Slide Number Placeholder 3"/>
          <p:cNvSpPr>
            <a:spLocks noGrp="1"/>
          </p:cNvSpPr>
          <p:nvPr>
            <p:ph type="sldNum" sz="quarter" idx="5"/>
          </p:nvPr>
        </p:nvSpPr>
        <p:spPr/>
        <p:txBody>
          <a:bodyPr/>
          <a:lstStyle/>
          <a:p>
            <a:fld id="{BE99B564-2F59-4A54-8E64-973232D9360C}" type="slidenum">
              <a:rPr lang="en-US" smtClean="0"/>
              <a:t>37</a:t>
            </a:fld>
            <a:endParaRPr lang="en-US"/>
          </a:p>
        </p:txBody>
      </p:sp>
    </p:spTree>
    <p:extLst>
      <p:ext uri="{BB962C8B-B14F-4D97-AF65-F5344CB8AC3E}">
        <p14:creationId xmlns:p14="http://schemas.microsoft.com/office/powerpoint/2010/main" val="4259104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A0CA7A-797A-4AD5-9425-DDD36096BF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4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973B3-090A-4ABD-B3CD-071531D5B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56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cooperative research partners and emphasize the importance and unique opportunity this partnership affords me as a grad student and the resource as a whole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F16EE4-833F-46B2-ACEF-E3FC2A759A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85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Recruitment pulled randomly from previous years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A0CA7A-797A-4AD5-9425-DDD36096BF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86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A0CA7A-797A-4AD5-9425-DDD36096BF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42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A0CA7A-797A-4AD5-9425-DDD36096BF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03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This is the order of preliminary figures </a:t>
            </a:r>
          </a:p>
          <a:p>
            <a:r>
              <a:rPr lang="en-US" sz="1200" kern="1200" dirty="0">
                <a:solidFill>
                  <a:schemeClr val="tx1"/>
                </a:solidFill>
                <a:latin typeface="+mn-lt"/>
                <a:ea typeface="+mn-ea"/>
                <a:cs typeface="+mn-cs"/>
              </a:rPr>
              <a:t>The TAC is always constrained not to exceed 50% of </a:t>
            </a:r>
            <a:r>
              <a:rPr lang="en-US" sz="1200" dirty="0"/>
              <a:t>estimated</a:t>
            </a:r>
            <a:r>
              <a:rPr lang="en-US" sz="1200" dirty="0">
                <a:solidFill>
                  <a:srgbClr val="FF0000"/>
                </a:solidFill>
              </a:rPr>
              <a:t> </a:t>
            </a:r>
            <a:r>
              <a:rPr lang="en-US" sz="1200" kern="1200" dirty="0">
                <a:solidFill>
                  <a:schemeClr val="tx1"/>
                </a:solidFill>
                <a:latin typeface="+mn-lt"/>
                <a:ea typeface="+mn-ea"/>
                <a:cs typeface="+mn-cs"/>
              </a:rPr>
              <a:t>Effective Legal Males (ELM)</a:t>
            </a:r>
            <a:br>
              <a:rPr lang="en-US" sz="1200"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343973B3-090A-4ABD-B3CD-071531D5BBAB}" type="slidenum">
              <a:rPr lang="en-US" smtClean="0"/>
              <a:t>14</a:t>
            </a:fld>
            <a:endParaRPr lang="en-US"/>
          </a:p>
        </p:txBody>
      </p:sp>
    </p:spTree>
    <p:extLst>
      <p:ext uri="{BB962C8B-B14F-4D97-AF65-F5344CB8AC3E}">
        <p14:creationId xmlns:p14="http://schemas.microsoft.com/office/powerpoint/2010/main" val="158795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at different scale (top tick mark is 100)</a:t>
            </a:r>
          </a:p>
        </p:txBody>
      </p:sp>
      <p:sp>
        <p:nvSpPr>
          <p:cNvPr id="4" name="Slide Number Placeholder 3"/>
          <p:cNvSpPr>
            <a:spLocks noGrp="1"/>
          </p:cNvSpPr>
          <p:nvPr>
            <p:ph type="sldNum" sz="quarter" idx="5"/>
          </p:nvPr>
        </p:nvSpPr>
        <p:spPr/>
        <p:txBody>
          <a:bodyPr/>
          <a:lstStyle/>
          <a:p>
            <a:fld id="{BE99B564-2F59-4A54-8E64-973232D9360C}" type="slidenum">
              <a:rPr lang="en-US" smtClean="0"/>
              <a:t>19</a:t>
            </a:fld>
            <a:endParaRPr lang="en-US"/>
          </a:p>
        </p:txBody>
      </p:sp>
    </p:spTree>
    <p:extLst>
      <p:ext uri="{BB962C8B-B14F-4D97-AF65-F5344CB8AC3E}">
        <p14:creationId xmlns:p14="http://schemas.microsoft.com/office/powerpoint/2010/main" val="360042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survey Estimates Scale Very Different </a:t>
            </a:r>
          </a:p>
        </p:txBody>
      </p:sp>
      <p:sp>
        <p:nvSpPr>
          <p:cNvPr id="4" name="Slide Number Placeholder 3"/>
          <p:cNvSpPr>
            <a:spLocks noGrp="1"/>
          </p:cNvSpPr>
          <p:nvPr>
            <p:ph type="sldNum" sz="quarter" idx="5"/>
          </p:nvPr>
        </p:nvSpPr>
        <p:spPr/>
        <p:txBody>
          <a:bodyPr/>
          <a:lstStyle/>
          <a:p>
            <a:fld id="{BE99B564-2F59-4A54-8E64-973232D9360C}" type="slidenum">
              <a:rPr lang="en-US" smtClean="0"/>
              <a:t>20</a:t>
            </a:fld>
            <a:endParaRPr lang="en-US"/>
          </a:p>
        </p:txBody>
      </p:sp>
    </p:spTree>
    <p:extLst>
      <p:ext uri="{BB962C8B-B14F-4D97-AF65-F5344CB8AC3E}">
        <p14:creationId xmlns:p14="http://schemas.microsoft.com/office/powerpoint/2010/main" val="7934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9B564-2F59-4A54-8E64-973232D9360C}" type="slidenum">
              <a:rPr lang="en-US" smtClean="0"/>
              <a:t>25</a:t>
            </a:fld>
            <a:endParaRPr lang="en-US"/>
          </a:p>
        </p:txBody>
      </p:sp>
    </p:spTree>
    <p:extLst>
      <p:ext uri="{BB962C8B-B14F-4D97-AF65-F5344CB8AC3E}">
        <p14:creationId xmlns:p14="http://schemas.microsoft.com/office/powerpoint/2010/main" val="168557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0B42-458D-4966-860C-1F0B39F1D8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B2280D-694B-43A2-8B41-C280B9A543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0A803E-744E-480B-85DF-C67DE63B483B}"/>
              </a:ext>
            </a:extLst>
          </p:cNvPr>
          <p:cNvSpPr>
            <a:spLocks noGrp="1"/>
          </p:cNvSpPr>
          <p:nvPr>
            <p:ph type="dt" sz="half" idx="10"/>
          </p:nvPr>
        </p:nvSpPr>
        <p:spPr/>
        <p:txBody>
          <a:bodyPr/>
          <a:lstStyle/>
          <a:p>
            <a:fld id="{09988C39-6F25-46AD-874C-DF58DC3A0B16}" type="datetimeFigureOut">
              <a:rPr lang="en-US" smtClean="0"/>
              <a:t>9/17/2019</a:t>
            </a:fld>
            <a:endParaRPr lang="en-US"/>
          </a:p>
        </p:txBody>
      </p:sp>
      <p:sp>
        <p:nvSpPr>
          <p:cNvPr id="5" name="Footer Placeholder 4">
            <a:extLst>
              <a:ext uri="{FF2B5EF4-FFF2-40B4-BE49-F238E27FC236}">
                <a16:creationId xmlns:a16="http://schemas.microsoft.com/office/drawing/2014/main" id="{75E0EE13-179F-4DE0-B921-B83F5E3856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F2961-D633-4770-AAE7-F060DD8F0E2F}"/>
              </a:ext>
            </a:extLst>
          </p:cNvPr>
          <p:cNvSpPr>
            <a:spLocks noGrp="1"/>
          </p:cNvSpPr>
          <p:nvPr>
            <p:ph type="sldNum" sz="quarter" idx="12"/>
          </p:nvPr>
        </p:nvSpPr>
        <p:spPr/>
        <p:txBody>
          <a:bodyPr/>
          <a:lstStyle/>
          <a:p>
            <a:fld id="{18D01CAC-9B98-4984-A5B2-5444F04F391A}" type="slidenum">
              <a:rPr lang="en-US" smtClean="0"/>
              <a:t>‹#›</a:t>
            </a:fld>
            <a:endParaRPr lang="en-US"/>
          </a:p>
        </p:txBody>
      </p:sp>
    </p:spTree>
    <p:extLst>
      <p:ext uri="{BB962C8B-B14F-4D97-AF65-F5344CB8AC3E}">
        <p14:creationId xmlns:p14="http://schemas.microsoft.com/office/powerpoint/2010/main" val="276330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B448-D1ED-432C-BFD2-BCEEABE710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A8DAF1-363D-4526-989A-33AA5A57A4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DB470-23DF-4456-B19E-7852D690F7D0}"/>
              </a:ext>
            </a:extLst>
          </p:cNvPr>
          <p:cNvSpPr>
            <a:spLocks noGrp="1"/>
          </p:cNvSpPr>
          <p:nvPr>
            <p:ph type="dt" sz="half" idx="10"/>
          </p:nvPr>
        </p:nvSpPr>
        <p:spPr/>
        <p:txBody>
          <a:bodyPr/>
          <a:lstStyle/>
          <a:p>
            <a:fld id="{09988C39-6F25-46AD-874C-DF58DC3A0B16}" type="datetimeFigureOut">
              <a:rPr lang="en-US" smtClean="0"/>
              <a:t>9/17/2019</a:t>
            </a:fld>
            <a:endParaRPr lang="en-US"/>
          </a:p>
        </p:txBody>
      </p:sp>
      <p:sp>
        <p:nvSpPr>
          <p:cNvPr id="5" name="Footer Placeholder 4">
            <a:extLst>
              <a:ext uri="{FF2B5EF4-FFF2-40B4-BE49-F238E27FC236}">
                <a16:creationId xmlns:a16="http://schemas.microsoft.com/office/drawing/2014/main" id="{D9BAD723-F259-42D3-BBFD-B8EF80123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69830-475A-4CB8-BA73-CEC8A118B6B5}"/>
              </a:ext>
            </a:extLst>
          </p:cNvPr>
          <p:cNvSpPr>
            <a:spLocks noGrp="1"/>
          </p:cNvSpPr>
          <p:nvPr>
            <p:ph type="sldNum" sz="quarter" idx="12"/>
          </p:nvPr>
        </p:nvSpPr>
        <p:spPr/>
        <p:txBody>
          <a:bodyPr/>
          <a:lstStyle/>
          <a:p>
            <a:fld id="{18D01CAC-9B98-4984-A5B2-5444F04F391A}" type="slidenum">
              <a:rPr lang="en-US" smtClean="0"/>
              <a:t>‹#›</a:t>
            </a:fld>
            <a:endParaRPr lang="en-US"/>
          </a:p>
        </p:txBody>
      </p:sp>
    </p:spTree>
    <p:extLst>
      <p:ext uri="{BB962C8B-B14F-4D97-AF65-F5344CB8AC3E}">
        <p14:creationId xmlns:p14="http://schemas.microsoft.com/office/powerpoint/2010/main" val="124138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2817AA-D5E1-4485-BAE6-95BBB796ED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79E098-EA53-45C6-B8CD-25EFF5FD68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2DA85-BB59-41A0-A74F-2FBC6EDA0C54}"/>
              </a:ext>
            </a:extLst>
          </p:cNvPr>
          <p:cNvSpPr>
            <a:spLocks noGrp="1"/>
          </p:cNvSpPr>
          <p:nvPr>
            <p:ph type="dt" sz="half" idx="10"/>
          </p:nvPr>
        </p:nvSpPr>
        <p:spPr/>
        <p:txBody>
          <a:bodyPr/>
          <a:lstStyle/>
          <a:p>
            <a:fld id="{09988C39-6F25-46AD-874C-DF58DC3A0B16}" type="datetimeFigureOut">
              <a:rPr lang="en-US" smtClean="0"/>
              <a:t>9/17/2019</a:t>
            </a:fld>
            <a:endParaRPr lang="en-US"/>
          </a:p>
        </p:txBody>
      </p:sp>
      <p:sp>
        <p:nvSpPr>
          <p:cNvPr id="5" name="Footer Placeholder 4">
            <a:extLst>
              <a:ext uri="{FF2B5EF4-FFF2-40B4-BE49-F238E27FC236}">
                <a16:creationId xmlns:a16="http://schemas.microsoft.com/office/drawing/2014/main" id="{D0B5272F-8AA8-4BA8-B85D-EDEE6E196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57B67-B62F-4958-9635-7F1B5F9807BD}"/>
              </a:ext>
            </a:extLst>
          </p:cNvPr>
          <p:cNvSpPr>
            <a:spLocks noGrp="1"/>
          </p:cNvSpPr>
          <p:nvPr>
            <p:ph type="sldNum" sz="quarter" idx="12"/>
          </p:nvPr>
        </p:nvSpPr>
        <p:spPr/>
        <p:txBody>
          <a:bodyPr/>
          <a:lstStyle/>
          <a:p>
            <a:fld id="{18D01CAC-9B98-4984-A5B2-5444F04F391A}" type="slidenum">
              <a:rPr lang="en-US" smtClean="0"/>
              <a:t>‹#›</a:t>
            </a:fld>
            <a:endParaRPr lang="en-US"/>
          </a:p>
        </p:txBody>
      </p:sp>
    </p:spTree>
    <p:extLst>
      <p:ext uri="{BB962C8B-B14F-4D97-AF65-F5344CB8AC3E}">
        <p14:creationId xmlns:p14="http://schemas.microsoft.com/office/powerpoint/2010/main" val="2108831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CD878F-5B1A-4EF8-9529-A9FB2D7615BB}"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24492-038D-4441-8734-DB5BE9DBC24B}" type="slidenum">
              <a:rPr lang="en-US" smtClean="0"/>
              <a:t>‹#›</a:t>
            </a:fld>
            <a:endParaRPr lang="en-US"/>
          </a:p>
        </p:txBody>
      </p:sp>
    </p:spTree>
    <p:extLst>
      <p:ext uri="{BB962C8B-B14F-4D97-AF65-F5344CB8AC3E}">
        <p14:creationId xmlns:p14="http://schemas.microsoft.com/office/powerpoint/2010/main" val="164309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D878F-5B1A-4EF8-9529-A9FB2D7615BB}"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24492-038D-4441-8734-DB5BE9DBC24B}" type="slidenum">
              <a:rPr lang="en-US" smtClean="0"/>
              <a:t>‹#›</a:t>
            </a:fld>
            <a:endParaRPr lang="en-US"/>
          </a:p>
        </p:txBody>
      </p:sp>
    </p:spTree>
    <p:extLst>
      <p:ext uri="{BB962C8B-B14F-4D97-AF65-F5344CB8AC3E}">
        <p14:creationId xmlns:p14="http://schemas.microsoft.com/office/powerpoint/2010/main" val="323991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D878F-5B1A-4EF8-9529-A9FB2D7615BB}"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24492-038D-4441-8734-DB5BE9DBC24B}" type="slidenum">
              <a:rPr lang="en-US" smtClean="0"/>
              <a:t>‹#›</a:t>
            </a:fld>
            <a:endParaRPr lang="en-US"/>
          </a:p>
        </p:txBody>
      </p:sp>
    </p:spTree>
    <p:extLst>
      <p:ext uri="{BB962C8B-B14F-4D97-AF65-F5344CB8AC3E}">
        <p14:creationId xmlns:p14="http://schemas.microsoft.com/office/powerpoint/2010/main" val="293824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CD878F-5B1A-4EF8-9529-A9FB2D7615BB}"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24492-038D-4441-8734-DB5BE9DBC24B}" type="slidenum">
              <a:rPr lang="en-US" smtClean="0"/>
              <a:t>‹#›</a:t>
            </a:fld>
            <a:endParaRPr lang="en-US"/>
          </a:p>
        </p:txBody>
      </p:sp>
    </p:spTree>
    <p:extLst>
      <p:ext uri="{BB962C8B-B14F-4D97-AF65-F5344CB8AC3E}">
        <p14:creationId xmlns:p14="http://schemas.microsoft.com/office/powerpoint/2010/main" val="4121654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CD878F-5B1A-4EF8-9529-A9FB2D7615BB}"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24492-038D-4441-8734-DB5BE9DBC24B}" type="slidenum">
              <a:rPr lang="en-US" smtClean="0"/>
              <a:t>‹#›</a:t>
            </a:fld>
            <a:endParaRPr lang="en-US"/>
          </a:p>
        </p:txBody>
      </p:sp>
    </p:spTree>
    <p:extLst>
      <p:ext uri="{BB962C8B-B14F-4D97-AF65-F5344CB8AC3E}">
        <p14:creationId xmlns:p14="http://schemas.microsoft.com/office/powerpoint/2010/main" val="554295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CD878F-5B1A-4EF8-9529-A9FB2D7615BB}"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24492-038D-4441-8734-DB5BE9DBC24B}" type="slidenum">
              <a:rPr lang="en-US" smtClean="0"/>
              <a:t>‹#›</a:t>
            </a:fld>
            <a:endParaRPr lang="en-US"/>
          </a:p>
        </p:txBody>
      </p:sp>
    </p:spTree>
    <p:extLst>
      <p:ext uri="{BB962C8B-B14F-4D97-AF65-F5344CB8AC3E}">
        <p14:creationId xmlns:p14="http://schemas.microsoft.com/office/powerpoint/2010/main" val="2961892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D878F-5B1A-4EF8-9529-A9FB2D7615BB}"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24492-038D-4441-8734-DB5BE9DBC24B}" type="slidenum">
              <a:rPr lang="en-US" smtClean="0"/>
              <a:t>‹#›</a:t>
            </a:fld>
            <a:endParaRPr lang="en-US"/>
          </a:p>
        </p:txBody>
      </p:sp>
    </p:spTree>
    <p:extLst>
      <p:ext uri="{BB962C8B-B14F-4D97-AF65-F5344CB8AC3E}">
        <p14:creationId xmlns:p14="http://schemas.microsoft.com/office/powerpoint/2010/main" val="1548914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CD878F-5B1A-4EF8-9529-A9FB2D7615BB}"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24492-038D-4441-8734-DB5BE9DBC24B}" type="slidenum">
              <a:rPr lang="en-US" smtClean="0"/>
              <a:t>‹#›</a:t>
            </a:fld>
            <a:endParaRPr lang="en-US"/>
          </a:p>
        </p:txBody>
      </p:sp>
    </p:spTree>
    <p:extLst>
      <p:ext uri="{BB962C8B-B14F-4D97-AF65-F5344CB8AC3E}">
        <p14:creationId xmlns:p14="http://schemas.microsoft.com/office/powerpoint/2010/main" val="128226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0FDD-5A9E-4A17-AD6E-C6902123DC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2F5F5E-DF95-482C-B594-15BD8A6A75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59C85-B03F-4925-92E9-91C1545A41C6}"/>
              </a:ext>
            </a:extLst>
          </p:cNvPr>
          <p:cNvSpPr>
            <a:spLocks noGrp="1"/>
          </p:cNvSpPr>
          <p:nvPr>
            <p:ph type="dt" sz="half" idx="10"/>
          </p:nvPr>
        </p:nvSpPr>
        <p:spPr/>
        <p:txBody>
          <a:bodyPr/>
          <a:lstStyle/>
          <a:p>
            <a:fld id="{09988C39-6F25-46AD-874C-DF58DC3A0B16}" type="datetimeFigureOut">
              <a:rPr lang="en-US" smtClean="0"/>
              <a:t>9/17/2019</a:t>
            </a:fld>
            <a:endParaRPr lang="en-US"/>
          </a:p>
        </p:txBody>
      </p:sp>
      <p:sp>
        <p:nvSpPr>
          <p:cNvPr id="5" name="Footer Placeholder 4">
            <a:extLst>
              <a:ext uri="{FF2B5EF4-FFF2-40B4-BE49-F238E27FC236}">
                <a16:creationId xmlns:a16="http://schemas.microsoft.com/office/drawing/2014/main" id="{6BE590BF-4E24-4C66-83E8-2BE87D6E9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AF56C-9933-4141-9237-31FD2B1B9F49}"/>
              </a:ext>
            </a:extLst>
          </p:cNvPr>
          <p:cNvSpPr>
            <a:spLocks noGrp="1"/>
          </p:cNvSpPr>
          <p:nvPr>
            <p:ph type="sldNum" sz="quarter" idx="12"/>
          </p:nvPr>
        </p:nvSpPr>
        <p:spPr/>
        <p:txBody>
          <a:bodyPr/>
          <a:lstStyle/>
          <a:p>
            <a:fld id="{18D01CAC-9B98-4984-A5B2-5444F04F391A}" type="slidenum">
              <a:rPr lang="en-US" smtClean="0"/>
              <a:t>‹#›</a:t>
            </a:fld>
            <a:endParaRPr lang="en-US"/>
          </a:p>
        </p:txBody>
      </p:sp>
    </p:spTree>
    <p:extLst>
      <p:ext uri="{BB962C8B-B14F-4D97-AF65-F5344CB8AC3E}">
        <p14:creationId xmlns:p14="http://schemas.microsoft.com/office/powerpoint/2010/main" val="2844216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CD878F-5B1A-4EF8-9529-A9FB2D7615BB}"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24492-038D-4441-8734-DB5BE9DBC24B}" type="slidenum">
              <a:rPr lang="en-US" smtClean="0"/>
              <a:t>‹#›</a:t>
            </a:fld>
            <a:endParaRPr lang="en-US"/>
          </a:p>
        </p:txBody>
      </p:sp>
    </p:spTree>
    <p:extLst>
      <p:ext uri="{BB962C8B-B14F-4D97-AF65-F5344CB8AC3E}">
        <p14:creationId xmlns:p14="http://schemas.microsoft.com/office/powerpoint/2010/main" val="2050428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D878F-5B1A-4EF8-9529-A9FB2D7615BB}"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24492-038D-4441-8734-DB5BE9DBC24B}" type="slidenum">
              <a:rPr lang="en-US" smtClean="0"/>
              <a:t>‹#›</a:t>
            </a:fld>
            <a:endParaRPr lang="en-US"/>
          </a:p>
        </p:txBody>
      </p:sp>
    </p:spTree>
    <p:extLst>
      <p:ext uri="{BB962C8B-B14F-4D97-AF65-F5344CB8AC3E}">
        <p14:creationId xmlns:p14="http://schemas.microsoft.com/office/powerpoint/2010/main" val="2867306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D878F-5B1A-4EF8-9529-A9FB2D7615BB}"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24492-038D-4441-8734-DB5BE9DBC24B}" type="slidenum">
              <a:rPr lang="en-US" smtClean="0"/>
              <a:t>‹#›</a:t>
            </a:fld>
            <a:endParaRPr lang="en-US"/>
          </a:p>
        </p:txBody>
      </p:sp>
    </p:spTree>
    <p:extLst>
      <p:ext uri="{BB962C8B-B14F-4D97-AF65-F5344CB8AC3E}">
        <p14:creationId xmlns:p14="http://schemas.microsoft.com/office/powerpoint/2010/main" val="1880640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FC85-29DB-4C0C-BFC2-9AAA358BC0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8FF1E2-A81E-40A2-B487-1A3C13C3D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475E2C-CA84-4633-831D-6988564CE4A4}"/>
              </a:ext>
            </a:extLst>
          </p:cNvPr>
          <p:cNvSpPr>
            <a:spLocks noGrp="1"/>
          </p:cNvSpPr>
          <p:nvPr>
            <p:ph type="dt" sz="half" idx="10"/>
          </p:nvPr>
        </p:nvSpPr>
        <p:spPr/>
        <p:txBody>
          <a:bodyPr/>
          <a:lstStyle/>
          <a:p>
            <a:fld id="{1D78B890-455E-42DE-805C-A30EA2306289}" type="datetimeFigureOut">
              <a:rPr lang="en-US" smtClean="0"/>
              <a:t>9/13/2019</a:t>
            </a:fld>
            <a:endParaRPr lang="en-US"/>
          </a:p>
        </p:txBody>
      </p:sp>
      <p:sp>
        <p:nvSpPr>
          <p:cNvPr id="5" name="Footer Placeholder 4">
            <a:extLst>
              <a:ext uri="{FF2B5EF4-FFF2-40B4-BE49-F238E27FC236}">
                <a16:creationId xmlns:a16="http://schemas.microsoft.com/office/drawing/2014/main" id="{91D273ED-723E-4490-A067-04CA0A134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1815A-F362-4741-87C9-BEA2DF0EE0B9}"/>
              </a:ext>
            </a:extLst>
          </p:cNvPr>
          <p:cNvSpPr>
            <a:spLocks noGrp="1"/>
          </p:cNvSpPr>
          <p:nvPr>
            <p:ph type="sldNum" sz="quarter" idx="12"/>
          </p:nvPr>
        </p:nvSpPr>
        <p:spPr/>
        <p:txBody>
          <a:bodyPr/>
          <a:lstStyle/>
          <a:p>
            <a:fld id="{BE25C5EB-0777-4600-A3E2-C8D089B65833}" type="slidenum">
              <a:rPr lang="en-US" smtClean="0"/>
              <a:t>‹#›</a:t>
            </a:fld>
            <a:endParaRPr lang="en-US"/>
          </a:p>
        </p:txBody>
      </p:sp>
    </p:spTree>
    <p:extLst>
      <p:ext uri="{BB962C8B-B14F-4D97-AF65-F5344CB8AC3E}">
        <p14:creationId xmlns:p14="http://schemas.microsoft.com/office/powerpoint/2010/main" val="1672293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6E69-14EA-4AA8-9DF4-8F2B9A402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7FA83-0C40-44FE-8352-0F850F92E7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743F6-901E-409D-AC3B-5323F09CD619}"/>
              </a:ext>
            </a:extLst>
          </p:cNvPr>
          <p:cNvSpPr>
            <a:spLocks noGrp="1"/>
          </p:cNvSpPr>
          <p:nvPr>
            <p:ph type="dt" sz="half" idx="10"/>
          </p:nvPr>
        </p:nvSpPr>
        <p:spPr/>
        <p:txBody>
          <a:bodyPr/>
          <a:lstStyle/>
          <a:p>
            <a:fld id="{1D78B890-455E-42DE-805C-A30EA2306289}" type="datetimeFigureOut">
              <a:rPr lang="en-US" smtClean="0"/>
              <a:t>9/13/2019</a:t>
            </a:fld>
            <a:endParaRPr lang="en-US"/>
          </a:p>
        </p:txBody>
      </p:sp>
      <p:sp>
        <p:nvSpPr>
          <p:cNvPr id="5" name="Footer Placeholder 4">
            <a:extLst>
              <a:ext uri="{FF2B5EF4-FFF2-40B4-BE49-F238E27FC236}">
                <a16:creationId xmlns:a16="http://schemas.microsoft.com/office/drawing/2014/main" id="{2158828E-354B-4B2A-B632-688D48171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779FC-48D6-4931-A32A-28A1D54C04CD}"/>
              </a:ext>
            </a:extLst>
          </p:cNvPr>
          <p:cNvSpPr>
            <a:spLocks noGrp="1"/>
          </p:cNvSpPr>
          <p:nvPr>
            <p:ph type="sldNum" sz="quarter" idx="12"/>
          </p:nvPr>
        </p:nvSpPr>
        <p:spPr/>
        <p:txBody>
          <a:bodyPr/>
          <a:lstStyle/>
          <a:p>
            <a:fld id="{BE25C5EB-0777-4600-A3E2-C8D089B65833}" type="slidenum">
              <a:rPr lang="en-US" smtClean="0"/>
              <a:t>‹#›</a:t>
            </a:fld>
            <a:endParaRPr lang="en-US"/>
          </a:p>
        </p:txBody>
      </p:sp>
    </p:spTree>
    <p:extLst>
      <p:ext uri="{BB962C8B-B14F-4D97-AF65-F5344CB8AC3E}">
        <p14:creationId xmlns:p14="http://schemas.microsoft.com/office/powerpoint/2010/main" val="371333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F1A9-1500-4895-B01A-A5878BAF5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146FD-DF70-4F69-A3DE-EBDC9148EE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33B549-8491-4394-9D54-BB857DF94C9A}"/>
              </a:ext>
            </a:extLst>
          </p:cNvPr>
          <p:cNvSpPr>
            <a:spLocks noGrp="1"/>
          </p:cNvSpPr>
          <p:nvPr>
            <p:ph type="dt" sz="half" idx="10"/>
          </p:nvPr>
        </p:nvSpPr>
        <p:spPr/>
        <p:txBody>
          <a:bodyPr/>
          <a:lstStyle/>
          <a:p>
            <a:fld id="{1D78B890-455E-42DE-805C-A30EA2306289}" type="datetimeFigureOut">
              <a:rPr lang="en-US" smtClean="0"/>
              <a:t>9/13/2019</a:t>
            </a:fld>
            <a:endParaRPr lang="en-US"/>
          </a:p>
        </p:txBody>
      </p:sp>
      <p:sp>
        <p:nvSpPr>
          <p:cNvPr id="5" name="Footer Placeholder 4">
            <a:extLst>
              <a:ext uri="{FF2B5EF4-FFF2-40B4-BE49-F238E27FC236}">
                <a16:creationId xmlns:a16="http://schemas.microsoft.com/office/drawing/2014/main" id="{150FAE0F-298B-4CF3-B02F-3BC61B364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45612-62DF-4868-B20E-D2B25C9E23F6}"/>
              </a:ext>
            </a:extLst>
          </p:cNvPr>
          <p:cNvSpPr>
            <a:spLocks noGrp="1"/>
          </p:cNvSpPr>
          <p:nvPr>
            <p:ph type="sldNum" sz="quarter" idx="12"/>
          </p:nvPr>
        </p:nvSpPr>
        <p:spPr/>
        <p:txBody>
          <a:bodyPr/>
          <a:lstStyle/>
          <a:p>
            <a:fld id="{BE25C5EB-0777-4600-A3E2-C8D089B65833}" type="slidenum">
              <a:rPr lang="en-US" smtClean="0"/>
              <a:t>‹#›</a:t>
            </a:fld>
            <a:endParaRPr lang="en-US"/>
          </a:p>
        </p:txBody>
      </p:sp>
    </p:spTree>
    <p:extLst>
      <p:ext uri="{BB962C8B-B14F-4D97-AF65-F5344CB8AC3E}">
        <p14:creationId xmlns:p14="http://schemas.microsoft.com/office/powerpoint/2010/main" val="1476779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C219-1315-4208-8716-8942102EF0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37CC6-B74F-4126-B79E-460890DE66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2E1C92-16BC-4078-9666-135E235DD9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AEFD4B-2BFC-4E2A-AD48-85ECCD4D9106}"/>
              </a:ext>
            </a:extLst>
          </p:cNvPr>
          <p:cNvSpPr>
            <a:spLocks noGrp="1"/>
          </p:cNvSpPr>
          <p:nvPr>
            <p:ph type="dt" sz="half" idx="10"/>
          </p:nvPr>
        </p:nvSpPr>
        <p:spPr/>
        <p:txBody>
          <a:bodyPr/>
          <a:lstStyle/>
          <a:p>
            <a:fld id="{1D78B890-455E-42DE-805C-A30EA2306289}" type="datetimeFigureOut">
              <a:rPr lang="en-US" smtClean="0"/>
              <a:t>9/13/2019</a:t>
            </a:fld>
            <a:endParaRPr lang="en-US"/>
          </a:p>
        </p:txBody>
      </p:sp>
      <p:sp>
        <p:nvSpPr>
          <p:cNvPr id="6" name="Footer Placeholder 5">
            <a:extLst>
              <a:ext uri="{FF2B5EF4-FFF2-40B4-BE49-F238E27FC236}">
                <a16:creationId xmlns:a16="http://schemas.microsoft.com/office/drawing/2014/main" id="{75A04BE3-DD20-4039-A933-C920AB672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B0DE9-D705-440E-84A7-E0ECE66FA034}"/>
              </a:ext>
            </a:extLst>
          </p:cNvPr>
          <p:cNvSpPr>
            <a:spLocks noGrp="1"/>
          </p:cNvSpPr>
          <p:nvPr>
            <p:ph type="sldNum" sz="quarter" idx="12"/>
          </p:nvPr>
        </p:nvSpPr>
        <p:spPr/>
        <p:txBody>
          <a:bodyPr/>
          <a:lstStyle/>
          <a:p>
            <a:fld id="{BE25C5EB-0777-4600-A3E2-C8D089B65833}" type="slidenum">
              <a:rPr lang="en-US" smtClean="0"/>
              <a:t>‹#›</a:t>
            </a:fld>
            <a:endParaRPr lang="en-US"/>
          </a:p>
        </p:txBody>
      </p:sp>
    </p:spTree>
    <p:extLst>
      <p:ext uri="{BB962C8B-B14F-4D97-AF65-F5344CB8AC3E}">
        <p14:creationId xmlns:p14="http://schemas.microsoft.com/office/powerpoint/2010/main" val="99721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4E8A-A28B-450F-8AF3-6FF646274D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02EF36-0499-4D95-8734-FE6BE6A90C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FDDF1F-DB82-4877-B07E-4C898B24B3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67A3C7-F799-4AFF-9C84-221918DB9F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D4183B-5B49-40C8-8491-2C527DD92D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27154B-7985-4621-B9F1-EB61B96EDE93}"/>
              </a:ext>
            </a:extLst>
          </p:cNvPr>
          <p:cNvSpPr>
            <a:spLocks noGrp="1"/>
          </p:cNvSpPr>
          <p:nvPr>
            <p:ph type="dt" sz="half" idx="10"/>
          </p:nvPr>
        </p:nvSpPr>
        <p:spPr/>
        <p:txBody>
          <a:bodyPr/>
          <a:lstStyle/>
          <a:p>
            <a:fld id="{1D78B890-455E-42DE-805C-A30EA2306289}" type="datetimeFigureOut">
              <a:rPr lang="en-US" smtClean="0"/>
              <a:t>9/13/2019</a:t>
            </a:fld>
            <a:endParaRPr lang="en-US"/>
          </a:p>
        </p:txBody>
      </p:sp>
      <p:sp>
        <p:nvSpPr>
          <p:cNvPr id="8" name="Footer Placeholder 7">
            <a:extLst>
              <a:ext uri="{FF2B5EF4-FFF2-40B4-BE49-F238E27FC236}">
                <a16:creationId xmlns:a16="http://schemas.microsoft.com/office/drawing/2014/main" id="{CE033234-1351-4148-B59B-0B98B12B38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92B6EE-A4FA-4C5C-9A46-6547E4FC2B71}"/>
              </a:ext>
            </a:extLst>
          </p:cNvPr>
          <p:cNvSpPr>
            <a:spLocks noGrp="1"/>
          </p:cNvSpPr>
          <p:nvPr>
            <p:ph type="sldNum" sz="quarter" idx="12"/>
          </p:nvPr>
        </p:nvSpPr>
        <p:spPr/>
        <p:txBody>
          <a:bodyPr/>
          <a:lstStyle/>
          <a:p>
            <a:fld id="{BE25C5EB-0777-4600-A3E2-C8D089B65833}" type="slidenum">
              <a:rPr lang="en-US" smtClean="0"/>
              <a:t>‹#›</a:t>
            </a:fld>
            <a:endParaRPr lang="en-US"/>
          </a:p>
        </p:txBody>
      </p:sp>
    </p:spTree>
    <p:extLst>
      <p:ext uri="{BB962C8B-B14F-4D97-AF65-F5344CB8AC3E}">
        <p14:creationId xmlns:p14="http://schemas.microsoft.com/office/powerpoint/2010/main" val="122916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CCED-0D81-4667-B846-3A8F71918D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FF0BD2-CA12-4AB2-8917-C0E1C3DECDC8}"/>
              </a:ext>
            </a:extLst>
          </p:cNvPr>
          <p:cNvSpPr>
            <a:spLocks noGrp="1"/>
          </p:cNvSpPr>
          <p:nvPr>
            <p:ph type="dt" sz="half" idx="10"/>
          </p:nvPr>
        </p:nvSpPr>
        <p:spPr/>
        <p:txBody>
          <a:bodyPr/>
          <a:lstStyle/>
          <a:p>
            <a:fld id="{1D78B890-455E-42DE-805C-A30EA2306289}" type="datetimeFigureOut">
              <a:rPr lang="en-US" smtClean="0"/>
              <a:t>9/13/2019</a:t>
            </a:fld>
            <a:endParaRPr lang="en-US"/>
          </a:p>
        </p:txBody>
      </p:sp>
      <p:sp>
        <p:nvSpPr>
          <p:cNvPr id="4" name="Footer Placeholder 3">
            <a:extLst>
              <a:ext uri="{FF2B5EF4-FFF2-40B4-BE49-F238E27FC236}">
                <a16:creationId xmlns:a16="http://schemas.microsoft.com/office/drawing/2014/main" id="{766695CD-270C-45D9-B829-3A432B157C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2049F9-006C-4349-B12D-730D444189B8}"/>
              </a:ext>
            </a:extLst>
          </p:cNvPr>
          <p:cNvSpPr>
            <a:spLocks noGrp="1"/>
          </p:cNvSpPr>
          <p:nvPr>
            <p:ph type="sldNum" sz="quarter" idx="12"/>
          </p:nvPr>
        </p:nvSpPr>
        <p:spPr/>
        <p:txBody>
          <a:bodyPr/>
          <a:lstStyle/>
          <a:p>
            <a:fld id="{BE25C5EB-0777-4600-A3E2-C8D089B65833}" type="slidenum">
              <a:rPr lang="en-US" smtClean="0"/>
              <a:t>‹#›</a:t>
            </a:fld>
            <a:endParaRPr lang="en-US"/>
          </a:p>
        </p:txBody>
      </p:sp>
    </p:spTree>
    <p:extLst>
      <p:ext uri="{BB962C8B-B14F-4D97-AF65-F5344CB8AC3E}">
        <p14:creationId xmlns:p14="http://schemas.microsoft.com/office/powerpoint/2010/main" val="2468907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C9B412-B153-4D7D-9FE1-8C9FB9248749}"/>
              </a:ext>
            </a:extLst>
          </p:cNvPr>
          <p:cNvSpPr>
            <a:spLocks noGrp="1"/>
          </p:cNvSpPr>
          <p:nvPr>
            <p:ph type="dt" sz="half" idx="10"/>
          </p:nvPr>
        </p:nvSpPr>
        <p:spPr/>
        <p:txBody>
          <a:bodyPr/>
          <a:lstStyle/>
          <a:p>
            <a:fld id="{1D78B890-455E-42DE-805C-A30EA2306289}" type="datetimeFigureOut">
              <a:rPr lang="en-US" smtClean="0"/>
              <a:t>9/13/2019</a:t>
            </a:fld>
            <a:endParaRPr lang="en-US"/>
          </a:p>
        </p:txBody>
      </p:sp>
      <p:sp>
        <p:nvSpPr>
          <p:cNvPr id="3" name="Footer Placeholder 2">
            <a:extLst>
              <a:ext uri="{FF2B5EF4-FFF2-40B4-BE49-F238E27FC236}">
                <a16:creationId xmlns:a16="http://schemas.microsoft.com/office/drawing/2014/main" id="{AA70FB26-E87B-42B6-94A0-9421A75ED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272FD-0E99-4428-B7DE-DFE58451BF53}"/>
              </a:ext>
            </a:extLst>
          </p:cNvPr>
          <p:cNvSpPr>
            <a:spLocks noGrp="1"/>
          </p:cNvSpPr>
          <p:nvPr>
            <p:ph type="sldNum" sz="quarter" idx="12"/>
          </p:nvPr>
        </p:nvSpPr>
        <p:spPr/>
        <p:txBody>
          <a:bodyPr/>
          <a:lstStyle/>
          <a:p>
            <a:fld id="{BE25C5EB-0777-4600-A3E2-C8D089B65833}" type="slidenum">
              <a:rPr lang="en-US" smtClean="0"/>
              <a:t>‹#›</a:t>
            </a:fld>
            <a:endParaRPr lang="en-US"/>
          </a:p>
        </p:txBody>
      </p:sp>
    </p:spTree>
    <p:extLst>
      <p:ext uri="{BB962C8B-B14F-4D97-AF65-F5344CB8AC3E}">
        <p14:creationId xmlns:p14="http://schemas.microsoft.com/office/powerpoint/2010/main" val="176186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DD5F-BAAB-4461-B059-04D940785C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6E67AC-610A-4547-894B-C65A405719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53C1F3-E811-4BF2-8B6F-5851885EF713}"/>
              </a:ext>
            </a:extLst>
          </p:cNvPr>
          <p:cNvSpPr>
            <a:spLocks noGrp="1"/>
          </p:cNvSpPr>
          <p:nvPr>
            <p:ph type="dt" sz="half" idx="10"/>
          </p:nvPr>
        </p:nvSpPr>
        <p:spPr/>
        <p:txBody>
          <a:bodyPr/>
          <a:lstStyle/>
          <a:p>
            <a:fld id="{09988C39-6F25-46AD-874C-DF58DC3A0B16}" type="datetimeFigureOut">
              <a:rPr lang="en-US" smtClean="0"/>
              <a:t>9/17/2019</a:t>
            </a:fld>
            <a:endParaRPr lang="en-US"/>
          </a:p>
        </p:txBody>
      </p:sp>
      <p:sp>
        <p:nvSpPr>
          <p:cNvPr id="5" name="Footer Placeholder 4">
            <a:extLst>
              <a:ext uri="{FF2B5EF4-FFF2-40B4-BE49-F238E27FC236}">
                <a16:creationId xmlns:a16="http://schemas.microsoft.com/office/drawing/2014/main" id="{5010A2E7-6684-4603-85BA-D20845D48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0B33F-2E98-4607-8702-0BCAC3169674}"/>
              </a:ext>
            </a:extLst>
          </p:cNvPr>
          <p:cNvSpPr>
            <a:spLocks noGrp="1"/>
          </p:cNvSpPr>
          <p:nvPr>
            <p:ph type="sldNum" sz="quarter" idx="12"/>
          </p:nvPr>
        </p:nvSpPr>
        <p:spPr/>
        <p:txBody>
          <a:bodyPr/>
          <a:lstStyle/>
          <a:p>
            <a:fld id="{18D01CAC-9B98-4984-A5B2-5444F04F391A}" type="slidenum">
              <a:rPr lang="en-US" smtClean="0"/>
              <a:t>‹#›</a:t>
            </a:fld>
            <a:endParaRPr lang="en-US"/>
          </a:p>
        </p:txBody>
      </p:sp>
    </p:spTree>
    <p:extLst>
      <p:ext uri="{BB962C8B-B14F-4D97-AF65-F5344CB8AC3E}">
        <p14:creationId xmlns:p14="http://schemas.microsoft.com/office/powerpoint/2010/main" val="3358409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BC80-0977-46FB-85BD-A158FC1FF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76926C-3903-49C9-953C-EB77B541DD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14BD1F-2533-4F21-99A8-C84760909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C6468A-DDB0-410F-92E6-BB80728CB28A}"/>
              </a:ext>
            </a:extLst>
          </p:cNvPr>
          <p:cNvSpPr>
            <a:spLocks noGrp="1"/>
          </p:cNvSpPr>
          <p:nvPr>
            <p:ph type="dt" sz="half" idx="10"/>
          </p:nvPr>
        </p:nvSpPr>
        <p:spPr/>
        <p:txBody>
          <a:bodyPr/>
          <a:lstStyle/>
          <a:p>
            <a:fld id="{1D78B890-455E-42DE-805C-A30EA2306289}" type="datetimeFigureOut">
              <a:rPr lang="en-US" smtClean="0"/>
              <a:t>9/13/2019</a:t>
            </a:fld>
            <a:endParaRPr lang="en-US"/>
          </a:p>
        </p:txBody>
      </p:sp>
      <p:sp>
        <p:nvSpPr>
          <p:cNvPr id="6" name="Footer Placeholder 5">
            <a:extLst>
              <a:ext uri="{FF2B5EF4-FFF2-40B4-BE49-F238E27FC236}">
                <a16:creationId xmlns:a16="http://schemas.microsoft.com/office/drawing/2014/main" id="{44163AD1-235F-4437-B135-9923B4326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0EFF7B-D587-4AE8-8B67-BE2E8E1EDCCD}"/>
              </a:ext>
            </a:extLst>
          </p:cNvPr>
          <p:cNvSpPr>
            <a:spLocks noGrp="1"/>
          </p:cNvSpPr>
          <p:nvPr>
            <p:ph type="sldNum" sz="quarter" idx="12"/>
          </p:nvPr>
        </p:nvSpPr>
        <p:spPr/>
        <p:txBody>
          <a:bodyPr/>
          <a:lstStyle/>
          <a:p>
            <a:fld id="{BE25C5EB-0777-4600-A3E2-C8D089B65833}" type="slidenum">
              <a:rPr lang="en-US" smtClean="0"/>
              <a:t>‹#›</a:t>
            </a:fld>
            <a:endParaRPr lang="en-US"/>
          </a:p>
        </p:txBody>
      </p:sp>
    </p:spTree>
    <p:extLst>
      <p:ext uri="{BB962C8B-B14F-4D97-AF65-F5344CB8AC3E}">
        <p14:creationId xmlns:p14="http://schemas.microsoft.com/office/powerpoint/2010/main" val="2943737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8631-6B9E-4A48-B288-E82FBDA7F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0540D1-EE7F-4130-BE25-30E23E2461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673A90-4289-48FF-B14C-4BD97379F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5360C4-6762-44A9-B26D-8B4FE7070BDA}"/>
              </a:ext>
            </a:extLst>
          </p:cNvPr>
          <p:cNvSpPr>
            <a:spLocks noGrp="1"/>
          </p:cNvSpPr>
          <p:nvPr>
            <p:ph type="dt" sz="half" idx="10"/>
          </p:nvPr>
        </p:nvSpPr>
        <p:spPr/>
        <p:txBody>
          <a:bodyPr/>
          <a:lstStyle/>
          <a:p>
            <a:fld id="{1D78B890-455E-42DE-805C-A30EA2306289}" type="datetimeFigureOut">
              <a:rPr lang="en-US" smtClean="0"/>
              <a:t>9/13/2019</a:t>
            </a:fld>
            <a:endParaRPr lang="en-US"/>
          </a:p>
        </p:txBody>
      </p:sp>
      <p:sp>
        <p:nvSpPr>
          <p:cNvPr id="6" name="Footer Placeholder 5">
            <a:extLst>
              <a:ext uri="{FF2B5EF4-FFF2-40B4-BE49-F238E27FC236}">
                <a16:creationId xmlns:a16="http://schemas.microsoft.com/office/drawing/2014/main" id="{D8A8D7B6-840C-4236-976E-73E1A2EA6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64A69-0AA1-41CF-B8A3-3DA02678A100}"/>
              </a:ext>
            </a:extLst>
          </p:cNvPr>
          <p:cNvSpPr>
            <a:spLocks noGrp="1"/>
          </p:cNvSpPr>
          <p:nvPr>
            <p:ph type="sldNum" sz="quarter" idx="12"/>
          </p:nvPr>
        </p:nvSpPr>
        <p:spPr/>
        <p:txBody>
          <a:bodyPr/>
          <a:lstStyle/>
          <a:p>
            <a:fld id="{BE25C5EB-0777-4600-A3E2-C8D089B65833}" type="slidenum">
              <a:rPr lang="en-US" smtClean="0"/>
              <a:t>‹#›</a:t>
            </a:fld>
            <a:endParaRPr lang="en-US"/>
          </a:p>
        </p:txBody>
      </p:sp>
    </p:spTree>
    <p:extLst>
      <p:ext uri="{BB962C8B-B14F-4D97-AF65-F5344CB8AC3E}">
        <p14:creationId xmlns:p14="http://schemas.microsoft.com/office/powerpoint/2010/main" val="667350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9B5CE-4EB1-46EC-AE60-0A9D7E0C2A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9C507E-8E01-44AF-BB08-F4D13DEFDD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45325-96A3-4F6E-B9AA-11EE1647F808}"/>
              </a:ext>
            </a:extLst>
          </p:cNvPr>
          <p:cNvSpPr>
            <a:spLocks noGrp="1"/>
          </p:cNvSpPr>
          <p:nvPr>
            <p:ph type="dt" sz="half" idx="10"/>
          </p:nvPr>
        </p:nvSpPr>
        <p:spPr/>
        <p:txBody>
          <a:bodyPr/>
          <a:lstStyle/>
          <a:p>
            <a:fld id="{1D78B890-455E-42DE-805C-A30EA2306289}" type="datetimeFigureOut">
              <a:rPr lang="en-US" smtClean="0"/>
              <a:t>9/13/2019</a:t>
            </a:fld>
            <a:endParaRPr lang="en-US"/>
          </a:p>
        </p:txBody>
      </p:sp>
      <p:sp>
        <p:nvSpPr>
          <p:cNvPr id="5" name="Footer Placeholder 4">
            <a:extLst>
              <a:ext uri="{FF2B5EF4-FFF2-40B4-BE49-F238E27FC236}">
                <a16:creationId xmlns:a16="http://schemas.microsoft.com/office/drawing/2014/main" id="{45FC135E-63E0-4766-9032-A6844508F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0EEB9-9CAE-4AD0-BFC4-906BEEC66AF5}"/>
              </a:ext>
            </a:extLst>
          </p:cNvPr>
          <p:cNvSpPr>
            <a:spLocks noGrp="1"/>
          </p:cNvSpPr>
          <p:nvPr>
            <p:ph type="sldNum" sz="quarter" idx="12"/>
          </p:nvPr>
        </p:nvSpPr>
        <p:spPr/>
        <p:txBody>
          <a:bodyPr/>
          <a:lstStyle/>
          <a:p>
            <a:fld id="{BE25C5EB-0777-4600-A3E2-C8D089B65833}" type="slidenum">
              <a:rPr lang="en-US" smtClean="0"/>
              <a:t>‹#›</a:t>
            </a:fld>
            <a:endParaRPr lang="en-US"/>
          </a:p>
        </p:txBody>
      </p:sp>
    </p:spTree>
    <p:extLst>
      <p:ext uri="{BB962C8B-B14F-4D97-AF65-F5344CB8AC3E}">
        <p14:creationId xmlns:p14="http://schemas.microsoft.com/office/powerpoint/2010/main" val="3154327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2375FA-7F6A-4341-93C4-1C02DD315D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C7FF11-F24F-4A46-9465-D63C0EF1FC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24172-D77B-442F-A23B-3F15C5C758BA}"/>
              </a:ext>
            </a:extLst>
          </p:cNvPr>
          <p:cNvSpPr>
            <a:spLocks noGrp="1"/>
          </p:cNvSpPr>
          <p:nvPr>
            <p:ph type="dt" sz="half" idx="10"/>
          </p:nvPr>
        </p:nvSpPr>
        <p:spPr/>
        <p:txBody>
          <a:bodyPr/>
          <a:lstStyle/>
          <a:p>
            <a:fld id="{1D78B890-455E-42DE-805C-A30EA2306289}" type="datetimeFigureOut">
              <a:rPr lang="en-US" smtClean="0"/>
              <a:t>9/13/2019</a:t>
            </a:fld>
            <a:endParaRPr lang="en-US"/>
          </a:p>
        </p:txBody>
      </p:sp>
      <p:sp>
        <p:nvSpPr>
          <p:cNvPr id="5" name="Footer Placeholder 4">
            <a:extLst>
              <a:ext uri="{FF2B5EF4-FFF2-40B4-BE49-F238E27FC236}">
                <a16:creationId xmlns:a16="http://schemas.microsoft.com/office/drawing/2014/main" id="{E8D80B90-7B53-4C25-AAC4-075BAEF59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5A7F7-C35A-4384-B167-5C7B3C5A633E}"/>
              </a:ext>
            </a:extLst>
          </p:cNvPr>
          <p:cNvSpPr>
            <a:spLocks noGrp="1"/>
          </p:cNvSpPr>
          <p:nvPr>
            <p:ph type="sldNum" sz="quarter" idx="12"/>
          </p:nvPr>
        </p:nvSpPr>
        <p:spPr/>
        <p:txBody>
          <a:bodyPr/>
          <a:lstStyle/>
          <a:p>
            <a:fld id="{BE25C5EB-0777-4600-A3E2-C8D089B65833}" type="slidenum">
              <a:rPr lang="en-US" smtClean="0"/>
              <a:t>‹#›</a:t>
            </a:fld>
            <a:endParaRPr lang="en-US"/>
          </a:p>
        </p:txBody>
      </p:sp>
    </p:spTree>
    <p:extLst>
      <p:ext uri="{BB962C8B-B14F-4D97-AF65-F5344CB8AC3E}">
        <p14:creationId xmlns:p14="http://schemas.microsoft.com/office/powerpoint/2010/main" val="3449555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6539-8AB5-4575-8AC3-3A9710547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BEE39D-4CD9-47CD-9A34-5944749DDE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0C61DE-AD60-480B-A6B4-C0FB2666C8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EF96D9-F88A-49A6-A7B6-91024DAA0BCC}"/>
              </a:ext>
            </a:extLst>
          </p:cNvPr>
          <p:cNvSpPr>
            <a:spLocks noGrp="1"/>
          </p:cNvSpPr>
          <p:nvPr>
            <p:ph type="dt" sz="half" idx="10"/>
          </p:nvPr>
        </p:nvSpPr>
        <p:spPr/>
        <p:txBody>
          <a:bodyPr/>
          <a:lstStyle/>
          <a:p>
            <a:fld id="{09988C39-6F25-46AD-874C-DF58DC3A0B16}" type="datetimeFigureOut">
              <a:rPr lang="en-US" smtClean="0"/>
              <a:t>9/17/2019</a:t>
            </a:fld>
            <a:endParaRPr lang="en-US"/>
          </a:p>
        </p:txBody>
      </p:sp>
      <p:sp>
        <p:nvSpPr>
          <p:cNvPr id="6" name="Footer Placeholder 5">
            <a:extLst>
              <a:ext uri="{FF2B5EF4-FFF2-40B4-BE49-F238E27FC236}">
                <a16:creationId xmlns:a16="http://schemas.microsoft.com/office/drawing/2014/main" id="{2B7C1ABC-19EF-4CA8-B58E-6C4759544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6B4F66-82CF-43B9-A901-2FC03F6C1775}"/>
              </a:ext>
            </a:extLst>
          </p:cNvPr>
          <p:cNvSpPr>
            <a:spLocks noGrp="1"/>
          </p:cNvSpPr>
          <p:nvPr>
            <p:ph type="sldNum" sz="quarter" idx="12"/>
          </p:nvPr>
        </p:nvSpPr>
        <p:spPr/>
        <p:txBody>
          <a:bodyPr/>
          <a:lstStyle/>
          <a:p>
            <a:fld id="{18D01CAC-9B98-4984-A5B2-5444F04F391A}" type="slidenum">
              <a:rPr lang="en-US" smtClean="0"/>
              <a:t>‹#›</a:t>
            </a:fld>
            <a:endParaRPr lang="en-US"/>
          </a:p>
        </p:txBody>
      </p:sp>
    </p:spTree>
    <p:extLst>
      <p:ext uri="{BB962C8B-B14F-4D97-AF65-F5344CB8AC3E}">
        <p14:creationId xmlns:p14="http://schemas.microsoft.com/office/powerpoint/2010/main" val="419548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B4A7-A427-4B27-9E6C-4652B01AE1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B7802E-D62D-4E52-A148-A9D1591F6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CF8FCD-CC8E-489C-A66E-6D1FB80A15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AECA0-01FA-4C33-A173-B59D25188F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FC452B-BDC7-4CC1-98E8-9157B7F393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08C135-617F-4063-AC38-6CEC02E718FC}"/>
              </a:ext>
            </a:extLst>
          </p:cNvPr>
          <p:cNvSpPr>
            <a:spLocks noGrp="1"/>
          </p:cNvSpPr>
          <p:nvPr>
            <p:ph type="dt" sz="half" idx="10"/>
          </p:nvPr>
        </p:nvSpPr>
        <p:spPr/>
        <p:txBody>
          <a:bodyPr/>
          <a:lstStyle/>
          <a:p>
            <a:fld id="{09988C39-6F25-46AD-874C-DF58DC3A0B16}" type="datetimeFigureOut">
              <a:rPr lang="en-US" smtClean="0"/>
              <a:t>9/17/2019</a:t>
            </a:fld>
            <a:endParaRPr lang="en-US"/>
          </a:p>
        </p:txBody>
      </p:sp>
      <p:sp>
        <p:nvSpPr>
          <p:cNvPr id="8" name="Footer Placeholder 7">
            <a:extLst>
              <a:ext uri="{FF2B5EF4-FFF2-40B4-BE49-F238E27FC236}">
                <a16:creationId xmlns:a16="http://schemas.microsoft.com/office/drawing/2014/main" id="{D2588E45-0609-42E3-A939-82E1EBAAF3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1A9566-1121-4625-9AF3-DF251ED6E635}"/>
              </a:ext>
            </a:extLst>
          </p:cNvPr>
          <p:cNvSpPr>
            <a:spLocks noGrp="1"/>
          </p:cNvSpPr>
          <p:nvPr>
            <p:ph type="sldNum" sz="quarter" idx="12"/>
          </p:nvPr>
        </p:nvSpPr>
        <p:spPr/>
        <p:txBody>
          <a:bodyPr/>
          <a:lstStyle/>
          <a:p>
            <a:fld id="{18D01CAC-9B98-4984-A5B2-5444F04F391A}" type="slidenum">
              <a:rPr lang="en-US" smtClean="0"/>
              <a:t>‹#›</a:t>
            </a:fld>
            <a:endParaRPr lang="en-US"/>
          </a:p>
        </p:txBody>
      </p:sp>
    </p:spTree>
    <p:extLst>
      <p:ext uri="{BB962C8B-B14F-4D97-AF65-F5344CB8AC3E}">
        <p14:creationId xmlns:p14="http://schemas.microsoft.com/office/powerpoint/2010/main" val="3578128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7A14-54A8-46AA-860E-57C2BE99DA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B3FFC1-B5B9-47F7-BF81-6BD7177D8EE3}"/>
              </a:ext>
            </a:extLst>
          </p:cNvPr>
          <p:cNvSpPr>
            <a:spLocks noGrp="1"/>
          </p:cNvSpPr>
          <p:nvPr>
            <p:ph type="dt" sz="half" idx="10"/>
          </p:nvPr>
        </p:nvSpPr>
        <p:spPr/>
        <p:txBody>
          <a:bodyPr/>
          <a:lstStyle/>
          <a:p>
            <a:fld id="{09988C39-6F25-46AD-874C-DF58DC3A0B16}" type="datetimeFigureOut">
              <a:rPr lang="en-US" smtClean="0"/>
              <a:t>9/17/2019</a:t>
            </a:fld>
            <a:endParaRPr lang="en-US"/>
          </a:p>
        </p:txBody>
      </p:sp>
      <p:sp>
        <p:nvSpPr>
          <p:cNvPr id="4" name="Footer Placeholder 3">
            <a:extLst>
              <a:ext uri="{FF2B5EF4-FFF2-40B4-BE49-F238E27FC236}">
                <a16:creationId xmlns:a16="http://schemas.microsoft.com/office/drawing/2014/main" id="{D7A3E028-05B9-41E1-980C-89B9BF0640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A8227B-92CF-4175-8BAD-03EEC00B8E57}"/>
              </a:ext>
            </a:extLst>
          </p:cNvPr>
          <p:cNvSpPr>
            <a:spLocks noGrp="1"/>
          </p:cNvSpPr>
          <p:nvPr>
            <p:ph type="sldNum" sz="quarter" idx="12"/>
          </p:nvPr>
        </p:nvSpPr>
        <p:spPr/>
        <p:txBody>
          <a:bodyPr/>
          <a:lstStyle/>
          <a:p>
            <a:fld id="{18D01CAC-9B98-4984-A5B2-5444F04F391A}" type="slidenum">
              <a:rPr lang="en-US" smtClean="0"/>
              <a:t>‹#›</a:t>
            </a:fld>
            <a:endParaRPr lang="en-US"/>
          </a:p>
        </p:txBody>
      </p:sp>
    </p:spTree>
    <p:extLst>
      <p:ext uri="{BB962C8B-B14F-4D97-AF65-F5344CB8AC3E}">
        <p14:creationId xmlns:p14="http://schemas.microsoft.com/office/powerpoint/2010/main" val="298955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2587E-9EDC-4AA0-A29A-1AD406E5AEE0}"/>
              </a:ext>
            </a:extLst>
          </p:cNvPr>
          <p:cNvSpPr>
            <a:spLocks noGrp="1"/>
          </p:cNvSpPr>
          <p:nvPr>
            <p:ph type="dt" sz="half" idx="10"/>
          </p:nvPr>
        </p:nvSpPr>
        <p:spPr/>
        <p:txBody>
          <a:bodyPr/>
          <a:lstStyle/>
          <a:p>
            <a:fld id="{09988C39-6F25-46AD-874C-DF58DC3A0B16}" type="datetimeFigureOut">
              <a:rPr lang="en-US" smtClean="0"/>
              <a:t>9/17/2019</a:t>
            </a:fld>
            <a:endParaRPr lang="en-US"/>
          </a:p>
        </p:txBody>
      </p:sp>
      <p:sp>
        <p:nvSpPr>
          <p:cNvPr id="3" name="Footer Placeholder 2">
            <a:extLst>
              <a:ext uri="{FF2B5EF4-FFF2-40B4-BE49-F238E27FC236}">
                <a16:creationId xmlns:a16="http://schemas.microsoft.com/office/drawing/2014/main" id="{9E43E738-DBC8-4030-BB9E-CF00DFC964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341B1B-C647-4570-A5DD-AD3CC2E55491}"/>
              </a:ext>
            </a:extLst>
          </p:cNvPr>
          <p:cNvSpPr>
            <a:spLocks noGrp="1"/>
          </p:cNvSpPr>
          <p:nvPr>
            <p:ph type="sldNum" sz="quarter" idx="12"/>
          </p:nvPr>
        </p:nvSpPr>
        <p:spPr/>
        <p:txBody>
          <a:bodyPr/>
          <a:lstStyle/>
          <a:p>
            <a:fld id="{18D01CAC-9B98-4984-A5B2-5444F04F391A}" type="slidenum">
              <a:rPr lang="en-US" smtClean="0"/>
              <a:t>‹#›</a:t>
            </a:fld>
            <a:endParaRPr lang="en-US"/>
          </a:p>
        </p:txBody>
      </p:sp>
    </p:spTree>
    <p:extLst>
      <p:ext uri="{BB962C8B-B14F-4D97-AF65-F5344CB8AC3E}">
        <p14:creationId xmlns:p14="http://schemas.microsoft.com/office/powerpoint/2010/main" val="41862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EC730-CD99-4893-B087-DAC325CF3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46A6A7-0EB0-4038-99AD-56A92B7ACB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0FA430-A71A-4F57-83FD-6183B74BB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5918A-2480-476D-ABB9-6B4501882293}"/>
              </a:ext>
            </a:extLst>
          </p:cNvPr>
          <p:cNvSpPr>
            <a:spLocks noGrp="1"/>
          </p:cNvSpPr>
          <p:nvPr>
            <p:ph type="dt" sz="half" idx="10"/>
          </p:nvPr>
        </p:nvSpPr>
        <p:spPr/>
        <p:txBody>
          <a:bodyPr/>
          <a:lstStyle/>
          <a:p>
            <a:fld id="{09988C39-6F25-46AD-874C-DF58DC3A0B16}" type="datetimeFigureOut">
              <a:rPr lang="en-US" smtClean="0"/>
              <a:t>9/17/2019</a:t>
            </a:fld>
            <a:endParaRPr lang="en-US"/>
          </a:p>
        </p:txBody>
      </p:sp>
      <p:sp>
        <p:nvSpPr>
          <p:cNvPr id="6" name="Footer Placeholder 5">
            <a:extLst>
              <a:ext uri="{FF2B5EF4-FFF2-40B4-BE49-F238E27FC236}">
                <a16:creationId xmlns:a16="http://schemas.microsoft.com/office/drawing/2014/main" id="{787ABCC1-6D78-4A33-8941-59AE2BB7E7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D5C7E-3A21-4BFA-9EA3-E9B0523B6E75}"/>
              </a:ext>
            </a:extLst>
          </p:cNvPr>
          <p:cNvSpPr>
            <a:spLocks noGrp="1"/>
          </p:cNvSpPr>
          <p:nvPr>
            <p:ph type="sldNum" sz="quarter" idx="12"/>
          </p:nvPr>
        </p:nvSpPr>
        <p:spPr/>
        <p:txBody>
          <a:bodyPr/>
          <a:lstStyle/>
          <a:p>
            <a:fld id="{18D01CAC-9B98-4984-A5B2-5444F04F391A}" type="slidenum">
              <a:rPr lang="en-US" smtClean="0"/>
              <a:t>‹#›</a:t>
            </a:fld>
            <a:endParaRPr lang="en-US"/>
          </a:p>
        </p:txBody>
      </p:sp>
    </p:spTree>
    <p:extLst>
      <p:ext uri="{BB962C8B-B14F-4D97-AF65-F5344CB8AC3E}">
        <p14:creationId xmlns:p14="http://schemas.microsoft.com/office/powerpoint/2010/main" val="299331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245C-F0CD-48FB-9B05-B400604F32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8E1747-7543-455E-BF98-5BE787451F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934B91-7508-4674-A632-FBAF5E4D9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D3844-ACD1-4CB4-A124-F8C4C1A661F7}"/>
              </a:ext>
            </a:extLst>
          </p:cNvPr>
          <p:cNvSpPr>
            <a:spLocks noGrp="1"/>
          </p:cNvSpPr>
          <p:nvPr>
            <p:ph type="dt" sz="half" idx="10"/>
          </p:nvPr>
        </p:nvSpPr>
        <p:spPr/>
        <p:txBody>
          <a:bodyPr/>
          <a:lstStyle/>
          <a:p>
            <a:fld id="{09988C39-6F25-46AD-874C-DF58DC3A0B16}" type="datetimeFigureOut">
              <a:rPr lang="en-US" smtClean="0"/>
              <a:t>9/17/2019</a:t>
            </a:fld>
            <a:endParaRPr lang="en-US"/>
          </a:p>
        </p:txBody>
      </p:sp>
      <p:sp>
        <p:nvSpPr>
          <p:cNvPr id="6" name="Footer Placeholder 5">
            <a:extLst>
              <a:ext uri="{FF2B5EF4-FFF2-40B4-BE49-F238E27FC236}">
                <a16:creationId xmlns:a16="http://schemas.microsoft.com/office/drawing/2014/main" id="{DD6E4BE6-4D75-4917-807A-27EC8695EB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32885-9A20-4F3A-8AAD-F9871A67A83F}"/>
              </a:ext>
            </a:extLst>
          </p:cNvPr>
          <p:cNvSpPr>
            <a:spLocks noGrp="1"/>
          </p:cNvSpPr>
          <p:nvPr>
            <p:ph type="sldNum" sz="quarter" idx="12"/>
          </p:nvPr>
        </p:nvSpPr>
        <p:spPr/>
        <p:txBody>
          <a:bodyPr/>
          <a:lstStyle/>
          <a:p>
            <a:fld id="{18D01CAC-9B98-4984-A5B2-5444F04F391A}" type="slidenum">
              <a:rPr lang="en-US" smtClean="0"/>
              <a:t>‹#›</a:t>
            </a:fld>
            <a:endParaRPr lang="en-US"/>
          </a:p>
        </p:txBody>
      </p:sp>
    </p:spTree>
    <p:extLst>
      <p:ext uri="{BB962C8B-B14F-4D97-AF65-F5344CB8AC3E}">
        <p14:creationId xmlns:p14="http://schemas.microsoft.com/office/powerpoint/2010/main" val="212798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BAE0B-835D-47F3-A9EE-1267CE3DF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20E7C6-E45C-4290-BF08-CC3EA1ABF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1E1161-8733-405E-9546-01CE3BDF6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88C39-6F25-46AD-874C-DF58DC3A0B16}" type="datetimeFigureOut">
              <a:rPr lang="en-US" smtClean="0"/>
              <a:t>9/17/2019</a:t>
            </a:fld>
            <a:endParaRPr lang="en-US"/>
          </a:p>
        </p:txBody>
      </p:sp>
      <p:sp>
        <p:nvSpPr>
          <p:cNvPr id="5" name="Footer Placeholder 4">
            <a:extLst>
              <a:ext uri="{FF2B5EF4-FFF2-40B4-BE49-F238E27FC236}">
                <a16:creationId xmlns:a16="http://schemas.microsoft.com/office/drawing/2014/main" id="{7BCFF032-F98D-48F9-91C6-0593BCF16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A65514-4861-416C-99C7-71965B8B68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01CAC-9B98-4984-A5B2-5444F04F391A}" type="slidenum">
              <a:rPr lang="en-US" smtClean="0"/>
              <a:t>‹#›</a:t>
            </a:fld>
            <a:endParaRPr lang="en-US"/>
          </a:p>
        </p:txBody>
      </p:sp>
    </p:spTree>
    <p:extLst>
      <p:ext uri="{BB962C8B-B14F-4D97-AF65-F5344CB8AC3E}">
        <p14:creationId xmlns:p14="http://schemas.microsoft.com/office/powerpoint/2010/main" val="426069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D878F-5B1A-4EF8-9529-A9FB2D7615BB}" type="datetimeFigureOut">
              <a:rPr lang="en-US" smtClean="0"/>
              <a:t>9/13/2019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24492-038D-4441-8734-DB5BE9DBC24B}" type="slidenum">
              <a:rPr lang="en-US" smtClean="0"/>
              <a:t>‹#›</a:t>
            </a:fld>
            <a:endParaRPr lang="en-US"/>
          </a:p>
        </p:txBody>
      </p:sp>
    </p:spTree>
    <p:extLst>
      <p:ext uri="{BB962C8B-B14F-4D97-AF65-F5344CB8AC3E}">
        <p14:creationId xmlns:p14="http://schemas.microsoft.com/office/powerpoint/2010/main" val="3343808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99C0B-8CFC-48F7-9E26-20476A366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8EA5AF-E2A3-4A46-A7AF-6189706D5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0B7E2-0B89-4D4D-9DB7-546C87831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B890-455E-42DE-805C-A30EA2306289}" type="datetimeFigureOut">
              <a:rPr lang="en-US" smtClean="0"/>
              <a:t>9/13/2019</a:t>
            </a:fld>
            <a:endParaRPr lang="en-US"/>
          </a:p>
        </p:txBody>
      </p:sp>
      <p:sp>
        <p:nvSpPr>
          <p:cNvPr id="5" name="Footer Placeholder 4">
            <a:extLst>
              <a:ext uri="{FF2B5EF4-FFF2-40B4-BE49-F238E27FC236}">
                <a16:creationId xmlns:a16="http://schemas.microsoft.com/office/drawing/2014/main" id="{A5FC754D-1407-4FB8-B4AD-6A937B50D9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C40995-9C8B-4F4E-8A01-526543647F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5C5EB-0777-4600-A3E2-C8D089B65833}" type="slidenum">
              <a:rPr lang="en-US" smtClean="0"/>
              <a:t>‹#›</a:t>
            </a:fld>
            <a:endParaRPr lang="en-US"/>
          </a:p>
        </p:txBody>
      </p:sp>
    </p:spTree>
    <p:extLst>
      <p:ext uri="{BB962C8B-B14F-4D97-AF65-F5344CB8AC3E}">
        <p14:creationId xmlns:p14="http://schemas.microsoft.com/office/powerpoint/2010/main" val="1581228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10A3-E3C0-4665-A076-54431D964D41}"/>
              </a:ext>
            </a:extLst>
          </p:cNvPr>
          <p:cNvSpPr>
            <a:spLocks noGrp="1"/>
          </p:cNvSpPr>
          <p:nvPr>
            <p:ph type="ctrTitle"/>
          </p:nvPr>
        </p:nvSpPr>
        <p:spPr>
          <a:xfrm>
            <a:off x="-25927" y="4572000"/>
            <a:ext cx="9162656" cy="2285990"/>
          </a:xfrm>
        </p:spPr>
        <p:txBody>
          <a:bodyPr anchor="ctr">
            <a:noAutofit/>
          </a:bodyPr>
          <a:lstStyle/>
          <a:p>
            <a:r>
              <a:rPr lang="en-US" sz="4800" dirty="0"/>
              <a:t>Tanner Crab MSE Update</a:t>
            </a:r>
          </a:p>
        </p:txBody>
      </p:sp>
      <p:sp>
        <p:nvSpPr>
          <p:cNvPr id="3" name="Subtitle 2">
            <a:extLst>
              <a:ext uri="{FF2B5EF4-FFF2-40B4-BE49-F238E27FC236}">
                <a16:creationId xmlns:a16="http://schemas.microsoft.com/office/drawing/2014/main" id="{534EEB74-FF43-459C-A6F9-8CBC2977031F}"/>
              </a:ext>
            </a:extLst>
          </p:cNvPr>
          <p:cNvSpPr>
            <a:spLocks noGrp="1"/>
          </p:cNvSpPr>
          <p:nvPr>
            <p:ph type="subTitle" idx="1"/>
          </p:nvPr>
        </p:nvSpPr>
        <p:spPr>
          <a:xfrm>
            <a:off x="9158674" y="5091762"/>
            <a:ext cx="2974207" cy="1264587"/>
          </a:xfrm>
        </p:spPr>
        <p:txBody>
          <a:bodyPr anchor="ctr">
            <a:normAutofit/>
          </a:bodyPr>
          <a:lstStyle/>
          <a:p>
            <a:pPr algn="l"/>
            <a:r>
              <a:rPr lang="en-US" sz="2000" dirty="0"/>
              <a:t>Madison Shipley</a:t>
            </a:r>
          </a:p>
          <a:p>
            <a:pPr algn="l"/>
            <a:r>
              <a:rPr lang="en-US" sz="2000" dirty="0"/>
              <a:t>Master’s Research</a:t>
            </a:r>
          </a:p>
          <a:p>
            <a:pPr algn="l"/>
            <a:r>
              <a:rPr lang="en-US" sz="2000" dirty="0"/>
              <a:t>CPT Sept 2019</a:t>
            </a:r>
          </a:p>
        </p:txBody>
      </p:sp>
      <p:pic>
        <p:nvPicPr>
          <p:cNvPr id="2050" name="Picture 2" descr="https://lh3.googleusercontent.com/b-mwJIBAuaexgPigOSIkqkze6-_nSj-Z2qKyW51RbdauR5RxALchAlmCfK6g1rAVnF58gGGzbu6Wpa8-ekEhnNlcuy6-Thk_xKeZ2NBP_3I5RZxH_6-RydEUedThKRQoVyY5d-2_ITKakEtGEJo9wYIq_NFa28N0iqWHxPNfmy4yWeONgLcA_9xW_i9vcQLjVcBhSzw8N2S3goqg-95CRo847vyEKClGqfFIbfwZXyAYwOptFucTlLM04_sjzyhX0cCKMIsrjCuIBh0eNoKPSsNBEpmGUC5ZfEG5k03tnfm2kUq8iVwL2DDKRefY2ycXYXZ_RVVX_z2IMvYMbNFWmRnMYRRBFO-pHphZi0HzUNSH0YEvt0Yt1QmaeUm2Zeyb3reQ7sM8OVvzeow4WDwAEJltvxNFA4R5RBOL9T-mb3QLdRlM5KsrPZKZ1elpEG5xRjIWzmrBI-4nNuOxvGDfC3powtYN9JKINJV52RsGusRl6X8_OgF_-elJ7jS8dNnps2u-E_LniEAR53ZIRdu-XPbxxm9IlhOrJlakdHfIlusg0RV6BTtqyEDRsnVy2g3by62EMzdIo_VBm1LB99L15hpvRPRxk0PKVQxKVcoFNqd6eX11OR_Mq04pe1vbBMU=w1551-h1163-no">
            <a:extLst>
              <a:ext uri="{FF2B5EF4-FFF2-40B4-BE49-F238E27FC236}">
                <a16:creationId xmlns:a16="http://schemas.microsoft.com/office/drawing/2014/main" id="{A59ECE03-3EAE-4FD9-A7CD-9B74916305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66" b="31635"/>
          <a:stretch/>
        </p:blipFill>
        <p:spPr bwMode="auto">
          <a:xfrm>
            <a:off x="-3983" y="10"/>
            <a:ext cx="12192000" cy="457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6425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5">
            <a:extLst>
              <a:ext uri="{FF2B5EF4-FFF2-40B4-BE49-F238E27FC236}">
                <a16:creationId xmlns:a16="http://schemas.microsoft.com/office/drawing/2014/main" id="{88B9A138-7BCC-4B50-80F3-C2E0AC5B03F8}"/>
              </a:ext>
            </a:extLst>
          </p:cNvPr>
          <p:cNvPicPr>
            <a:picLocks noGrp="1" noChangeAspect="1"/>
          </p:cNvPicPr>
          <p:nvPr>
            <p:ph idx="1"/>
          </p:nvPr>
        </p:nvPicPr>
        <p:blipFill>
          <a:blip r:embed="rId2"/>
          <a:stretch>
            <a:fillRect/>
          </a:stretch>
        </p:blipFill>
        <p:spPr>
          <a:xfrm>
            <a:off x="2357029" y="643467"/>
            <a:ext cx="7477941" cy="5571066"/>
          </a:xfrm>
          <a:prstGeom prst="rect">
            <a:avLst/>
          </a:prstGeom>
        </p:spPr>
      </p:pic>
    </p:spTree>
    <p:extLst>
      <p:ext uri="{BB962C8B-B14F-4D97-AF65-F5344CB8AC3E}">
        <p14:creationId xmlns:p14="http://schemas.microsoft.com/office/powerpoint/2010/main" val="46004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5">
            <a:extLst>
              <a:ext uri="{FF2B5EF4-FFF2-40B4-BE49-F238E27FC236}">
                <a16:creationId xmlns:a16="http://schemas.microsoft.com/office/drawing/2014/main" id="{2AEF1171-99E2-4DD7-8F83-719306BE7629}"/>
              </a:ext>
            </a:extLst>
          </p:cNvPr>
          <p:cNvPicPr>
            <a:picLocks noGrp="1" noChangeAspect="1"/>
          </p:cNvPicPr>
          <p:nvPr>
            <p:ph idx="1"/>
          </p:nvPr>
        </p:nvPicPr>
        <p:blipFill>
          <a:blip r:embed="rId2"/>
          <a:stretch>
            <a:fillRect/>
          </a:stretch>
        </p:blipFill>
        <p:spPr>
          <a:xfrm>
            <a:off x="624012" y="1133605"/>
            <a:ext cx="10905066" cy="4689179"/>
          </a:xfrm>
          <a:prstGeom prst="rect">
            <a:avLst/>
          </a:prstGeom>
          <a:effectLst/>
        </p:spPr>
      </p:pic>
      <p:sp>
        <p:nvSpPr>
          <p:cNvPr id="2" name="Rectangle 1">
            <a:extLst>
              <a:ext uri="{FF2B5EF4-FFF2-40B4-BE49-F238E27FC236}">
                <a16:creationId xmlns:a16="http://schemas.microsoft.com/office/drawing/2014/main" id="{F4E1A229-F0F3-48D9-BF76-BA9D26D9D0E6}"/>
              </a:ext>
            </a:extLst>
          </p:cNvPr>
          <p:cNvSpPr/>
          <p:nvPr/>
        </p:nvSpPr>
        <p:spPr>
          <a:xfrm>
            <a:off x="3503565" y="2463376"/>
            <a:ext cx="5145961" cy="923330"/>
          </a:xfrm>
          <a:prstGeom prst="rect">
            <a:avLst/>
          </a:prstGeom>
          <a:noFill/>
          <a:effectLst/>
        </p:spPr>
        <p:txBody>
          <a:bodyPr wrap="none" lIns="91440" tIns="45720" rIns="91440" bIns="45720">
            <a:spAutoFit/>
          </a:bodyPr>
          <a:lstStyle/>
          <a:p>
            <a:pPr algn="ctr"/>
            <a:r>
              <a:rPr lang="en-US" sz="5400" b="0" cap="none" spc="0" dirty="0">
                <a:ln w="0"/>
                <a:solidFill>
                  <a:schemeClr val="tx1"/>
                </a:solidFill>
              </a:rPr>
              <a:t>ABC = 20% of OFL</a:t>
            </a:r>
          </a:p>
        </p:txBody>
      </p:sp>
    </p:spTree>
    <p:extLst>
      <p:ext uri="{BB962C8B-B14F-4D97-AF65-F5344CB8AC3E}">
        <p14:creationId xmlns:p14="http://schemas.microsoft.com/office/powerpoint/2010/main" val="560782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5">
            <a:extLst>
              <a:ext uri="{FF2B5EF4-FFF2-40B4-BE49-F238E27FC236}">
                <a16:creationId xmlns:a16="http://schemas.microsoft.com/office/drawing/2014/main" id="{B5AF6200-F5E9-4FC3-9566-FFD810A069D8}"/>
              </a:ext>
            </a:extLst>
          </p:cNvPr>
          <p:cNvPicPr>
            <a:picLocks noGrp="1" noChangeAspect="1"/>
          </p:cNvPicPr>
          <p:nvPr>
            <p:ph idx="1"/>
          </p:nvPr>
        </p:nvPicPr>
        <p:blipFill>
          <a:blip r:embed="rId2"/>
          <a:stretch>
            <a:fillRect/>
          </a:stretch>
        </p:blipFill>
        <p:spPr>
          <a:xfrm>
            <a:off x="1414431" y="643467"/>
            <a:ext cx="9363138" cy="5571066"/>
          </a:xfrm>
          <a:prstGeom prst="rect">
            <a:avLst/>
          </a:prstGeom>
        </p:spPr>
      </p:pic>
    </p:spTree>
    <p:extLst>
      <p:ext uri="{BB962C8B-B14F-4D97-AF65-F5344CB8AC3E}">
        <p14:creationId xmlns:p14="http://schemas.microsoft.com/office/powerpoint/2010/main" val="2396808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5C9860D-8040-419E-BCE4-1DC01152FBCF}"/>
                  </a:ext>
                </a:extLst>
              </p:cNvPr>
              <p:cNvSpPr>
                <a:spLocks noGrp="1"/>
              </p:cNvSpPr>
              <p:nvPr>
                <p:ph idx="1"/>
              </p:nvPr>
            </p:nvSpPr>
            <p:spPr/>
            <p:txBody>
              <a:bodyPr>
                <a:normAutofit/>
              </a:bodyPr>
              <a:lstStyle/>
              <a:p>
                <a:r>
                  <a:rPr lang="en-US" dirty="0"/>
                  <a:t>	</a:t>
                </a:r>
                <a14:m>
                  <m:oMath xmlns:m="http://schemas.openxmlformats.org/officeDocument/2006/math">
                    <m:r>
                      <a:rPr lang="en-US" i="1">
                        <a:latin typeface="Cambria Math" panose="02040503050406030204" pitchFamily="18" charset="0"/>
                      </a:rPr>
                      <m:t>𝑇𝐴𝐶</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𝑚𝑠𝑦</m:t>
                        </m:r>
                      </m:sub>
                    </m:sSub>
                    <m:r>
                      <a:rPr lang="en-US" i="1">
                        <a:latin typeface="Cambria Math" panose="02040503050406030204" pitchFamily="18" charset="0"/>
                      </a:rPr>
                      <m:t>∗</m:t>
                    </m:r>
                    <m:r>
                      <a:rPr lang="en-US" i="1">
                        <a:latin typeface="Cambria Math" panose="02040503050406030204" pitchFamily="18" charset="0"/>
                      </a:rPr>
                      <m:t>𝐸𝐿𝑀</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𝐵</m:t>
                        </m:r>
                      </m:num>
                      <m:den>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𝑎𝑣𝑒</m:t>
                            </m:r>
                          </m:sub>
                        </m:sSub>
                      </m:den>
                    </m:f>
                    <m:r>
                      <a:rPr lang="en-US" i="1">
                        <a:latin typeface="Cambria Math" panose="02040503050406030204" pitchFamily="18" charset="0"/>
                      </a:rPr>
                      <m:t>∗0.9)</m:t>
                    </m:r>
                  </m:oMath>
                </a14:m>
                <a:endParaRPr lang="en-US" dirty="0"/>
              </a:p>
              <a:p>
                <a:pPr marL="914400" lvl="2" indent="0" algn="just">
                  <a:buNone/>
                </a:pPr>
                <a:r>
                  <a:rPr lang="en-US" dirty="0"/>
                  <a:t>	</a:t>
                </a:r>
                <a:r>
                  <a:rPr lang="en-US" sz="2200" dirty="0" err="1"/>
                  <a:t>F</a:t>
                </a:r>
                <a:r>
                  <a:rPr lang="en-US" sz="1100" dirty="0" err="1"/>
                  <a:t>msy</a:t>
                </a:r>
                <a:r>
                  <a:rPr lang="en-US" sz="2200" dirty="0"/>
                  <a:t> is a proxy for total fishing mortality </a:t>
                </a:r>
              </a:p>
              <a:p>
                <a:pPr marL="914400" lvl="2" indent="0" algn="just">
                  <a:buNone/>
                </a:pPr>
                <a:r>
                  <a:rPr lang="en-US" sz="2200" dirty="0"/>
                  <a:t>	ELM is exploitable legal males (&gt;127mm)</a:t>
                </a:r>
              </a:p>
              <a:p>
                <a:pPr marL="914400" lvl="2" indent="0" algn="just">
                  <a:buNone/>
                </a:pPr>
                <a:r>
                  <a:rPr lang="en-US" sz="2200" dirty="0"/>
                  <a:t>	B is male biomass for the year </a:t>
                </a:r>
              </a:p>
              <a:p>
                <a:pPr marL="914400" lvl="2" indent="0" algn="just">
                  <a:buNone/>
                </a:pPr>
                <a:r>
                  <a:rPr lang="en-US" sz="2200" dirty="0"/>
                  <a:t>	</a:t>
                </a:r>
                <a:r>
                  <a:rPr lang="en-US" sz="2200" dirty="0" err="1"/>
                  <a:t>B</a:t>
                </a:r>
                <a:r>
                  <a:rPr lang="en-US" sz="1100" dirty="0" err="1"/>
                  <a:t>ave</a:t>
                </a:r>
                <a:r>
                  <a:rPr lang="en-US" sz="2200" dirty="0"/>
                  <a:t> is the average male biomass </a:t>
                </a:r>
              </a:p>
              <a:p>
                <a:pPr lvl="1"/>
                <a:r>
                  <a:rPr lang="en-US" dirty="0"/>
                  <a:t>Thresholds for Average Biomass 1982-2017</a:t>
                </a:r>
              </a:p>
              <a:p>
                <a:pPr lvl="2"/>
                <a:r>
                  <a:rPr lang="en-US" dirty="0"/>
                  <a:t>40% Average Mature Female Biomass</a:t>
                </a:r>
              </a:p>
              <a:p>
                <a:pPr lvl="2"/>
                <a:r>
                  <a:rPr lang="en-US" dirty="0"/>
                  <a:t>25% Average Mature Male Biomass </a:t>
                </a:r>
              </a:p>
              <a:p>
                <a:pPr lvl="1"/>
                <a:r>
                  <a:rPr lang="en-US" dirty="0"/>
                  <a:t>Maturity definition changed for females (morphology)</a:t>
                </a:r>
              </a:p>
              <a:p>
                <a:pPr lvl="1"/>
                <a:r>
                  <a:rPr lang="en-US" dirty="0"/>
                  <a:t>½ TAC reduction following closure years </a:t>
                </a:r>
              </a:p>
              <a:p>
                <a:endParaRPr lang="en-US" dirty="0"/>
              </a:p>
            </p:txBody>
          </p:sp>
        </mc:Choice>
        <mc:Fallback>
          <p:sp>
            <p:nvSpPr>
              <p:cNvPr id="3" name="Content Placeholder 2">
                <a:extLst>
                  <a:ext uri="{FF2B5EF4-FFF2-40B4-BE49-F238E27FC236}">
                    <a16:creationId xmlns:a16="http://schemas.microsoft.com/office/drawing/2014/main" id="{B5C9860D-8040-419E-BCE4-1DC01152FBCF}"/>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7" name="Title 3">
            <a:extLst>
              <a:ext uri="{FF2B5EF4-FFF2-40B4-BE49-F238E27FC236}">
                <a16:creationId xmlns:a16="http://schemas.microsoft.com/office/drawing/2014/main" id="{0172B552-DEEC-4850-8C82-9B3E39FD2995}"/>
              </a:ext>
            </a:extLst>
          </p:cNvPr>
          <p:cNvSpPr>
            <a:spLocks noGrp="1"/>
          </p:cNvSpPr>
          <p:nvPr>
            <p:ph type="title"/>
          </p:nvPr>
        </p:nvSpPr>
        <p:spPr>
          <a:xfrm>
            <a:off x="477012" y="480060"/>
            <a:ext cx="10515600" cy="1325563"/>
          </a:xfrm>
        </p:spPr>
        <p:txBody>
          <a:bodyPr/>
          <a:lstStyle/>
          <a:p>
            <a:r>
              <a:rPr lang="en-US" dirty="0"/>
              <a:t>Scenario 7: Status Quo</a:t>
            </a:r>
            <a:br>
              <a:rPr lang="en-US" dirty="0"/>
            </a:br>
            <a:endParaRPr lang="en-US" dirty="0"/>
          </a:p>
        </p:txBody>
      </p:sp>
    </p:spTree>
    <p:extLst>
      <p:ext uri="{BB962C8B-B14F-4D97-AF65-F5344CB8AC3E}">
        <p14:creationId xmlns:p14="http://schemas.microsoft.com/office/powerpoint/2010/main" val="897187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D35D-8F54-449D-9FD4-D2C8A5024AF5}"/>
              </a:ext>
            </a:extLst>
          </p:cNvPr>
          <p:cNvSpPr>
            <a:spLocks noGrp="1"/>
          </p:cNvSpPr>
          <p:nvPr>
            <p:ph type="title"/>
          </p:nvPr>
        </p:nvSpPr>
        <p:spPr/>
        <p:txBody>
          <a:bodyPr/>
          <a:lstStyle/>
          <a:p>
            <a:r>
              <a:rPr lang="en-US" dirty="0"/>
              <a:t>HCR Scenarios </a:t>
            </a:r>
          </a:p>
        </p:txBody>
      </p:sp>
      <p:sp>
        <p:nvSpPr>
          <p:cNvPr id="3" name="Content Placeholder 2">
            <a:extLst>
              <a:ext uri="{FF2B5EF4-FFF2-40B4-BE49-F238E27FC236}">
                <a16:creationId xmlns:a16="http://schemas.microsoft.com/office/drawing/2014/main" id="{8B69240A-BFEC-4DA8-B527-94AEBE593E56}"/>
              </a:ext>
            </a:extLst>
          </p:cNvPr>
          <p:cNvSpPr>
            <a:spLocks noGrp="1"/>
          </p:cNvSpPr>
          <p:nvPr>
            <p:ph idx="1"/>
          </p:nvPr>
        </p:nvSpPr>
        <p:spPr/>
        <p:txBody>
          <a:bodyPr>
            <a:normAutofit fontScale="92500" lnSpcReduction="20000"/>
          </a:bodyPr>
          <a:lstStyle/>
          <a:p>
            <a:r>
              <a:rPr lang="en-US" dirty="0"/>
              <a:t>Female only </a:t>
            </a:r>
          </a:p>
          <a:p>
            <a:r>
              <a:rPr lang="en-US" dirty="0"/>
              <a:t>Male only (3 exploitation rates + </a:t>
            </a:r>
            <a:r>
              <a:rPr lang="en-US" dirty="0">
                <a:solidFill>
                  <a:schemeClr val="accent2">
                    <a:lumMod val="75000"/>
                  </a:schemeClr>
                </a:solidFill>
              </a:rPr>
              <a:t>2 Sensitivity Runs</a:t>
            </a:r>
            <a:r>
              <a:rPr lang="en-US" dirty="0"/>
              <a:t>)</a:t>
            </a:r>
          </a:p>
          <a:p>
            <a:pPr lvl="1"/>
            <a:r>
              <a:rPr lang="en-US" dirty="0"/>
              <a:t>TAC set at 15% Exploitation cap: </a:t>
            </a:r>
          </a:p>
          <a:p>
            <a:pPr lvl="2"/>
            <a:r>
              <a:rPr lang="en-US" dirty="0">
                <a:solidFill>
                  <a:schemeClr val="accent2">
                    <a:lumMod val="75000"/>
                  </a:schemeClr>
                </a:solidFill>
              </a:rPr>
              <a:t>Model Survey Estimates</a:t>
            </a:r>
          </a:p>
          <a:p>
            <a:pPr lvl="2"/>
            <a:r>
              <a:rPr lang="en-US" dirty="0">
                <a:solidFill>
                  <a:schemeClr val="accent2">
                    <a:lumMod val="75000"/>
                  </a:schemeClr>
                </a:solidFill>
              </a:rPr>
              <a:t>Survey Estimates</a:t>
            </a:r>
          </a:p>
          <a:p>
            <a:r>
              <a:rPr lang="en-US" dirty="0"/>
              <a:t>Female and male (2 Scenarios) </a:t>
            </a:r>
          </a:p>
          <a:p>
            <a:r>
              <a:rPr lang="en-US" dirty="0"/>
              <a:t>ELM (3 Scenarios)</a:t>
            </a:r>
          </a:p>
          <a:p>
            <a:r>
              <a:rPr lang="en-US" dirty="0">
                <a:solidFill>
                  <a:schemeClr val="accent2">
                    <a:lumMod val="75000"/>
                  </a:schemeClr>
                </a:solidFill>
              </a:rPr>
              <a:t>TAC=ABC </a:t>
            </a:r>
          </a:p>
          <a:p>
            <a:r>
              <a:rPr lang="en-US" dirty="0">
                <a:solidFill>
                  <a:schemeClr val="accent2">
                    <a:lumMod val="75000"/>
                  </a:schemeClr>
                </a:solidFill>
              </a:rPr>
              <a:t>Status Quo</a:t>
            </a:r>
          </a:p>
          <a:p>
            <a:pPr marL="0" indent="0" algn="ctr">
              <a:buNone/>
            </a:pPr>
            <a:r>
              <a:rPr lang="en-US" sz="3000" b="1" dirty="0">
                <a:solidFill>
                  <a:srgbClr val="FF0000"/>
                </a:solidFill>
              </a:rPr>
              <a:t>13 Total Scenarios</a:t>
            </a:r>
          </a:p>
          <a:p>
            <a:pPr marL="0" indent="0" algn="ctr">
              <a:buNone/>
            </a:pPr>
            <a:r>
              <a:rPr lang="en-US" sz="3000" b="1" dirty="0">
                <a:solidFill>
                  <a:srgbClr val="FF0000"/>
                </a:solidFill>
              </a:rPr>
              <a:t>9 Viable for the State HS </a:t>
            </a:r>
          </a:p>
        </p:txBody>
      </p:sp>
    </p:spTree>
    <p:extLst>
      <p:ext uri="{BB962C8B-B14F-4D97-AF65-F5344CB8AC3E}">
        <p14:creationId xmlns:p14="http://schemas.microsoft.com/office/powerpoint/2010/main" val="2557812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8581CC-DA88-41E4-92CB-D15BB9526394}"/>
              </a:ext>
            </a:extLst>
          </p:cNvPr>
          <p:cNvSpPr>
            <a:spLocks noGrp="1"/>
          </p:cNvSpPr>
          <p:nvPr>
            <p:ph type="ctrTitle"/>
          </p:nvPr>
        </p:nvSpPr>
        <p:spPr>
          <a:xfrm>
            <a:off x="526073" y="466578"/>
            <a:ext cx="11139854" cy="930447"/>
          </a:xfrm>
        </p:spPr>
        <p:txBody>
          <a:bodyPr>
            <a:normAutofit/>
          </a:bodyPr>
          <a:lstStyle/>
          <a:p>
            <a:r>
              <a:rPr lang="en-US" sz="5000" dirty="0">
                <a:solidFill>
                  <a:srgbClr val="FFFFFF"/>
                </a:solidFill>
              </a:rPr>
              <a:t>Abbreviated Results and Troubleshooting </a:t>
            </a:r>
          </a:p>
        </p:txBody>
      </p:sp>
      <p:sp>
        <p:nvSpPr>
          <p:cNvPr id="3" name="Subtitle 2">
            <a:extLst>
              <a:ext uri="{FF2B5EF4-FFF2-40B4-BE49-F238E27FC236}">
                <a16:creationId xmlns:a16="http://schemas.microsoft.com/office/drawing/2014/main" id="{75AAB65C-E780-46F1-97E5-8F467A884108}"/>
              </a:ext>
            </a:extLst>
          </p:cNvPr>
          <p:cNvSpPr>
            <a:spLocks noGrp="1"/>
          </p:cNvSpPr>
          <p:nvPr>
            <p:ph type="subTitle" idx="1"/>
          </p:nvPr>
        </p:nvSpPr>
        <p:spPr>
          <a:xfrm>
            <a:off x="1524000" y="1525638"/>
            <a:ext cx="9144000" cy="420001"/>
          </a:xfrm>
        </p:spPr>
        <p:txBody>
          <a:bodyPr>
            <a:normAutofit/>
          </a:bodyPr>
          <a:lstStyle/>
          <a:p>
            <a:endParaRPr lang="en-US" sz="2000">
              <a:solidFill>
                <a:srgbClr val="E7E6E6"/>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Graphic 6" descr="Brain in head">
            <a:extLst>
              <a:ext uri="{FF2B5EF4-FFF2-40B4-BE49-F238E27FC236}">
                <a16:creationId xmlns:a16="http://schemas.microsoft.com/office/drawing/2014/main" id="{E9F425FF-72AA-4695-A31A-E9A79AC882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9632" y="2509911"/>
            <a:ext cx="3997637" cy="3997637"/>
          </a:xfrm>
          <a:prstGeom prst="rect">
            <a:avLst/>
          </a:prstGeom>
        </p:spPr>
      </p:pic>
    </p:spTree>
    <p:extLst>
      <p:ext uri="{BB962C8B-B14F-4D97-AF65-F5344CB8AC3E}">
        <p14:creationId xmlns:p14="http://schemas.microsoft.com/office/powerpoint/2010/main" val="230103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90EF1-8245-4902-8D9E-9041893D84DC}"/>
              </a:ext>
            </a:extLst>
          </p:cNvPr>
          <p:cNvSpPr>
            <a:spLocks noGrp="1"/>
          </p:cNvSpPr>
          <p:nvPr>
            <p:ph type="title"/>
          </p:nvPr>
        </p:nvSpPr>
        <p:spPr>
          <a:xfrm>
            <a:off x="838200" y="365125"/>
            <a:ext cx="10515600" cy="1325563"/>
          </a:xfrm>
        </p:spPr>
        <p:txBody>
          <a:bodyPr>
            <a:normAutofit/>
          </a:bodyPr>
          <a:lstStyle/>
          <a:p>
            <a:r>
              <a:rPr lang="en-US"/>
              <a:t>CPT Results </a:t>
            </a:r>
          </a:p>
        </p:txBody>
      </p:sp>
      <p:graphicFrame>
        <p:nvGraphicFramePr>
          <p:cNvPr id="25" name="Content Placeholder 2">
            <a:extLst>
              <a:ext uri="{FF2B5EF4-FFF2-40B4-BE49-F238E27FC236}">
                <a16:creationId xmlns:a16="http://schemas.microsoft.com/office/drawing/2014/main" id="{277E81DD-B30A-417F-A0B9-7C7CC848EA64}"/>
              </a:ext>
            </a:extLst>
          </p:cNvPr>
          <p:cNvGraphicFramePr>
            <a:graphicFrameLocks noGrp="1"/>
          </p:cNvGraphicFramePr>
          <p:nvPr>
            <p:ph idx="1"/>
            <p:extLst>
              <p:ext uri="{D42A27DB-BD31-4B8C-83A1-F6EECF244321}">
                <p14:modId xmlns:p14="http://schemas.microsoft.com/office/powerpoint/2010/main" val="6879231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48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C4CA9-DE3F-4247-967E-9CEE05B29207}"/>
              </a:ext>
            </a:extLst>
          </p:cNvPr>
          <p:cNvSpPr>
            <a:spLocks noGrp="1"/>
          </p:cNvSpPr>
          <p:nvPr>
            <p:ph type="title"/>
          </p:nvPr>
        </p:nvSpPr>
        <p:spPr>
          <a:xfrm>
            <a:off x="838200" y="365125"/>
            <a:ext cx="10515600" cy="1325563"/>
          </a:xfrm>
        </p:spPr>
        <p:txBody>
          <a:bodyPr/>
          <a:lstStyle/>
          <a:p>
            <a:r>
              <a:rPr lang="en-US" dirty="0"/>
              <a:t>Performance Metric File </a:t>
            </a:r>
          </a:p>
        </p:txBody>
      </p:sp>
      <p:sp>
        <p:nvSpPr>
          <p:cNvPr id="3" name="Content Placeholder 2">
            <a:extLst>
              <a:ext uri="{FF2B5EF4-FFF2-40B4-BE49-F238E27FC236}">
                <a16:creationId xmlns:a16="http://schemas.microsoft.com/office/drawing/2014/main" id="{17E65870-4C6D-42A1-B844-2D60992823CE}"/>
              </a:ext>
            </a:extLst>
          </p:cNvPr>
          <p:cNvSpPr>
            <a:spLocks noGrp="1"/>
          </p:cNvSpPr>
          <p:nvPr>
            <p:ph sz="half" idx="1"/>
          </p:nvPr>
        </p:nvSpPr>
        <p:spPr>
          <a:xfrm>
            <a:off x="838200" y="1825625"/>
            <a:ext cx="5181600" cy="4351338"/>
          </a:xfrm>
        </p:spPr>
        <p:txBody>
          <a:bodyPr/>
          <a:lstStyle/>
          <a:p>
            <a:r>
              <a:rPr lang="en-US"/>
              <a:t>TAC_Set (did the fishery close?)</a:t>
            </a:r>
          </a:p>
          <a:p>
            <a:r>
              <a:rPr lang="en-US"/>
              <a:t>TAC</a:t>
            </a:r>
          </a:p>
          <a:p>
            <a:r>
              <a:rPr lang="en-US"/>
              <a:t>OFL</a:t>
            </a:r>
          </a:p>
          <a:p>
            <a:r>
              <a:rPr lang="en-US"/>
              <a:t>MMB</a:t>
            </a:r>
          </a:p>
          <a:p>
            <a:r>
              <a:rPr lang="en-US"/>
              <a:t>MFB</a:t>
            </a:r>
          </a:p>
          <a:p>
            <a:r>
              <a:rPr lang="en-US"/>
              <a:t>5” Males </a:t>
            </a:r>
          </a:p>
          <a:p>
            <a:r>
              <a:rPr lang="en-US"/>
              <a:t>ELMB</a:t>
            </a:r>
          </a:p>
          <a:p>
            <a:r>
              <a:rPr lang="en-US"/>
              <a:t>Average Recruitment</a:t>
            </a:r>
          </a:p>
          <a:p>
            <a:endParaRPr lang="en-US"/>
          </a:p>
          <a:p>
            <a:endParaRPr lang="en-US" dirty="0"/>
          </a:p>
        </p:txBody>
      </p:sp>
      <p:sp>
        <p:nvSpPr>
          <p:cNvPr id="4" name="Content Placeholder 3">
            <a:extLst>
              <a:ext uri="{FF2B5EF4-FFF2-40B4-BE49-F238E27FC236}">
                <a16:creationId xmlns:a16="http://schemas.microsoft.com/office/drawing/2014/main" id="{EAAA91E0-1A3A-496B-A257-CC33379A20CC}"/>
              </a:ext>
            </a:extLst>
          </p:cNvPr>
          <p:cNvSpPr>
            <a:spLocks noGrp="1"/>
          </p:cNvSpPr>
          <p:nvPr>
            <p:ph sz="half" idx="2"/>
          </p:nvPr>
        </p:nvSpPr>
        <p:spPr>
          <a:xfrm>
            <a:off x="6172200" y="1825625"/>
            <a:ext cx="5181600" cy="4351338"/>
          </a:xfrm>
        </p:spPr>
        <p:txBody>
          <a:bodyPr/>
          <a:lstStyle/>
          <a:p>
            <a:r>
              <a:rPr lang="en-US" dirty="0"/>
              <a:t>Female Catch Biomass</a:t>
            </a:r>
          </a:p>
          <a:p>
            <a:pPr lvl="1"/>
            <a:r>
              <a:rPr lang="en-US" dirty="0"/>
              <a:t>(Should always be 0)</a:t>
            </a:r>
          </a:p>
          <a:p>
            <a:r>
              <a:rPr lang="en-US" dirty="0">
                <a:solidFill>
                  <a:schemeClr val="accent2">
                    <a:lumMod val="75000"/>
                  </a:schemeClr>
                </a:solidFill>
              </a:rPr>
              <a:t>ELM Catch Biomass </a:t>
            </a:r>
          </a:p>
          <a:p>
            <a:r>
              <a:rPr lang="en-US" dirty="0">
                <a:solidFill>
                  <a:schemeClr val="accent2">
                    <a:lumMod val="75000"/>
                  </a:schemeClr>
                </a:solidFill>
              </a:rPr>
              <a:t>MM Catch Biomass</a:t>
            </a:r>
          </a:p>
          <a:p>
            <a:r>
              <a:rPr lang="en-US" dirty="0"/>
              <a:t>IM Catch Biomass</a:t>
            </a:r>
          </a:p>
          <a:p>
            <a:r>
              <a:rPr lang="en-US" dirty="0"/>
              <a:t>Female (Mature and Immature) Discard Biomass</a:t>
            </a:r>
          </a:p>
          <a:p>
            <a:r>
              <a:rPr lang="en-US" dirty="0"/>
              <a:t>ELM, MM, IM Discard Biomass</a:t>
            </a:r>
          </a:p>
          <a:p>
            <a:endParaRPr lang="en-US" dirty="0"/>
          </a:p>
        </p:txBody>
      </p:sp>
    </p:spTree>
    <p:extLst>
      <p:ext uri="{BB962C8B-B14F-4D97-AF65-F5344CB8AC3E}">
        <p14:creationId xmlns:p14="http://schemas.microsoft.com/office/powerpoint/2010/main" val="4186224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FA23-C7D4-4889-B730-217EEC79ED45}"/>
              </a:ext>
            </a:extLst>
          </p:cNvPr>
          <p:cNvSpPr>
            <a:spLocks noGrp="1"/>
          </p:cNvSpPr>
          <p:nvPr>
            <p:ph type="title"/>
          </p:nvPr>
        </p:nvSpPr>
        <p:spPr>
          <a:xfrm>
            <a:off x="0" y="0"/>
            <a:ext cx="10515600" cy="789709"/>
          </a:xfrm>
        </p:spPr>
        <p:txBody>
          <a:bodyPr/>
          <a:lstStyle/>
          <a:p>
            <a:r>
              <a:rPr lang="en-US" dirty="0"/>
              <a:t>Female Only </a:t>
            </a:r>
          </a:p>
        </p:txBody>
      </p:sp>
      <p:pic>
        <p:nvPicPr>
          <p:cNvPr id="6" name="Picture 5" descr="A close up of a map&#10;&#10;Description automatically generated">
            <a:extLst>
              <a:ext uri="{FF2B5EF4-FFF2-40B4-BE49-F238E27FC236}">
                <a16:creationId xmlns:a16="http://schemas.microsoft.com/office/drawing/2014/main" id="{C1F22A83-4A22-49FF-ABDE-9D01AE748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911" y="789709"/>
            <a:ext cx="7412555" cy="5616286"/>
          </a:xfrm>
          <a:prstGeom prst="rect">
            <a:avLst/>
          </a:prstGeom>
        </p:spPr>
      </p:pic>
      <p:sp>
        <p:nvSpPr>
          <p:cNvPr id="10" name="TextBox 9">
            <a:extLst>
              <a:ext uri="{FF2B5EF4-FFF2-40B4-BE49-F238E27FC236}">
                <a16:creationId xmlns:a16="http://schemas.microsoft.com/office/drawing/2014/main" id="{81928BB6-78C9-4B1F-8D64-B07D78A6C0DD}"/>
              </a:ext>
            </a:extLst>
          </p:cNvPr>
          <p:cNvSpPr txBox="1"/>
          <p:nvPr/>
        </p:nvSpPr>
        <p:spPr>
          <a:xfrm rot="16200000">
            <a:off x="1619077" y="3370600"/>
            <a:ext cx="1325562" cy="307777"/>
          </a:xfrm>
          <a:prstGeom prst="rect">
            <a:avLst/>
          </a:prstGeom>
          <a:solidFill>
            <a:schemeClr val="bg1"/>
          </a:solidFill>
        </p:spPr>
        <p:txBody>
          <a:bodyPr wrap="square" rtlCol="0">
            <a:spAutoFit/>
          </a:bodyPr>
          <a:lstStyle/>
          <a:p>
            <a:r>
              <a:rPr lang="en-US" sz="1400" dirty="0"/>
              <a:t>1000’s of tons </a:t>
            </a:r>
          </a:p>
        </p:txBody>
      </p:sp>
    </p:spTree>
    <p:extLst>
      <p:ext uri="{BB962C8B-B14F-4D97-AF65-F5344CB8AC3E}">
        <p14:creationId xmlns:p14="http://schemas.microsoft.com/office/powerpoint/2010/main" val="275380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B3AB-E277-4C1B-B142-3CDE30831EA8}"/>
              </a:ext>
            </a:extLst>
          </p:cNvPr>
          <p:cNvSpPr>
            <a:spLocks noGrp="1"/>
          </p:cNvSpPr>
          <p:nvPr>
            <p:ph type="title"/>
          </p:nvPr>
        </p:nvSpPr>
        <p:spPr>
          <a:xfrm>
            <a:off x="0" y="0"/>
            <a:ext cx="10515600" cy="1325563"/>
          </a:xfrm>
        </p:spPr>
        <p:txBody>
          <a:bodyPr/>
          <a:lstStyle/>
          <a:p>
            <a:r>
              <a:rPr lang="en-US"/>
              <a:t>Male Only </a:t>
            </a:r>
            <a:endParaRPr lang="en-US" dirty="0"/>
          </a:p>
        </p:txBody>
      </p:sp>
      <p:pic>
        <p:nvPicPr>
          <p:cNvPr id="6" name="Picture 5" descr="A close up of a map&#10;&#10;Description automatically generated">
            <a:extLst>
              <a:ext uri="{FF2B5EF4-FFF2-40B4-BE49-F238E27FC236}">
                <a16:creationId xmlns:a16="http://schemas.microsoft.com/office/drawing/2014/main" id="{6AF12741-632F-4393-AABD-632E1992AB12}"/>
              </a:ext>
            </a:extLst>
          </p:cNvPr>
          <p:cNvPicPr>
            <a:picLocks noChangeAspect="1"/>
          </p:cNvPicPr>
          <p:nvPr/>
        </p:nvPicPr>
        <p:blipFill rotWithShape="1">
          <a:blip r:embed="rId3">
            <a:extLst>
              <a:ext uri="{28A0092B-C50C-407E-A947-70E740481C1C}">
                <a14:useLocalDpi xmlns:a14="http://schemas.microsoft.com/office/drawing/2010/main" val="0"/>
              </a:ext>
            </a:extLst>
          </a:blip>
          <a:srcRect r="47512"/>
          <a:stretch/>
        </p:blipFill>
        <p:spPr>
          <a:xfrm>
            <a:off x="125833" y="1512864"/>
            <a:ext cx="3594111" cy="5188187"/>
          </a:xfrm>
          <a:prstGeom prst="rect">
            <a:avLst/>
          </a:prstGeom>
        </p:spPr>
      </p:pic>
      <p:pic>
        <p:nvPicPr>
          <p:cNvPr id="8" name="Picture 7" descr="A close up of a map&#10;&#10;Description automatically generated">
            <a:extLst>
              <a:ext uri="{FF2B5EF4-FFF2-40B4-BE49-F238E27FC236}">
                <a16:creationId xmlns:a16="http://schemas.microsoft.com/office/drawing/2014/main" id="{D7FF8245-4AA6-4926-AD21-7AA79C36922B}"/>
              </a:ext>
            </a:extLst>
          </p:cNvPr>
          <p:cNvPicPr>
            <a:picLocks noChangeAspect="1"/>
          </p:cNvPicPr>
          <p:nvPr/>
        </p:nvPicPr>
        <p:blipFill rotWithShape="1">
          <a:blip r:embed="rId4">
            <a:extLst>
              <a:ext uri="{28A0092B-C50C-407E-A947-70E740481C1C}">
                <a14:useLocalDpi xmlns:a14="http://schemas.microsoft.com/office/drawing/2010/main" val="0"/>
              </a:ext>
            </a:extLst>
          </a:blip>
          <a:srcRect l="-174" r="47667"/>
          <a:stretch/>
        </p:blipFill>
        <p:spPr>
          <a:xfrm>
            <a:off x="4010891" y="1475265"/>
            <a:ext cx="3636818" cy="5247884"/>
          </a:xfrm>
          <a:prstGeom prst="rect">
            <a:avLst/>
          </a:prstGeom>
        </p:spPr>
      </p:pic>
      <p:pic>
        <p:nvPicPr>
          <p:cNvPr id="10" name="Picture 9" descr="A close up of a map&#10;&#10;Description automatically generated">
            <a:extLst>
              <a:ext uri="{FF2B5EF4-FFF2-40B4-BE49-F238E27FC236}">
                <a16:creationId xmlns:a16="http://schemas.microsoft.com/office/drawing/2014/main" id="{ADC65304-73C7-48CE-89E3-9826C0B36BE8}"/>
              </a:ext>
            </a:extLst>
          </p:cNvPr>
          <p:cNvPicPr>
            <a:picLocks noChangeAspect="1"/>
          </p:cNvPicPr>
          <p:nvPr/>
        </p:nvPicPr>
        <p:blipFill rotWithShape="1">
          <a:blip r:embed="rId5">
            <a:extLst>
              <a:ext uri="{28A0092B-C50C-407E-A947-70E740481C1C}">
                <a14:useLocalDpi xmlns:a14="http://schemas.microsoft.com/office/drawing/2010/main" val="0"/>
              </a:ext>
            </a:extLst>
          </a:blip>
          <a:srcRect r="47422"/>
          <a:stretch/>
        </p:blipFill>
        <p:spPr>
          <a:xfrm>
            <a:off x="7988227" y="1475265"/>
            <a:ext cx="3589567" cy="5172686"/>
          </a:xfrm>
          <a:prstGeom prst="rect">
            <a:avLst/>
          </a:prstGeom>
        </p:spPr>
      </p:pic>
      <p:sp>
        <p:nvSpPr>
          <p:cNvPr id="12" name="Rectangle 11">
            <a:extLst>
              <a:ext uri="{FF2B5EF4-FFF2-40B4-BE49-F238E27FC236}">
                <a16:creationId xmlns:a16="http://schemas.microsoft.com/office/drawing/2014/main" id="{460F6171-144B-4D2A-911C-A603221C79B2}"/>
              </a:ext>
            </a:extLst>
          </p:cNvPr>
          <p:cNvSpPr/>
          <p:nvPr/>
        </p:nvSpPr>
        <p:spPr>
          <a:xfrm>
            <a:off x="610106" y="1013600"/>
            <a:ext cx="2814938"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10% Exploitation Cap</a:t>
            </a:r>
          </a:p>
        </p:txBody>
      </p:sp>
      <p:sp>
        <p:nvSpPr>
          <p:cNvPr id="16" name="Rectangle 15">
            <a:extLst>
              <a:ext uri="{FF2B5EF4-FFF2-40B4-BE49-F238E27FC236}">
                <a16:creationId xmlns:a16="http://schemas.microsoft.com/office/drawing/2014/main" id="{A0DB7700-74FC-423A-B6B7-4279C9765056}"/>
              </a:ext>
            </a:extLst>
          </p:cNvPr>
          <p:cNvSpPr/>
          <p:nvPr/>
        </p:nvSpPr>
        <p:spPr>
          <a:xfrm>
            <a:off x="4567707" y="1013599"/>
            <a:ext cx="2814938"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15% Exploitation Cap</a:t>
            </a:r>
          </a:p>
        </p:txBody>
      </p:sp>
      <p:sp>
        <p:nvSpPr>
          <p:cNvPr id="17" name="Rectangle 16">
            <a:extLst>
              <a:ext uri="{FF2B5EF4-FFF2-40B4-BE49-F238E27FC236}">
                <a16:creationId xmlns:a16="http://schemas.microsoft.com/office/drawing/2014/main" id="{9CD4C3BC-156F-436B-B5AA-5BA284FD266B}"/>
              </a:ext>
            </a:extLst>
          </p:cNvPr>
          <p:cNvSpPr/>
          <p:nvPr/>
        </p:nvSpPr>
        <p:spPr>
          <a:xfrm>
            <a:off x="8525308" y="1013598"/>
            <a:ext cx="2814938"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20</a:t>
            </a:r>
            <a:r>
              <a:rPr lang="en-US" sz="2400" b="0" cap="none" spc="0" dirty="0">
                <a:ln w="0"/>
                <a:solidFill>
                  <a:schemeClr val="tx1"/>
                </a:solidFill>
                <a:effectLst>
                  <a:outerShdw blurRad="38100" dist="19050" dir="2700000" algn="tl" rotWithShape="0">
                    <a:schemeClr val="dk1">
                      <a:alpha val="40000"/>
                    </a:schemeClr>
                  </a:outerShdw>
                </a:effectLst>
              </a:rPr>
              <a:t>% Exploitation Cap</a:t>
            </a:r>
          </a:p>
        </p:txBody>
      </p:sp>
      <p:sp>
        <p:nvSpPr>
          <p:cNvPr id="18" name="TextBox 17">
            <a:extLst>
              <a:ext uri="{FF2B5EF4-FFF2-40B4-BE49-F238E27FC236}">
                <a16:creationId xmlns:a16="http://schemas.microsoft.com/office/drawing/2014/main" id="{5078BFB5-A23B-416E-8C76-84F792AE9CAD}"/>
              </a:ext>
            </a:extLst>
          </p:cNvPr>
          <p:cNvSpPr txBox="1"/>
          <p:nvPr/>
        </p:nvSpPr>
        <p:spPr>
          <a:xfrm rot="16200000">
            <a:off x="-536948" y="3752066"/>
            <a:ext cx="1325562" cy="307777"/>
          </a:xfrm>
          <a:prstGeom prst="rect">
            <a:avLst/>
          </a:prstGeom>
          <a:solidFill>
            <a:schemeClr val="bg1"/>
          </a:solidFill>
        </p:spPr>
        <p:txBody>
          <a:bodyPr wrap="square" rtlCol="0">
            <a:spAutoFit/>
          </a:bodyPr>
          <a:lstStyle/>
          <a:p>
            <a:r>
              <a:rPr lang="en-US" sz="1400" dirty="0"/>
              <a:t>1000’s of tons </a:t>
            </a:r>
          </a:p>
        </p:txBody>
      </p:sp>
      <p:sp>
        <p:nvSpPr>
          <p:cNvPr id="19" name="TextBox 18">
            <a:extLst>
              <a:ext uri="{FF2B5EF4-FFF2-40B4-BE49-F238E27FC236}">
                <a16:creationId xmlns:a16="http://schemas.microsoft.com/office/drawing/2014/main" id="{328B3D67-0FC9-416F-86BD-616FF658D20A}"/>
              </a:ext>
            </a:extLst>
          </p:cNvPr>
          <p:cNvSpPr txBox="1"/>
          <p:nvPr/>
        </p:nvSpPr>
        <p:spPr>
          <a:xfrm rot="16200000">
            <a:off x="3348110" y="3780815"/>
            <a:ext cx="1325562" cy="307777"/>
          </a:xfrm>
          <a:prstGeom prst="rect">
            <a:avLst/>
          </a:prstGeom>
          <a:solidFill>
            <a:schemeClr val="bg1"/>
          </a:solidFill>
        </p:spPr>
        <p:txBody>
          <a:bodyPr wrap="square" rtlCol="0">
            <a:spAutoFit/>
          </a:bodyPr>
          <a:lstStyle/>
          <a:p>
            <a:r>
              <a:rPr lang="en-US" sz="1400" dirty="0"/>
              <a:t>1000’s of tons </a:t>
            </a:r>
          </a:p>
        </p:txBody>
      </p:sp>
      <p:sp>
        <p:nvSpPr>
          <p:cNvPr id="20" name="TextBox 19">
            <a:extLst>
              <a:ext uri="{FF2B5EF4-FFF2-40B4-BE49-F238E27FC236}">
                <a16:creationId xmlns:a16="http://schemas.microsoft.com/office/drawing/2014/main" id="{7782C793-8FED-4F65-88D0-250D399B8827}"/>
              </a:ext>
            </a:extLst>
          </p:cNvPr>
          <p:cNvSpPr txBox="1"/>
          <p:nvPr/>
        </p:nvSpPr>
        <p:spPr>
          <a:xfrm rot="16200000">
            <a:off x="7325446" y="3780815"/>
            <a:ext cx="1325562" cy="307777"/>
          </a:xfrm>
          <a:prstGeom prst="rect">
            <a:avLst/>
          </a:prstGeom>
          <a:solidFill>
            <a:schemeClr val="bg1"/>
          </a:solidFill>
        </p:spPr>
        <p:txBody>
          <a:bodyPr wrap="square" rtlCol="0">
            <a:spAutoFit/>
          </a:bodyPr>
          <a:lstStyle/>
          <a:p>
            <a:r>
              <a:rPr lang="en-US" sz="1400" dirty="0"/>
              <a:t>1000’s of tons </a:t>
            </a:r>
          </a:p>
        </p:txBody>
      </p:sp>
    </p:spTree>
    <p:extLst>
      <p:ext uri="{BB962C8B-B14F-4D97-AF65-F5344CB8AC3E}">
        <p14:creationId xmlns:p14="http://schemas.microsoft.com/office/powerpoint/2010/main" val="19183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709DC1-90DD-411C-B1F5-50A7C11CEF6D}"/>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Talk Structure </a:t>
            </a:r>
          </a:p>
        </p:txBody>
      </p:sp>
      <p:graphicFrame>
        <p:nvGraphicFramePr>
          <p:cNvPr id="5" name="Content Placeholder 2">
            <a:extLst>
              <a:ext uri="{FF2B5EF4-FFF2-40B4-BE49-F238E27FC236}">
                <a16:creationId xmlns:a16="http://schemas.microsoft.com/office/drawing/2014/main" id="{E4BD61BE-FD2E-485D-B8BF-7D68A6D4F508}"/>
              </a:ext>
            </a:extLst>
          </p:cNvPr>
          <p:cNvGraphicFramePr>
            <a:graphicFrameLocks noGrp="1"/>
          </p:cNvGraphicFramePr>
          <p:nvPr>
            <p:ph idx="1"/>
            <p:extLst>
              <p:ext uri="{D42A27DB-BD31-4B8C-83A1-F6EECF244321}">
                <p14:modId xmlns:p14="http://schemas.microsoft.com/office/powerpoint/2010/main" val="382841645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5333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6691-AA4C-4694-A47E-C86C8FBAF272}"/>
              </a:ext>
            </a:extLst>
          </p:cNvPr>
          <p:cNvSpPr>
            <a:spLocks noGrp="1"/>
          </p:cNvSpPr>
          <p:nvPr>
            <p:ph type="title"/>
          </p:nvPr>
        </p:nvSpPr>
        <p:spPr>
          <a:xfrm>
            <a:off x="0" y="39611"/>
            <a:ext cx="10515600" cy="1325563"/>
          </a:xfrm>
        </p:spPr>
        <p:txBody>
          <a:bodyPr/>
          <a:lstStyle/>
          <a:p>
            <a:r>
              <a:rPr lang="en-US" dirty="0"/>
              <a:t>Sensitivity 1 Male Only 15% Exploitation Cap</a:t>
            </a:r>
          </a:p>
        </p:txBody>
      </p:sp>
      <p:pic>
        <p:nvPicPr>
          <p:cNvPr id="4" name="Picture 3" descr="A close up of a map&#10;&#10;Description automatically generated">
            <a:extLst>
              <a:ext uri="{FF2B5EF4-FFF2-40B4-BE49-F238E27FC236}">
                <a16:creationId xmlns:a16="http://schemas.microsoft.com/office/drawing/2014/main" id="{AB385BA0-2089-47FC-9F8B-C5711DC1A62E}"/>
              </a:ext>
            </a:extLst>
          </p:cNvPr>
          <p:cNvPicPr>
            <a:picLocks noChangeAspect="1"/>
          </p:cNvPicPr>
          <p:nvPr/>
        </p:nvPicPr>
        <p:blipFill rotWithShape="1">
          <a:blip r:embed="rId3">
            <a:extLst>
              <a:ext uri="{28A0092B-C50C-407E-A947-70E740481C1C}">
                <a14:useLocalDpi xmlns:a14="http://schemas.microsoft.com/office/drawing/2010/main" val="0"/>
              </a:ext>
            </a:extLst>
          </a:blip>
          <a:srcRect r="47524"/>
          <a:stretch/>
        </p:blipFill>
        <p:spPr>
          <a:xfrm>
            <a:off x="8175875" y="1746752"/>
            <a:ext cx="3477135" cy="5020437"/>
          </a:xfrm>
          <a:prstGeom prst="rect">
            <a:avLst/>
          </a:prstGeom>
        </p:spPr>
      </p:pic>
      <p:pic>
        <p:nvPicPr>
          <p:cNvPr id="6" name="Picture 5" descr="A close up of a map&#10;&#10;Description automatically generated">
            <a:extLst>
              <a:ext uri="{FF2B5EF4-FFF2-40B4-BE49-F238E27FC236}">
                <a16:creationId xmlns:a16="http://schemas.microsoft.com/office/drawing/2014/main" id="{493048C6-21AB-4F70-863E-9E2619A81343}"/>
              </a:ext>
            </a:extLst>
          </p:cNvPr>
          <p:cNvPicPr>
            <a:picLocks noChangeAspect="1"/>
          </p:cNvPicPr>
          <p:nvPr/>
        </p:nvPicPr>
        <p:blipFill rotWithShape="1">
          <a:blip r:embed="rId4">
            <a:extLst>
              <a:ext uri="{28A0092B-C50C-407E-A947-70E740481C1C}">
                <a14:useLocalDpi xmlns:a14="http://schemas.microsoft.com/office/drawing/2010/main" val="0"/>
              </a:ext>
            </a:extLst>
          </a:blip>
          <a:srcRect r="47524"/>
          <a:stretch/>
        </p:blipFill>
        <p:spPr>
          <a:xfrm>
            <a:off x="223441" y="1797951"/>
            <a:ext cx="3477136" cy="5020438"/>
          </a:xfrm>
          <a:prstGeom prst="rect">
            <a:avLst/>
          </a:prstGeom>
        </p:spPr>
      </p:pic>
      <p:pic>
        <p:nvPicPr>
          <p:cNvPr id="8" name="Picture 7" descr="A close up of a map&#10;&#10;Description automatically generated">
            <a:extLst>
              <a:ext uri="{FF2B5EF4-FFF2-40B4-BE49-F238E27FC236}">
                <a16:creationId xmlns:a16="http://schemas.microsoft.com/office/drawing/2014/main" id="{99ABC2B0-6DC1-4B40-A2AE-004F8E64BC64}"/>
              </a:ext>
            </a:extLst>
          </p:cNvPr>
          <p:cNvPicPr>
            <a:picLocks noChangeAspect="1"/>
          </p:cNvPicPr>
          <p:nvPr/>
        </p:nvPicPr>
        <p:blipFill rotWithShape="1">
          <a:blip r:embed="rId5">
            <a:extLst>
              <a:ext uri="{28A0092B-C50C-407E-A947-70E740481C1C}">
                <a14:useLocalDpi xmlns:a14="http://schemas.microsoft.com/office/drawing/2010/main" val="0"/>
              </a:ext>
            </a:extLst>
          </a:blip>
          <a:srcRect r="47477"/>
          <a:stretch/>
        </p:blipFill>
        <p:spPr>
          <a:xfrm>
            <a:off x="4166792" y="1793511"/>
            <a:ext cx="3477135" cy="5015998"/>
          </a:xfrm>
          <a:prstGeom prst="rect">
            <a:avLst/>
          </a:prstGeom>
        </p:spPr>
      </p:pic>
      <p:sp>
        <p:nvSpPr>
          <p:cNvPr id="9" name="Rectangle 8">
            <a:extLst>
              <a:ext uri="{FF2B5EF4-FFF2-40B4-BE49-F238E27FC236}">
                <a16:creationId xmlns:a16="http://schemas.microsoft.com/office/drawing/2014/main" id="{3BDA3AAE-2961-4E23-8F74-D3D6980D6C6A}"/>
              </a:ext>
            </a:extLst>
          </p:cNvPr>
          <p:cNvSpPr/>
          <p:nvPr/>
        </p:nvSpPr>
        <p:spPr>
          <a:xfrm>
            <a:off x="1300195" y="1242994"/>
            <a:ext cx="1434752"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Model Est</a:t>
            </a:r>
          </a:p>
        </p:txBody>
      </p:sp>
      <p:sp>
        <p:nvSpPr>
          <p:cNvPr id="10" name="Rectangle 9">
            <a:extLst>
              <a:ext uri="{FF2B5EF4-FFF2-40B4-BE49-F238E27FC236}">
                <a16:creationId xmlns:a16="http://schemas.microsoft.com/office/drawing/2014/main" id="{C268E05A-D99B-4D49-B2C3-F334CD26C511}"/>
              </a:ext>
            </a:extLst>
          </p:cNvPr>
          <p:cNvSpPr/>
          <p:nvPr/>
        </p:nvSpPr>
        <p:spPr>
          <a:xfrm>
            <a:off x="5257800" y="1150304"/>
            <a:ext cx="1464760"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Survey Est</a:t>
            </a:r>
          </a:p>
        </p:txBody>
      </p:sp>
      <p:sp>
        <p:nvSpPr>
          <p:cNvPr id="11" name="Rectangle 10">
            <a:extLst>
              <a:ext uri="{FF2B5EF4-FFF2-40B4-BE49-F238E27FC236}">
                <a16:creationId xmlns:a16="http://schemas.microsoft.com/office/drawing/2014/main" id="{F955EC5F-2176-42F2-972E-F3816A5C4D2F}"/>
              </a:ext>
            </a:extLst>
          </p:cNvPr>
          <p:cNvSpPr/>
          <p:nvPr/>
        </p:nvSpPr>
        <p:spPr>
          <a:xfrm>
            <a:off x="8742040" y="1094298"/>
            <a:ext cx="2344809"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Model Survey Est</a:t>
            </a:r>
          </a:p>
        </p:txBody>
      </p:sp>
      <p:sp>
        <p:nvSpPr>
          <p:cNvPr id="12" name="TextBox 11">
            <a:extLst>
              <a:ext uri="{FF2B5EF4-FFF2-40B4-BE49-F238E27FC236}">
                <a16:creationId xmlns:a16="http://schemas.microsoft.com/office/drawing/2014/main" id="{8ED7D9A8-BB2F-4B08-A1EC-77D99567EDAC}"/>
              </a:ext>
            </a:extLst>
          </p:cNvPr>
          <p:cNvSpPr txBox="1"/>
          <p:nvPr/>
        </p:nvSpPr>
        <p:spPr>
          <a:xfrm rot="16200000">
            <a:off x="-439340" y="4038166"/>
            <a:ext cx="1325562" cy="307777"/>
          </a:xfrm>
          <a:prstGeom prst="rect">
            <a:avLst/>
          </a:prstGeom>
          <a:solidFill>
            <a:schemeClr val="bg1"/>
          </a:solidFill>
        </p:spPr>
        <p:txBody>
          <a:bodyPr wrap="square" rtlCol="0">
            <a:spAutoFit/>
          </a:bodyPr>
          <a:lstStyle/>
          <a:p>
            <a:r>
              <a:rPr lang="en-US" sz="1400" dirty="0"/>
              <a:t>1000’s of tons </a:t>
            </a:r>
          </a:p>
        </p:txBody>
      </p:sp>
      <p:sp>
        <p:nvSpPr>
          <p:cNvPr id="13" name="TextBox 12">
            <a:extLst>
              <a:ext uri="{FF2B5EF4-FFF2-40B4-BE49-F238E27FC236}">
                <a16:creationId xmlns:a16="http://schemas.microsoft.com/office/drawing/2014/main" id="{358783BE-888E-494C-A085-78546AA14466}"/>
              </a:ext>
            </a:extLst>
          </p:cNvPr>
          <p:cNvSpPr txBox="1"/>
          <p:nvPr/>
        </p:nvSpPr>
        <p:spPr>
          <a:xfrm rot="16200000">
            <a:off x="3504011" y="4038167"/>
            <a:ext cx="1325562" cy="307777"/>
          </a:xfrm>
          <a:prstGeom prst="rect">
            <a:avLst/>
          </a:prstGeom>
          <a:solidFill>
            <a:schemeClr val="bg1"/>
          </a:solidFill>
        </p:spPr>
        <p:txBody>
          <a:bodyPr wrap="square" rtlCol="0">
            <a:spAutoFit/>
          </a:bodyPr>
          <a:lstStyle/>
          <a:p>
            <a:r>
              <a:rPr lang="en-US" sz="1400" dirty="0"/>
              <a:t>1000’s of tons </a:t>
            </a:r>
          </a:p>
        </p:txBody>
      </p:sp>
      <p:sp>
        <p:nvSpPr>
          <p:cNvPr id="14" name="TextBox 13">
            <a:extLst>
              <a:ext uri="{FF2B5EF4-FFF2-40B4-BE49-F238E27FC236}">
                <a16:creationId xmlns:a16="http://schemas.microsoft.com/office/drawing/2014/main" id="{785EDDDB-12A5-4884-A7A4-B5E365DF6D89}"/>
              </a:ext>
            </a:extLst>
          </p:cNvPr>
          <p:cNvSpPr txBox="1"/>
          <p:nvPr/>
        </p:nvSpPr>
        <p:spPr>
          <a:xfrm rot="16200000">
            <a:off x="7513094" y="4038167"/>
            <a:ext cx="1325562" cy="307777"/>
          </a:xfrm>
          <a:prstGeom prst="rect">
            <a:avLst/>
          </a:prstGeom>
          <a:solidFill>
            <a:schemeClr val="bg1"/>
          </a:solidFill>
        </p:spPr>
        <p:txBody>
          <a:bodyPr wrap="square" rtlCol="0">
            <a:spAutoFit/>
          </a:bodyPr>
          <a:lstStyle/>
          <a:p>
            <a:r>
              <a:rPr lang="en-US" sz="1400" dirty="0"/>
              <a:t>1000’s of tons </a:t>
            </a:r>
          </a:p>
        </p:txBody>
      </p:sp>
    </p:spTree>
    <p:extLst>
      <p:ext uri="{BB962C8B-B14F-4D97-AF65-F5344CB8AC3E}">
        <p14:creationId xmlns:p14="http://schemas.microsoft.com/office/powerpoint/2010/main" val="3493348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85ED9-DCA0-4BFE-A6CD-1FD4172109EC}"/>
              </a:ext>
            </a:extLst>
          </p:cNvPr>
          <p:cNvSpPr>
            <a:spLocks noGrp="1"/>
          </p:cNvSpPr>
          <p:nvPr>
            <p:ph type="title"/>
          </p:nvPr>
        </p:nvSpPr>
        <p:spPr>
          <a:xfrm>
            <a:off x="0" y="-199634"/>
            <a:ext cx="10515600" cy="916608"/>
          </a:xfrm>
        </p:spPr>
        <p:txBody>
          <a:bodyPr/>
          <a:lstStyle/>
          <a:p>
            <a:r>
              <a:rPr lang="en-US" dirty="0"/>
              <a:t>Male and Female</a:t>
            </a:r>
          </a:p>
        </p:txBody>
      </p:sp>
      <p:pic>
        <p:nvPicPr>
          <p:cNvPr id="4" name="Picture 3" descr="A close up of a map&#10;&#10;Description automatically generated">
            <a:extLst>
              <a:ext uri="{FF2B5EF4-FFF2-40B4-BE49-F238E27FC236}">
                <a16:creationId xmlns:a16="http://schemas.microsoft.com/office/drawing/2014/main" id="{BDE6D0AD-CD8C-4128-844B-EDC700376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301" y="1730075"/>
            <a:ext cx="5979418" cy="4530438"/>
          </a:xfrm>
          <a:prstGeom prst="rect">
            <a:avLst/>
          </a:prstGeom>
        </p:spPr>
      </p:pic>
      <p:pic>
        <p:nvPicPr>
          <p:cNvPr id="6" name="Picture 5" descr="A close up of a map&#10;&#10;Description automatically generated">
            <a:extLst>
              <a:ext uri="{FF2B5EF4-FFF2-40B4-BE49-F238E27FC236}">
                <a16:creationId xmlns:a16="http://schemas.microsoft.com/office/drawing/2014/main" id="{763BF2A5-DADD-4086-A004-CA961E5E1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26" y="1724887"/>
            <a:ext cx="5979418" cy="4530438"/>
          </a:xfrm>
          <a:prstGeom prst="rect">
            <a:avLst/>
          </a:prstGeom>
        </p:spPr>
      </p:pic>
      <p:sp>
        <p:nvSpPr>
          <p:cNvPr id="7" name="Rectangle 6">
            <a:extLst>
              <a:ext uri="{FF2B5EF4-FFF2-40B4-BE49-F238E27FC236}">
                <a16:creationId xmlns:a16="http://schemas.microsoft.com/office/drawing/2014/main" id="{7CC0072A-60F6-4A99-9212-EDD188EC9418}"/>
              </a:ext>
            </a:extLst>
          </p:cNvPr>
          <p:cNvSpPr/>
          <p:nvPr/>
        </p:nvSpPr>
        <p:spPr>
          <a:xfrm>
            <a:off x="2623031" y="1258034"/>
            <a:ext cx="1196161"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Dimmer</a:t>
            </a:r>
          </a:p>
        </p:txBody>
      </p:sp>
      <p:sp>
        <p:nvSpPr>
          <p:cNvPr id="8" name="Rectangle 7">
            <a:extLst>
              <a:ext uri="{FF2B5EF4-FFF2-40B4-BE49-F238E27FC236}">
                <a16:creationId xmlns:a16="http://schemas.microsoft.com/office/drawing/2014/main" id="{0DAECBAF-2E82-46BC-B15E-2055F8728197}"/>
              </a:ext>
            </a:extLst>
          </p:cNvPr>
          <p:cNvSpPr/>
          <p:nvPr/>
        </p:nvSpPr>
        <p:spPr>
          <a:xfrm>
            <a:off x="8715850" y="1265816"/>
            <a:ext cx="853119"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Block</a:t>
            </a:r>
          </a:p>
        </p:txBody>
      </p:sp>
      <p:sp>
        <p:nvSpPr>
          <p:cNvPr id="9" name="TextBox 8">
            <a:extLst>
              <a:ext uri="{FF2B5EF4-FFF2-40B4-BE49-F238E27FC236}">
                <a16:creationId xmlns:a16="http://schemas.microsoft.com/office/drawing/2014/main" id="{B7CA2D5B-D8B1-4DB9-87B1-6333D9C32B37}"/>
              </a:ext>
            </a:extLst>
          </p:cNvPr>
          <p:cNvSpPr txBox="1"/>
          <p:nvPr/>
        </p:nvSpPr>
        <p:spPr>
          <a:xfrm rot="16200000">
            <a:off x="-548599" y="3757676"/>
            <a:ext cx="1325562" cy="307777"/>
          </a:xfrm>
          <a:prstGeom prst="rect">
            <a:avLst/>
          </a:prstGeom>
          <a:solidFill>
            <a:schemeClr val="bg1"/>
          </a:solidFill>
        </p:spPr>
        <p:txBody>
          <a:bodyPr wrap="square" rtlCol="0">
            <a:spAutoFit/>
          </a:bodyPr>
          <a:lstStyle/>
          <a:p>
            <a:r>
              <a:rPr lang="en-US" sz="1400" dirty="0"/>
              <a:t>1000’s of tons </a:t>
            </a:r>
          </a:p>
        </p:txBody>
      </p:sp>
      <p:sp>
        <p:nvSpPr>
          <p:cNvPr id="10" name="TextBox 9">
            <a:extLst>
              <a:ext uri="{FF2B5EF4-FFF2-40B4-BE49-F238E27FC236}">
                <a16:creationId xmlns:a16="http://schemas.microsoft.com/office/drawing/2014/main" id="{7DBFE345-D241-46B4-8E43-2F38E76326FA}"/>
              </a:ext>
            </a:extLst>
          </p:cNvPr>
          <p:cNvSpPr txBox="1"/>
          <p:nvPr/>
        </p:nvSpPr>
        <p:spPr>
          <a:xfrm rot="16200000">
            <a:off x="5448656" y="3653817"/>
            <a:ext cx="1326960" cy="246221"/>
          </a:xfrm>
          <a:prstGeom prst="rect">
            <a:avLst/>
          </a:prstGeom>
          <a:solidFill>
            <a:schemeClr val="bg1"/>
          </a:solidFill>
        </p:spPr>
        <p:txBody>
          <a:bodyPr wrap="square" rtlCol="0">
            <a:spAutoFit/>
          </a:bodyPr>
          <a:lstStyle/>
          <a:p>
            <a:r>
              <a:rPr lang="en-US" sz="1000" dirty="0"/>
              <a:t>1000’s of tons </a:t>
            </a:r>
          </a:p>
        </p:txBody>
      </p:sp>
    </p:spTree>
    <p:extLst>
      <p:ext uri="{BB962C8B-B14F-4D97-AF65-F5344CB8AC3E}">
        <p14:creationId xmlns:p14="http://schemas.microsoft.com/office/powerpoint/2010/main" val="1418021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B4FB9-40F1-41D7-B963-ED746757A696}"/>
              </a:ext>
            </a:extLst>
          </p:cNvPr>
          <p:cNvSpPr>
            <a:spLocks noGrp="1"/>
          </p:cNvSpPr>
          <p:nvPr>
            <p:ph type="title"/>
          </p:nvPr>
        </p:nvSpPr>
        <p:spPr>
          <a:xfrm>
            <a:off x="74468" y="79375"/>
            <a:ext cx="10515600" cy="622011"/>
          </a:xfrm>
        </p:spPr>
        <p:txBody>
          <a:bodyPr>
            <a:normAutofit fontScale="90000"/>
          </a:bodyPr>
          <a:lstStyle/>
          <a:p>
            <a:r>
              <a:rPr lang="en-US" dirty="0"/>
              <a:t>ELM</a:t>
            </a:r>
          </a:p>
        </p:txBody>
      </p:sp>
      <p:pic>
        <p:nvPicPr>
          <p:cNvPr id="4" name="Picture 3" descr="A close up of a map&#10;&#10;Description automatically generated">
            <a:extLst>
              <a:ext uri="{FF2B5EF4-FFF2-40B4-BE49-F238E27FC236}">
                <a16:creationId xmlns:a16="http://schemas.microsoft.com/office/drawing/2014/main" id="{1D73CFEE-C08C-4775-B6D2-E381B7E1AEDC}"/>
              </a:ext>
            </a:extLst>
          </p:cNvPr>
          <p:cNvPicPr>
            <a:picLocks noChangeAspect="1"/>
          </p:cNvPicPr>
          <p:nvPr/>
        </p:nvPicPr>
        <p:blipFill rotWithShape="1">
          <a:blip r:embed="rId2">
            <a:extLst>
              <a:ext uri="{28A0092B-C50C-407E-A947-70E740481C1C}">
                <a14:useLocalDpi xmlns:a14="http://schemas.microsoft.com/office/drawing/2010/main" val="0"/>
              </a:ext>
            </a:extLst>
          </a:blip>
          <a:srcRect b="52662"/>
          <a:stretch/>
        </p:blipFill>
        <p:spPr>
          <a:xfrm>
            <a:off x="2866160" y="194491"/>
            <a:ext cx="5649190" cy="2026158"/>
          </a:xfrm>
          <a:prstGeom prst="rect">
            <a:avLst/>
          </a:prstGeom>
        </p:spPr>
      </p:pic>
      <p:pic>
        <p:nvPicPr>
          <p:cNvPr id="6" name="Picture 5" descr="A close up of a map&#10;&#10;Description automatically generated">
            <a:extLst>
              <a:ext uri="{FF2B5EF4-FFF2-40B4-BE49-F238E27FC236}">
                <a16:creationId xmlns:a16="http://schemas.microsoft.com/office/drawing/2014/main" id="{B3A3BE32-7E59-4983-B09F-701E5F19F680}"/>
              </a:ext>
            </a:extLst>
          </p:cNvPr>
          <p:cNvPicPr>
            <a:picLocks noChangeAspect="1"/>
          </p:cNvPicPr>
          <p:nvPr/>
        </p:nvPicPr>
        <p:blipFill rotWithShape="1">
          <a:blip r:embed="rId3">
            <a:extLst>
              <a:ext uri="{28A0092B-C50C-407E-A947-70E740481C1C}">
                <a14:useLocalDpi xmlns:a14="http://schemas.microsoft.com/office/drawing/2010/main" val="0"/>
              </a:ext>
            </a:extLst>
          </a:blip>
          <a:srcRect b="52662"/>
          <a:stretch/>
        </p:blipFill>
        <p:spPr>
          <a:xfrm>
            <a:off x="2866160" y="2375871"/>
            <a:ext cx="5649185" cy="2026158"/>
          </a:xfrm>
          <a:prstGeom prst="rect">
            <a:avLst/>
          </a:prstGeom>
        </p:spPr>
      </p:pic>
      <p:pic>
        <p:nvPicPr>
          <p:cNvPr id="8" name="Picture 7" descr="A close up of a map&#10;&#10;Description automatically generated">
            <a:extLst>
              <a:ext uri="{FF2B5EF4-FFF2-40B4-BE49-F238E27FC236}">
                <a16:creationId xmlns:a16="http://schemas.microsoft.com/office/drawing/2014/main" id="{D9C50915-BD1C-44D0-9CAA-880F6C428E0E}"/>
              </a:ext>
            </a:extLst>
          </p:cNvPr>
          <p:cNvPicPr>
            <a:picLocks noChangeAspect="1"/>
          </p:cNvPicPr>
          <p:nvPr/>
        </p:nvPicPr>
        <p:blipFill rotWithShape="1">
          <a:blip r:embed="rId4">
            <a:extLst>
              <a:ext uri="{28A0092B-C50C-407E-A947-70E740481C1C}">
                <a14:useLocalDpi xmlns:a14="http://schemas.microsoft.com/office/drawing/2010/main" val="0"/>
              </a:ext>
            </a:extLst>
          </a:blip>
          <a:srcRect b="52662"/>
          <a:stretch/>
        </p:blipFill>
        <p:spPr>
          <a:xfrm>
            <a:off x="2866160" y="4483677"/>
            <a:ext cx="5649185" cy="2026158"/>
          </a:xfrm>
          <a:prstGeom prst="rect">
            <a:avLst/>
          </a:prstGeom>
        </p:spPr>
      </p:pic>
      <p:sp>
        <p:nvSpPr>
          <p:cNvPr id="9" name="Rectangle 8">
            <a:extLst>
              <a:ext uri="{FF2B5EF4-FFF2-40B4-BE49-F238E27FC236}">
                <a16:creationId xmlns:a16="http://schemas.microsoft.com/office/drawing/2014/main" id="{59320089-C995-44AC-AC8A-4D873417C3E1}"/>
              </a:ext>
            </a:extLst>
          </p:cNvPr>
          <p:cNvSpPr/>
          <p:nvPr/>
        </p:nvSpPr>
        <p:spPr>
          <a:xfrm>
            <a:off x="8805549" y="1361243"/>
            <a:ext cx="1494320"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30% ELMB</a:t>
            </a:r>
          </a:p>
        </p:txBody>
      </p:sp>
      <p:sp>
        <p:nvSpPr>
          <p:cNvPr id="10" name="Rectangle 9">
            <a:extLst>
              <a:ext uri="{FF2B5EF4-FFF2-40B4-BE49-F238E27FC236}">
                <a16:creationId xmlns:a16="http://schemas.microsoft.com/office/drawing/2014/main" id="{B9C010CC-2BBE-4499-9422-5F1920EB8AA1}"/>
              </a:ext>
            </a:extLst>
          </p:cNvPr>
          <p:cNvSpPr/>
          <p:nvPr/>
        </p:nvSpPr>
        <p:spPr>
          <a:xfrm>
            <a:off x="8855702" y="3198167"/>
            <a:ext cx="1494320"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4</a:t>
            </a:r>
            <a:r>
              <a:rPr lang="en-US" sz="2400" b="0" cap="none" spc="0" dirty="0">
                <a:ln w="0"/>
                <a:solidFill>
                  <a:schemeClr val="tx1"/>
                </a:solidFill>
                <a:effectLst>
                  <a:outerShdw blurRad="38100" dist="19050" dir="2700000" algn="tl" rotWithShape="0">
                    <a:schemeClr val="dk1">
                      <a:alpha val="40000"/>
                    </a:schemeClr>
                  </a:outerShdw>
                </a:effectLst>
              </a:rPr>
              <a:t>0% ELMB</a:t>
            </a:r>
          </a:p>
        </p:txBody>
      </p:sp>
      <p:sp>
        <p:nvSpPr>
          <p:cNvPr id="11" name="Rectangle 10">
            <a:extLst>
              <a:ext uri="{FF2B5EF4-FFF2-40B4-BE49-F238E27FC236}">
                <a16:creationId xmlns:a16="http://schemas.microsoft.com/office/drawing/2014/main" id="{2095EE4E-D53B-46D6-B857-ACFA371790B5}"/>
              </a:ext>
            </a:extLst>
          </p:cNvPr>
          <p:cNvSpPr/>
          <p:nvPr/>
        </p:nvSpPr>
        <p:spPr>
          <a:xfrm>
            <a:off x="8918047" y="5265923"/>
            <a:ext cx="1494320"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5</a:t>
            </a:r>
            <a:r>
              <a:rPr lang="en-US" sz="2400" b="0" cap="none" spc="0" dirty="0">
                <a:ln w="0"/>
                <a:solidFill>
                  <a:schemeClr val="tx1"/>
                </a:solidFill>
                <a:effectLst>
                  <a:outerShdw blurRad="38100" dist="19050" dir="2700000" algn="tl" rotWithShape="0">
                    <a:schemeClr val="dk1">
                      <a:alpha val="40000"/>
                    </a:schemeClr>
                  </a:outerShdw>
                </a:effectLst>
              </a:rPr>
              <a:t>0% ELMB</a:t>
            </a:r>
          </a:p>
        </p:txBody>
      </p:sp>
      <p:sp>
        <p:nvSpPr>
          <p:cNvPr id="12" name="Oval 11">
            <a:extLst>
              <a:ext uri="{FF2B5EF4-FFF2-40B4-BE49-F238E27FC236}">
                <a16:creationId xmlns:a16="http://schemas.microsoft.com/office/drawing/2014/main" id="{A0D1204C-D843-4DD0-9870-5E2B30DAA172}"/>
              </a:ext>
            </a:extLst>
          </p:cNvPr>
          <p:cNvSpPr/>
          <p:nvPr/>
        </p:nvSpPr>
        <p:spPr>
          <a:xfrm>
            <a:off x="3906982" y="5658528"/>
            <a:ext cx="1589809" cy="10510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00DDBC7-8A61-4A4F-8D09-F9D6989DC062}"/>
              </a:ext>
            </a:extLst>
          </p:cNvPr>
          <p:cNvSpPr txBox="1"/>
          <p:nvPr/>
        </p:nvSpPr>
        <p:spPr>
          <a:xfrm rot="16200000">
            <a:off x="1879313" y="3331331"/>
            <a:ext cx="1325562" cy="307777"/>
          </a:xfrm>
          <a:prstGeom prst="rect">
            <a:avLst/>
          </a:prstGeom>
          <a:solidFill>
            <a:schemeClr val="bg1"/>
          </a:solidFill>
        </p:spPr>
        <p:txBody>
          <a:bodyPr wrap="square" rtlCol="0">
            <a:spAutoFit/>
          </a:bodyPr>
          <a:lstStyle/>
          <a:p>
            <a:r>
              <a:rPr lang="en-US" sz="1400" dirty="0"/>
              <a:t>1000’s of tons </a:t>
            </a:r>
          </a:p>
        </p:txBody>
      </p:sp>
    </p:spTree>
    <p:extLst>
      <p:ext uri="{BB962C8B-B14F-4D97-AF65-F5344CB8AC3E}">
        <p14:creationId xmlns:p14="http://schemas.microsoft.com/office/powerpoint/2010/main" val="38717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DAC0-AF14-45E5-B645-C11A4B1172D3}"/>
              </a:ext>
            </a:extLst>
          </p:cNvPr>
          <p:cNvSpPr>
            <a:spLocks noGrp="1"/>
          </p:cNvSpPr>
          <p:nvPr>
            <p:ph type="title"/>
          </p:nvPr>
        </p:nvSpPr>
        <p:spPr>
          <a:xfrm>
            <a:off x="0" y="0"/>
            <a:ext cx="10515600" cy="1059873"/>
          </a:xfrm>
        </p:spPr>
        <p:txBody>
          <a:bodyPr/>
          <a:lstStyle/>
          <a:p>
            <a:r>
              <a:rPr lang="en-US" dirty="0"/>
              <a:t>Sensitivity 2: TAC = ABC</a:t>
            </a:r>
          </a:p>
        </p:txBody>
      </p:sp>
      <p:pic>
        <p:nvPicPr>
          <p:cNvPr id="4" name="Picture 3" descr="A close up of a map&#10;&#10;Description automatically generated">
            <a:extLst>
              <a:ext uri="{FF2B5EF4-FFF2-40B4-BE49-F238E27FC236}">
                <a16:creationId xmlns:a16="http://schemas.microsoft.com/office/drawing/2014/main" id="{346AF072-A4BE-486D-85D9-0BF44DB6A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387" y="1720644"/>
            <a:ext cx="6054071" cy="4587000"/>
          </a:xfrm>
          <a:prstGeom prst="rect">
            <a:avLst/>
          </a:prstGeom>
        </p:spPr>
      </p:pic>
      <p:pic>
        <p:nvPicPr>
          <p:cNvPr id="6" name="Picture 5" descr="A close up of a map&#10;&#10;Description automatically generated">
            <a:extLst>
              <a:ext uri="{FF2B5EF4-FFF2-40B4-BE49-F238E27FC236}">
                <a16:creationId xmlns:a16="http://schemas.microsoft.com/office/drawing/2014/main" id="{F28377F7-FB72-40DE-8C51-24C74C2CA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2" y="1720643"/>
            <a:ext cx="5951841" cy="4509543"/>
          </a:xfrm>
          <a:prstGeom prst="rect">
            <a:avLst/>
          </a:prstGeom>
        </p:spPr>
      </p:pic>
      <p:sp>
        <p:nvSpPr>
          <p:cNvPr id="7" name="TextBox 6">
            <a:extLst>
              <a:ext uri="{FF2B5EF4-FFF2-40B4-BE49-F238E27FC236}">
                <a16:creationId xmlns:a16="http://schemas.microsoft.com/office/drawing/2014/main" id="{DE9233BF-14EA-4DB4-BB09-A50EC1C195C1}"/>
              </a:ext>
            </a:extLst>
          </p:cNvPr>
          <p:cNvSpPr txBox="1"/>
          <p:nvPr/>
        </p:nvSpPr>
        <p:spPr>
          <a:xfrm rot="16200000">
            <a:off x="-508891" y="3740845"/>
            <a:ext cx="1325562" cy="307777"/>
          </a:xfrm>
          <a:prstGeom prst="rect">
            <a:avLst/>
          </a:prstGeom>
          <a:solidFill>
            <a:schemeClr val="bg1"/>
          </a:solidFill>
        </p:spPr>
        <p:txBody>
          <a:bodyPr wrap="square" rtlCol="0">
            <a:spAutoFit/>
          </a:bodyPr>
          <a:lstStyle/>
          <a:p>
            <a:r>
              <a:rPr lang="en-US" sz="1400" dirty="0"/>
              <a:t>1000’s of tons </a:t>
            </a:r>
          </a:p>
        </p:txBody>
      </p:sp>
      <p:sp>
        <p:nvSpPr>
          <p:cNvPr id="8" name="TextBox 7">
            <a:extLst>
              <a:ext uri="{FF2B5EF4-FFF2-40B4-BE49-F238E27FC236}">
                <a16:creationId xmlns:a16="http://schemas.microsoft.com/office/drawing/2014/main" id="{5DAE9945-8B0E-4DDB-B9F8-839CB0A08512}"/>
              </a:ext>
            </a:extLst>
          </p:cNvPr>
          <p:cNvSpPr txBox="1"/>
          <p:nvPr/>
        </p:nvSpPr>
        <p:spPr>
          <a:xfrm rot="16200000">
            <a:off x="5504838" y="3749580"/>
            <a:ext cx="1325562" cy="307777"/>
          </a:xfrm>
          <a:prstGeom prst="rect">
            <a:avLst/>
          </a:prstGeom>
          <a:solidFill>
            <a:schemeClr val="bg1"/>
          </a:solidFill>
        </p:spPr>
        <p:txBody>
          <a:bodyPr wrap="square" rtlCol="0">
            <a:spAutoFit/>
          </a:bodyPr>
          <a:lstStyle/>
          <a:p>
            <a:r>
              <a:rPr lang="en-US" sz="1400" dirty="0"/>
              <a:t>1000’s of tons </a:t>
            </a:r>
          </a:p>
        </p:txBody>
      </p:sp>
    </p:spTree>
    <p:extLst>
      <p:ext uri="{BB962C8B-B14F-4D97-AF65-F5344CB8AC3E}">
        <p14:creationId xmlns:p14="http://schemas.microsoft.com/office/powerpoint/2010/main" val="832485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DC3A0-35EB-4336-A17C-03E80F5B4AA4}"/>
              </a:ext>
            </a:extLst>
          </p:cNvPr>
          <p:cNvSpPr>
            <a:spLocks noGrp="1"/>
          </p:cNvSpPr>
          <p:nvPr>
            <p:ph type="title"/>
          </p:nvPr>
        </p:nvSpPr>
        <p:spPr>
          <a:xfrm>
            <a:off x="0" y="-221961"/>
            <a:ext cx="10515600" cy="1325563"/>
          </a:xfrm>
        </p:spPr>
        <p:txBody>
          <a:bodyPr/>
          <a:lstStyle/>
          <a:p>
            <a:r>
              <a:rPr lang="en-US" dirty="0"/>
              <a:t>Status Quo</a:t>
            </a:r>
          </a:p>
        </p:txBody>
      </p:sp>
      <p:pic>
        <p:nvPicPr>
          <p:cNvPr id="4" name="Picture 3" descr="A close up of a map&#10;&#10;Description automatically generated">
            <a:extLst>
              <a:ext uri="{FF2B5EF4-FFF2-40B4-BE49-F238E27FC236}">
                <a16:creationId xmlns:a16="http://schemas.microsoft.com/office/drawing/2014/main" id="{8DFE58DB-0033-453F-948C-366E62C9C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954" y="1103602"/>
            <a:ext cx="7152604" cy="5419328"/>
          </a:xfrm>
          <a:prstGeom prst="rect">
            <a:avLst/>
          </a:prstGeom>
        </p:spPr>
      </p:pic>
      <p:sp>
        <p:nvSpPr>
          <p:cNvPr id="5" name="TextBox 4">
            <a:extLst>
              <a:ext uri="{FF2B5EF4-FFF2-40B4-BE49-F238E27FC236}">
                <a16:creationId xmlns:a16="http://schemas.microsoft.com/office/drawing/2014/main" id="{1DD005F8-588F-4E02-9915-FEA29B62EF37}"/>
              </a:ext>
            </a:extLst>
          </p:cNvPr>
          <p:cNvSpPr txBox="1"/>
          <p:nvPr/>
        </p:nvSpPr>
        <p:spPr>
          <a:xfrm rot="16200000">
            <a:off x="1675174" y="3454746"/>
            <a:ext cx="1325562" cy="307777"/>
          </a:xfrm>
          <a:prstGeom prst="rect">
            <a:avLst/>
          </a:prstGeom>
          <a:solidFill>
            <a:schemeClr val="bg1"/>
          </a:solidFill>
        </p:spPr>
        <p:txBody>
          <a:bodyPr wrap="square" rtlCol="0">
            <a:spAutoFit/>
          </a:bodyPr>
          <a:lstStyle/>
          <a:p>
            <a:r>
              <a:rPr lang="en-US" sz="1400" dirty="0"/>
              <a:t>1000’s of tons </a:t>
            </a:r>
          </a:p>
        </p:txBody>
      </p:sp>
    </p:spTree>
    <p:extLst>
      <p:ext uri="{BB962C8B-B14F-4D97-AF65-F5344CB8AC3E}">
        <p14:creationId xmlns:p14="http://schemas.microsoft.com/office/powerpoint/2010/main" val="3136854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793D6-EF50-491F-AB01-E29582CEBDED}"/>
              </a:ext>
            </a:extLst>
          </p:cNvPr>
          <p:cNvSpPr>
            <a:spLocks noGrp="1"/>
          </p:cNvSpPr>
          <p:nvPr>
            <p:ph type="title"/>
          </p:nvPr>
        </p:nvSpPr>
        <p:spPr>
          <a:xfrm>
            <a:off x="0" y="0"/>
            <a:ext cx="10515600" cy="611620"/>
          </a:xfrm>
        </p:spPr>
        <p:txBody>
          <a:bodyPr>
            <a:normAutofit fontScale="90000"/>
          </a:bodyPr>
          <a:lstStyle/>
          <a:p>
            <a:r>
              <a:rPr lang="en-US" dirty="0"/>
              <a:t>Recruitment Spread </a:t>
            </a:r>
          </a:p>
        </p:txBody>
      </p:sp>
      <p:pic>
        <p:nvPicPr>
          <p:cNvPr id="4" name="Picture 3" descr="A close up of a logo&#10;&#10;Description automatically generated">
            <a:extLst>
              <a:ext uri="{FF2B5EF4-FFF2-40B4-BE49-F238E27FC236}">
                <a16:creationId xmlns:a16="http://schemas.microsoft.com/office/drawing/2014/main" id="{1E9DF1D3-6C9C-4BD9-A90C-5819473CC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3016" y="701388"/>
            <a:ext cx="3753324" cy="2843788"/>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3A0BE1F3-7383-4360-90D7-1DE67D28B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98" y="3786855"/>
            <a:ext cx="3753324" cy="2843788"/>
          </a:xfrm>
          <a:prstGeom prst="rect">
            <a:avLst/>
          </a:prstGeom>
        </p:spPr>
      </p:pic>
      <p:pic>
        <p:nvPicPr>
          <p:cNvPr id="8" name="Picture 7" descr="A close up of a map&#10;&#10;Description automatically generated">
            <a:extLst>
              <a:ext uri="{FF2B5EF4-FFF2-40B4-BE49-F238E27FC236}">
                <a16:creationId xmlns:a16="http://schemas.microsoft.com/office/drawing/2014/main" id="{F196926F-CC20-42C7-9D3D-3CBC82DC6F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1891" y="3858348"/>
            <a:ext cx="3753324" cy="2843788"/>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2E25D6B9-4810-44D8-B925-0CEF22D57C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01388"/>
            <a:ext cx="3753324" cy="2843788"/>
          </a:xfrm>
          <a:prstGeom prst="rect">
            <a:avLst/>
          </a:prstGeom>
        </p:spPr>
      </p:pic>
      <p:pic>
        <p:nvPicPr>
          <p:cNvPr id="12" name="Picture 11" descr="A close up of a map&#10;&#10;Description automatically generated">
            <a:extLst>
              <a:ext uri="{FF2B5EF4-FFF2-40B4-BE49-F238E27FC236}">
                <a16:creationId xmlns:a16="http://schemas.microsoft.com/office/drawing/2014/main" id="{C6B0463E-E259-4875-9DD8-03EC615C71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1891" y="701388"/>
            <a:ext cx="3753324" cy="2843788"/>
          </a:xfrm>
          <a:prstGeom prst="rect">
            <a:avLst/>
          </a:prstGeom>
        </p:spPr>
      </p:pic>
      <p:sp>
        <p:nvSpPr>
          <p:cNvPr id="13" name="Rectangle 12">
            <a:extLst>
              <a:ext uri="{FF2B5EF4-FFF2-40B4-BE49-F238E27FC236}">
                <a16:creationId xmlns:a16="http://schemas.microsoft.com/office/drawing/2014/main" id="{3D8CE48F-536C-478A-8D1C-58447A802202}"/>
              </a:ext>
            </a:extLst>
          </p:cNvPr>
          <p:cNvSpPr/>
          <p:nvPr/>
        </p:nvSpPr>
        <p:spPr>
          <a:xfrm>
            <a:off x="219166" y="2724236"/>
            <a:ext cx="1736694"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Female Only</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7F2C7771-3564-4F1C-9943-36775550CDD3}"/>
              </a:ext>
            </a:extLst>
          </p:cNvPr>
          <p:cNvSpPr/>
          <p:nvPr/>
        </p:nvSpPr>
        <p:spPr>
          <a:xfrm>
            <a:off x="4305111" y="2724236"/>
            <a:ext cx="2063386"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Male Only 15%</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8A420904-576E-41E1-A1B9-292B1A69C797}"/>
              </a:ext>
            </a:extLst>
          </p:cNvPr>
          <p:cNvSpPr/>
          <p:nvPr/>
        </p:nvSpPr>
        <p:spPr>
          <a:xfrm>
            <a:off x="8685960" y="2800722"/>
            <a:ext cx="853119"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Block</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53BC85AC-8155-41D4-839B-E24936BC9FAA}"/>
              </a:ext>
            </a:extLst>
          </p:cNvPr>
          <p:cNvSpPr/>
          <p:nvPr/>
        </p:nvSpPr>
        <p:spPr>
          <a:xfrm>
            <a:off x="4350550" y="5925779"/>
            <a:ext cx="1494320"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4</a:t>
            </a:r>
            <a:r>
              <a:rPr lang="en-US" sz="2400" b="0" cap="none" spc="0" dirty="0">
                <a:ln w="0"/>
                <a:solidFill>
                  <a:schemeClr val="tx1"/>
                </a:solidFill>
                <a:effectLst>
                  <a:outerShdw blurRad="38100" dist="19050" dir="2700000" algn="tl" rotWithShape="0">
                    <a:schemeClr val="dk1">
                      <a:alpha val="40000"/>
                    </a:schemeClr>
                  </a:outerShdw>
                </a:effectLst>
              </a:rPr>
              <a:t>0% ELMB</a:t>
            </a:r>
          </a:p>
        </p:txBody>
      </p:sp>
      <p:sp>
        <p:nvSpPr>
          <p:cNvPr id="17" name="Rectangle 16">
            <a:extLst>
              <a:ext uri="{FF2B5EF4-FFF2-40B4-BE49-F238E27FC236}">
                <a16:creationId xmlns:a16="http://schemas.microsoft.com/office/drawing/2014/main" id="{0F6BD7CA-86D5-4F0D-AA63-85439869EA14}"/>
              </a:ext>
            </a:extLst>
          </p:cNvPr>
          <p:cNvSpPr/>
          <p:nvPr/>
        </p:nvSpPr>
        <p:spPr>
          <a:xfrm>
            <a:off x="444657" y="5858837"/>
            <a:ext cx="1196161"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Dimmer</a:t>
            </a:r>
            <a:endParaRPr lang="en-US" sz="2400" b="0" cap="none" spc="0" dirty="0">
              <a:ln w="0"/>
              <a:solidFill>
                <a:schemeClr val="tx1"/>
              </a:solidFill>
              <a:effectLst>
                <a:outerShdw blurRad="38100" dist="19050" dir="2700000" algn="tl" rotWithShape="0">
                  <a:schemeClr val="dk1">
                    <a:alpha val="40000"/>
                  </a:schemeClr>
                </a:outerShdw>
              </a:effectLst>
            </a:endParaRPr>
          </a:p>
        </p:txBody>
      </p:sp>
      <p:pic>
        <p:nvPicPr>
          <p:cNvPr id="19" name="Picture 18" descr="A close up of a map&#10;&#10;Description automatically generated">
            <a:extLst>
              <a:ext uri="{FF2B5EF4-FFF2-40B4-BE49-F238E27FC236}">
                <a16:creationId xmlns:a16="http://schemas.microsoft.com/office/drawing/2014/main" id="{8D953BD5-EF91-4635-AE1F-48C01CA79F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3015" y="3858347"/>
            <a:ext cx="3764327" cy="2852125"/>
          </a:xfrm>
          <a:prstGeom prst="rect">
            <a:avLst/>
          </a:prstGeom>
        </p:spPr>
      </p:pic>
      <p:sp>
        <p:nvSpPr>
          <p:cNvPr id="21" name="Rectangle 20">
            <a:extLst>
              <a:ext uri="{FF2B5EF4-FFF2-40B4-BE49-F238E27FC236}">
                <a16:creationId xmlns:a16="http://schemas.microsoft.com/office/drawing/2014/main" id="{03833659-2518-4822-B9F2-50E3ADB7E595}"/>
              </a:ext>
            </a:extLst>
          </p:cNvPr>
          <p:cNvSpPr/>
          <p:nvPr/>
        </p:nvSpPr>
        <p:spPr>
          <a:xfrm>
            <a:off x="8329818" y="5962457"/>
            <a:ext cx="1324080" cy="461665"/>
          </a:xfrm>
          <a:prstGeom prst="rect">
            <a:avLst/>
          </a:prstGeom>
          <a:noFill/>
        </p:spPr>
        <p:txBody>
          <a:bodyPr wrap="none" lIns="91440" tIns="45720" rIns="91440" bIns="45720">
            <a:spAutoFit/>
          </a:bodyPr>
          <a:lstStyle/>
          <a:p>
            <a:pPr algn="ctr"/>
            <a:r>
              <a:rPr lang="en-US" sz="2400" dirty="0" err="1">
                <a:ln w="0"/>
                <a:effectLst>
                  <a:outerShdw blurRad="38100" dist="19050" dir="2700000" algn="tl" rotWithShape="0">
                    <a:schemeClr val="dk1">
                      <a:alpha val="40000"/>
                    </a:schemeClr>
                  </a:outerShdw>
                </a:effectLst>
              </a:rPr>
              <a:t>ModSurv</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00649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338C-94E1-46AF-A028-1136815F295C}"/>
              </a:ext>
            </a:extLst>
          </p:cNvPr>
          <p:cNvSpPr>
            <a:spLocks noGrp="1"/>
          </p:cNvSpPr>
          <p:nvPr>
            <p:ph type="title"/>
          </p:nvPr>
        </p:nvSpPr>
        <p:spPr>
          <a:xfrm>
            <a:off x="838200" y="365125"/>
            <a:ext cx="10515600" cy="1325563"/>
          </a:xfrm>
        </p:spPr>
        <p:txBody>
          <a:bodyPr>
            <a:normAutofit/>
          </a:bodyPr>
          <a:lstStyle/>
          <a:p>
            <a:r>
              <a:rPr lang="en-US" dirty="0"/>
              <a:t>Table Examples </a:t>
            </a:r>
          </a:p>
        </p:txBody>
      </p:sp>
      <p:graphicFrame>
        <p:nvGraphicFramePr>
          <p:cNvPr id="5" name="Content Placeholder 2">
            <a:extLst>
              <a:ext uri="{FF2B5EF4-FFF2-40B4-BE49-F238E27FC236}">
                <a16:creationId xmlns:a16="http://schemas.microsoft.com/office/drawing/2014/main" id="{676E828D-C221-4940-B49A-E26935732D0D}"/>
              </a:ext>
            </a:extLst>
          </p:cNvPr>
          <p:cNvGraphicFramePr>
            <a:graphicFrameLocks noGrp="1"/>
          </p:cNvGraphicFramePr>
          <p:nvPr>
            <p:ph idx="1"/>
            <p:extLst>
              <p:ext uri="{D42A27DB-BD31-4B8C-83A1-F6EECF244321}">
                <p14:modId xmlns:p14="http://schemas.microsoft.com/office/powerpoint/2010/main" val="8782748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183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6AB1-3AC9-4693-8BBA-D83DBFDBB1BF}"/>
              </a:ext>
            </a:extLst>
          </p:cNvPr>
          <p:cNvSpPr>
            <a:spLocks noGrp="1"/>
          </p:cNvSpPr>
          <p:nvPr>
            <p:ph type="title"/>
          </p:nvPr>
        </p:nvSpPr>
        <p:spPr>
          <a:xfrm>
            <a:off x="838200" y="365125"/>
            <a:ext cx="10515600" cy="1325563"/>
          </a:xfrm>
        </p:spPr>
        <p:txBody>
          <a:bodyPr>
            <a:normAutofit/>
          </a:bodyPr>
          <a:lstStyle/>
          <a:p>
            <a:r>
              <a:rPr lang="en-US" dirty="0"/>
              <a:t>Limits</a:t>
            </a:r>
          </a:p>
        </p:txBody>
      </p:sp>
      <p:graphicFrame>
        <p:nvGraphicFramePr>
          <p:cNvPr id="13" name="Content Placeholder 12">
            <a:extLst>
              <a:ext uri="{FF2B5EF4-FFF2-40B4-BE49-F238E27FC236}">
                <a16:creationId xmlns:a16="http://schemas.microsoft.com/office/drawing/2014/main" id="{C78DC0D1-3F0E-4211-80A6-F44D81C582C3}"/>
              </a:ext>
            </a:extLst>
          </p:cNvPr>
          <p:cNvGraphicFramePr>
            <a:graphicFrameLocks noGrp="1"/>
          </p:cNvGraphicFramePr>
          <p:nvPr>
            <p:ph idx="1"/>
            <p:extLst>
              <p:ext uri="{D42A27DB-BD31-4B8C-83A1-F6EECF244321}">
                <p14:modId xmlns:p14="http://schemas.microsoft.com/office/powerpoint/2010/main" val="448027836"/>
              </p:ext>
            </p:extLst>
          </p:nvPr>
        </p:nvGraphicFramePr>
        <p:xfrm>
          <a:off x="1259352" y="1494797"/>
          <a:ext cx="9472526" cy="4944338"/>
        </p:xfrm>
        <a:graphic>
          <a:graphicData uri="http://schemas.openxmlformats.org/drawingml/2006/table">
            <a:tbl>
              <a:tblPr firstRow="1" bandRow="1"/>
              <a:tblGrid>
                <a:gridCol w="1600874">
                  <a:extLst>
                    <a:ext uri="{9D8B030D-6E8A-4147-A177-3AD203B41FA5}">
                      <a16:colId xmlns:a16="http://schemas.microsoft.com/office/drawing/2014/main" val="3026892454"/>
                    </a:ext>
                  </a:extLst>
                </a:gridCol>
                <a:gridCol w="911891">
                  <a:extLst>
                    <a:ext uri="{9D8B030D-6E8A-4147-A177-3AD203B41FA5}">
                      <a16:colId xmlns:a16="http://schemas.microsoft.com/office/drawing/2014/main" val="1387856360"/>
                    </a:ext>
                  </a:extLst>
                </a:gridCol>
                <a:gridCol w="790306">
                  <a:extLst>
                    <a:ext uri="{9D8B030D-6E8A-4147-A177-3AD203B41FA5}">
                      <a16:colId xmlns:a16="http://schemas.microsoft.com/office/drawing/2014/main" val="1322392726"/>
                    </a:ext>
                  </a:extLst>
                </a:gridCol>
                <a:gridCol w="1578587">
                  <a:extLst>
                    <a:ext uri="{9D8B030D-6E8A-4147-A177-3AD203B41FA5}">
                      <a16:colId xmlns:a16="http://schemas.microsoft.com/office/drawing/2014/main" val="2051987682"/>
                    </a:ext>
                  </a:extLst>
                </a:gridCol>
                <a:gridCol w="1018787">
                  <a:extLst>
                    <a:ext uri="{9D8B030D-6E8A-4147-A177-3AD203B41FA5}">
                      <a16:colId xmlns:a16="http://schemas.microsoft.com/office/drawing/2014/main" val="2379089947"/>
                    </a:ext>
                  </a:extLst>
                </a:gridCol>
                <a:gridCol w="911891">
                  <a:extLst>
                    <a:ext uri="{9D8B030D-6E8A-4147-A177-3AD203B41FA5}">
                      <a16:colId xmlns:a16="http://schemas.microsoft.com/office/drawing/2014/main" val="3785566235"/>
                    </a:ext>
                  </a:extLst>
                </a:gridCol>
                <a:gridCol w="876937">
                  <a:extLst>
                    <a:ext uri="{9D8B030D-6E8A-4147-A177-3AD203B41FA5}">
                      <a16:colId xmlns:a16="http://schemas.microsoft.com/office/drawing/2014/main" val="1496499669"/>
                    </a:ext>
                  </a:extLst>
                </a:gridCol>
                <a:gridCol w="952420">
                  <a:extLst>
                    <a:ext uri="{9D8B030D-6E8A-4147-A177-3AD203B41FA5}">
                      <a16:colId xmlns:a16="http://schemas.microsoft.com/office/drawing/2014/main" val="3384173739"/>
                    </a:ext>
                  </a:extLst>
                </a:gridCol>
                <a:gridCol w="830833">
                  <a:extLst>
                    <a:ext uri="{9D8B030D-6E8A-4147-A177-3AD203B41FA5}">
                      <a16:colId xmlns:a16="http://schemas.microsoft.com/office/drawing/2014/main" val="115697026"/>
                    </a:ext>
                  </a:extLst>
                </a:gridCol>
              </a:tblGrid>
              <a:tr h="353167">
                <a:tc>
                  <a:txBody>
                    <a:bodyPr/>
                    <a:lstStyle/>
                    <a:p>
                      <a:pPr algn="l" fontAlgn="b"/>
                      <a:r>
                        <a:rPr lang="en-US" sz="1600" b="0" i="0" u="none" strike="noStrike" dirty="0">
                          <a:solidFill>
                            <a:srgbClr val="000000"/>
                          </a:solidFill>
                          <a:effectLst/>
                          <a:latin typeface="Calibri" panose="020F0502020204030204" pitchFamily="34" charset="0"/>
                        </a:rPr>
                        <a:t> </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avgOFL</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cvOFL</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avgClosedYears</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cvNOTAC</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avgTAC</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minTAC</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maxTAC</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cvTAC</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082138"/>
                  </a:ext>
                </a:extLst>
              </a:tr>
              <a:tr h="353167">
                <a:tc>
                  <a:txBody>
                    <a:bodyPr/>
                    <a:lstStyle/>
                    <a:p>
                      <a:pPr algn="l" fontAlgn="b"/>
                      <a:r>
                        <a:rPr lang="en-US" sz="1600" b="0" i="0" u="none" strike="noStrike">
                          <a:solidFill>
                            <a:srgbClr val="000000"/>
                          </a:solidFill>
                          <a:effectLst/>
                          <a:latin typeface="Calibri" panose="020F0502020204030204" pitchFamily="34" charset="0"/>
                        </a:rPr>
                        <a:t>Female Only</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17.70</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NaN</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8.10</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3.87</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15.71</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33962424"/>
                  </a:ext>
                </a:extLst>
              </a:tr>
              <a:tr h="353167">
                <a:tc>
                  <a:txBody>
                    <a:bodyPr/>
                    <a:lstStyle/>
                    <a:p>
                      <a:pPr algn="l" fontAlgn="b"/>
                      <a:r>
                        <a:rPr lang="en-US" sz="1600" b="0" i="0" u="none" strike="noStrike">
                          <a:solidFill>
                            <a:srgbClr val="000000"/>
                          </a:solidFill>
                          <a:effectLst/>
                          <a:latin typeface="Calibri" panose="020F0502020204030204" pitchFamily="34" charset="0"/>
                        </a:rPr>
                        <a:t>Male Only 10%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20.90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0.32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NaN</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5.13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10.78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0.25</a:t>
                      </a:r>
                    </a:p>
                  </a:txBody>
                  <a:tcPr marL="7084" marR="7084" marT="7084" marB="0" anchor="b">
                    <a:lnL>
                      <a:noFill/>
                    </a:lnL>
                    <a:lnR>
                      <a:noFill/>
                    </a:lnR>
                    <a:lnT>
                      <a:noFill/>
                    </a:lnT>
                    <a:lnB>
                      <a:noFill/>
                    </a:lnB>
                  </a:tcPr>
                </a:tc>
                <a:extLst>
                  <a:ext uri="{0D108BD9-81ED-4DB2-BD59-A6C34878D82A}">
                    <a16:rowId xmlns:a16="http://schemas.microsoft.com/office/drawing/2014/main" val="2687027569"/>
                  </a:ext>
                </a:extLst>
              </a:tr>
              <a:tr h="353167">
                <a:tc>
                  <a:txBody>
                    <a:bodyPr/>
                    <a:lstStyle/>
                    <a:p>
                      <a:pPr algn="l" fontAlgn="b"/>
                      <a:r>
                        <a:rPr lang="en-US" sz="1600" b="0" i="0" u="none" strike="noStrike">
                          <a:solidFill>
                            <a:srgbClr val="000000"/>
                          </a:solidFill>
                          <a:effectLst/>
                          <a:latin typeface="Calibri" panose="020F0502020204030204" pitchFamily="34" charset="0"/>
                        </a:rPr>
                        <a:t>Male Only 15%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21.93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NaN</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7.41</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3.19</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15.24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0.17</a:t>
                      </a:r>
                    </a:p>
                  </a:txBody>
                  <a:tcPr marL="7084" marR="7084" marT="7084" marB="0" anchor="b">
                    <a:lnL>
                      <a:noFill/>
                    </a:lnL>
                    <a:lnR>
                      <a:noFill/>
                    </a:lnR>
                    <a:lnT>
                      <a:noFill/>
                    </a:lnT>
                    <a:lnB>
                      <a:noFill/>
                    </a:lnB>
                  </a:tcPr>
                </a:tc>
                <a:extLst>
                  <a:ext uri="{0D108BD9-81ED-4DB2-BD59-A6C34878D82A}">
                    <a16:rowId xmlns:a16="http://schemas.microsoft.com/office/drawing/2014/main" val="744201087"/>
                  </a:ext>
                </a:extLst>
              </a:tr>
              <a:tr h="353167">
                <a:tc>
                  <a:txBody>
                    <a:bodyPr/>
                    <a:lstStyle/>
                    <a:p>
                      <a:pPr algn="l" fontAlgn="b"/>
                      <a:r>
                        <a:rPr lang="en-US" sz="1600" b="0" i="0" u="none" strike="noStrike">
                          <a:solidFill>
                            <a:srgbClr val="000000"/>
                          </a:solidFill>
                          <a:effectLst/>
                          <a:latin typeface="Calibri" panose="020F0502020204030204" pitchFamily="34" charset="0"/>
                        </a:rPr>
                        <a:t>Male Only 20%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18.26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NaN</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2.93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16.58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0.24</a:t>
                      </a:r>
                    </a:p>
                  </a:txBody>
                  <a:tcPr marL="7084" marR="7084" marT="7084" marB="0" anchor="b">
                    <a:lnL>
                      <a:noFill/>
                    </a:lnL>
                    <a:lnR>
                      <a:noFill/>
                    </a:lnR>
                    <a:lnT>
                      <a:noFill/>
                    </a:lnT>
                    <a:lnB>
                      <a:noFill/>
                    </a:lnB>
                  </a:tcPr>
                </a:tc>
                <a:extLst>
                  <a:ext uri="{0D108BD9-81ED-4DB2-BD59-A6C34878D82A}">
                    <a16:rowId xmlns:a16="http://schemas.microsoft.com/office/drawing/2014/main" val="3619645616"/>
                  </a:ext>
                </a:extLst>
              </a:tr>
              <a:tr h="353167">
                <a:tc>
                  <a:txBody>
                    <a:bodyPr/>
                    <a:lstStyle/>
                    <a:p>
                      <a:pPr algn="l" fontAlgn="b"/>
                      <a:r>
                        <a:rPr lang="en-US" sz="1600" b="0" i="0" u="none" strike="noStrike">
                          <a:solidFill>
                            <a:srgbClr val="000000"/>
                          </a:solidFill>
                          <a:effectLst/>
                          <a:latin typeface="Calibri" panose="020F0502020204030204" pitchFamily="34" charset="0"/>
                        </a:rPr>
                        <a:t>Dimmer </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15.67</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NaN</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6.82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3.21</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11.72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7084" marR="7084" marT="7084" marB="0" anchor="b">
                    <a:lnL>
                      <a:noFill/>
                    </a:lnL>
                    <a:lnR>
                      <a:noFill/>
                    </a:lnR>
                    <a:lnT>
                      <a:noFill/>
                    </a:lnT>
                    <a:lnB>
                      <a:noFill/>
                    </a:lnB>
                  </a:tcPr>
                </a:tc>
                <a:extLst>
                  <a:ext uri="{0D108BD9-81ED-4DB2-BD59-A6C34878D82A}">
                    <a16:rowId xmlns:a16="http://schemas.microsoft.com/office/drawing/2014/main" val="3237020537"/>
                  </a:ext>
                </a:extLst>
              </a:tr>
              <a:tr h="353167">
                <a:tc>
                  <a:txBody>
                    <a:bodyPr/>
                    <a:lstStyle/>
                    <a:p>
                      <a:pPr algn="l" fontAlgn="b"/>
                      <a:r>
                        <a:rPr lang="en-US" sz="1600" b="0" i="0" u="none" strike="noStrike">
                          <a:solidFill>
                            <a:srgbClr val="000000"/>
                          </a:solidFill>
                          <a:effectLst/>
                          <a:latin typeface="Calibri" panose="020F0502020204030204" pitchFamily="34" charset="0"/>
                        </a:rPr>
                        <a:t>Block</a:t>
                      </a:r>
                    </a:p>
                  </a:txBody>
                  <a:tcPr marL="7084" marR="7084" marT="7084"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26.16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NaN</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5.03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2.11</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14.01</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0.17</a:t>
                      </a:r>
                    </a:p>
                  </a:txBody>
                  <a:tcPr marL="7084" marR="7084" marT="7084" marB="0" anchor="b">
                    <a:lnL>
                      <a:noFill/>
                    </a:lnL>
                    <a:lnR>
                      <a:noFill/>
                    </a:lnR>
                    <a:lnT>
                      <a:noFill/>
                    </a:lnT>
                    <a:lnB>
                      <a:noFill/>
                    </a:lnB>
                  </a:tcPr>
                </a:tc>
                <a:extLst>
                  <a:ext uri="{0D108BD9-81ED-4DB2-BD59-A6C34878D82A}">
                    <a16:rowId xmlns:a16="http://schemas.microsoft.com/office/drawing/2014/main" val="1259338444"/>
                  </a:ext>
                </a:extLst>
              </a:tr>
              <a:tr h="353167">
                <a:tc>
                  <a:txBody>
                    <a:bodyPr/>
                    <a:lstStyle/>
                    <a:p>
                      <a:pPr algn="l" fontAlgn="b"/>
                      <a:r>
                        <a:rPr lang="en-US" sz="1600" b="0" i="0" u="none" strike="noStrike">
                          <a:solidFill>
                            <a:srgbClr val="000000"/>
                          </a:solidFill>
                          <a:effectLst/>
                          <a:latin typeface="Calibri" panose="020F0502020204030204" pitchFamily="34" charset="0"/>
                        </a:rPr>
                        <a:t>ELM 30%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23.56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NaN</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9.99</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4.32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23.00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7084" marR="7084" marT="7084" marB="0" anchor="b">
                    <a:lnL>
                      <a:noFill/>
                    </a:lnL>
                    <a:lnR>
                      <a:noFill/>
                    </a:lnR>
                    <a:lnT>
                      <a:noFill/>
                    </a:lnT>
                    <a:lnB>
                      <a:noFill/>
                    </a:lnB>
                  </a:tcPr>
                </a:tc>
                <a:extLst>
                  <a:ext uri="{0D108BD9-81ED-4DB2-BD59-A6C34878D82A}">
                    <a16:rowId xmlns:a16="http://schemas.microsoft.com/office/drawing/2014/main" val="3888538900"/>
                  </a:ext>
                </a:extLst>
              </a:tr>
              <a:tr h="353167">
                <a:tc>
                  <a:txBody>
                    <a:bodyPr/>
                    <a:lstStyle/>
                    <a:p>
                      <a:pPr algn="l" fontAlgn="b"/>
                      <a:r>
                        <a:rPr lang="en-US" sz="1600" b="0" i="0" u="none" strike="noStrike">
                          <a:solidFill>
                            <a:srgbClr val="000000"/>
                          </a:solidFill>
                          <a:effectLst/>
                          <a:latin typeface="Calibri" panose="020F0502020204030204" pitchFamily="34" charset="0"/>
                        </a:rPr>
                        <a:t>ELM 40%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17.35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NaN</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10.22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4.84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17.40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0.08</a:t>
                      </a:r>
                    </a:p>
                  </a:txBody>
                  <a:tcPr marL="7084" marR="7084" marT="7084" marB="0" anchor="b">
                    <a:lnL>
                      <a:noFill/>
                    </a:lnL>
                    <a:lnR>
                      <a:noFill/>
                    </a:lnR>
                    <a:lnT>
                      <a:noFill/>
                    </a:lnT>
                    <a:lnB>
                      <a:noFill/>
                    </a:lnB>
                  </a:tcPr>
                </a:tc>
                <a:extLst>
                  <a:ext uri="{0D108BD9-81ED-4DB2-BD59-A6C34878D82A}">
                    <a16:rowId xmlns:a16="http://schemas.microsoft.com/office/drawing/2014/main" val="2233091931"/>
                  </a:ext>
                </a:extLst>
              </a:tr>
              <a:tr h="353167">
                <a:tc>
                  <a:txBody>
                    <a:bodyPr/>
                    <a:lstStyle/>
                    <a:p>
                      <a:pPr algn="l" fontAlgn="b"/>
                      <a:r>
                        <a:rPr lang="en-US" sz="1600" b="0" i="0" u="none" strike="noStrike">
                          <a:solidFill>
                            <a:srgbClr val="000000"/>
                          </a:solidFill>
                          <a:effectLst/>
                          <a:latin typeface="Calibri" panose="020F0502020204030204" pitchFamily="34" charset="0"/>
                        </a:rPr>
                        <a:t>ELM 50%</a:t>
                      </a:r>
                    </a:p>
                  </a:txBody>
                  <a:tcPr marL="7084" marR="7084" marT="70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15.47</a:t>
                      </a:r>
                    </a:p>
                  </a:txBody>
                  <a:tcPr marL="7084" marR="7084" marT="70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0.28</a:t>
                      </a:r>
                    </a:p>
                  </a:txBody>
                  <a:tcPr marL="7084" marR="7084" marT="70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084" marR="7084" marT="70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NaN</a:t>
                      </a:r>
                    </a:p>
                  </a:txBody>
                  <a:tcPr marL="7084" marR="7084" marT="70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12.04</a:t>
                      </a:r>
                    </a:p>
                  </a:txBody>
                  <a:tcPr marL="7084" marR="7084" marT="70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5.18</a:t>
                      </a:r>
                    </a:p>
                  </a:txBody>
                  <a:tcPr marL="7084" marR="7084" marT="70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24.35</a:t>
                      </a:r>
                    </a:p>
                  </a:txBody>
                  <a:tcPr marL="7084" marR="7084" marT="70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0.22</a:t>
                      </a:r>
                    </a:p>
                  </a:txBody>
                  <a:tcPr marL="7084" marR="7084" marT="708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204911"/>
                  </a:ext>
                </a:extLst>
              </a:tr>
              <a:tr h="353167">
                <a:tc>
                  <a:txBody>
                    <a:bodyPr/>
                    <a:lstStyle/>
                    <a:p>
                      <a:pPr algn="l" fontAlgn="b"/>
                      <a:r>
                        <a:rPr lang="en-US" sz="1600" b="0" i="0" u="none" strike="noStrike">
                          <a:solidFill>
                            <a:srgbClr val="000000"/>
                          </a:solidFill>
                          <a:effectLst/>
                          <a:latin typeface="Calibri" panose="020F0502020204030204" pitchFamily="34" charset="0"/>
                        </a:rPr>
                        <a:t>ModelSurvey</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27.05</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0.41</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NaN</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4.42</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1.47</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15.39</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0.47</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24041750"/>
                  </a:ext>
                </a:extLst>
              </a:tr>
              <a:tr h="353167">
                <a:tc>
                  <a:txBody>
                    <a:bodyPr/>
                    <a:lstStyle/>
                    <a:p>
                      <a:pPr algn="l" fontAlgn="b"/>
                      <a:r>
                        <a:rPr lang="en-US" sz="1600" b="0" i="0" u="none" strike="noStrike">
                          <a:solidFill>
                            <a:srgbClr val="000000"/>
                          </a:solidFill>
                          <a:effectLst/>
                          <a:latin typeface="Calibri" panose="020F0502020204030204" pitchFamily="34" charset="0"/>
                        </a:rPr>
                        <a:t>Survey</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21.30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NaN</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5.93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9.58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7084" marR="7084" marT="7084" marB="0" anchor="b">
                    <a:lnL>
                      <a:noFill/>
                    </a:lnL>
                    <a:lnR>
                      <a:noFill/>
                    </a:lnR>
                    <a:lnT>
                      <a:noFill/>
                    </a:lnT>
                    <a:lnB>
                      <a:noFill/>
                    </a:lnB>
                  </a:tcPr>
                </a:tc>
                <a:extLst>
                  <a:ext uri="{0D108BD9-81ED-4DB2-BD59-A6C34878D82A}">
                    <a16:rowId xmlns:a16="http://schemas.microsoft.com/office/drawing/2014/main" val="2755451066"/>
                  </a:ext>
                </a:extLst>
              </a:tr>
              <a:tr h="353167">
                <a:tc>
                  <a:txBody>
                    <a:bodyPr/>
                    <a:lstStyle/>
                    <a:p>
                      <a:pPr algn="l" fontAlgn="b"/>
                      <a:r>
                        <a:rPr lang="en-US" sz="1600" b="0" i="0" u="none" strike="noStrike">
                          <a:solidFill>
                            <a:srgbClr val="000000"/>
                          </a:solidFill>
                          <a:effectLst/>
                          <a:latin typeface="Calibri" panose="020F0502020204030204" pitchFamily="34" charset="0"/>
                        </a:rPr>
                        <a:t>ABC</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13.89</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NaN</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9.39</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5.64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17.27</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0.10</a:t>
                      </a:r>
                    </a:p>
                  </a:txBody>
                  <a:tcPr marL="7084" marR="7084" marT="7084" marB="0" anchor="b">
                    <a:lnL>
                      <a:noFill/>
                    </a:lnL>
                    <a:lnR>
                      <a:noFill/>
                    </a:lnR>
                    <a:lnT>
                      <a:noFill/>
                    </a:lnT>
                    <a:lnB>
                      <a:noFill/>
                    </a:lnB>
                  </a:tcPr>
                </a:tc>
                <a:extLst>
                  <a:ext uri="{0D108BD9-81ED-4DB2-BD59-A6C34878D82A}">
                    <a16:rowId xmlns:a16="http://schemas.microsoft.com/office/drawing/2014/main" val="3012863843"/>
                  </a:ext>
                </a:extLst>
              </a:tr>
              <a:tr h="353167">
                <a:tc>
                  <a:txBody>
                    <a:bodyPr/>
                    <a:lstStyle/>
                    <a:p>
                      <a:pPr algn="l" fontAlgn="b"/>
                      <a:r>
                        <a:rPr lang="en-US" sz="1600" b="0" i="0" u="none" strike="noStrike">
                          <a:solidFill>
                            <a:srgbClr val="000000"/>
                          </a:solidFill>
                          <a:effectLst/>
                          <a:latin typeface="Calibri" panose="020F0502020204030204" pitchFamily="34" charset="0"/>
                        </a:rPr>
                        <a:t>StatusQuo</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15.69</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NaN</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7.12</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2.16</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19.47</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0.05</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235262129"/>
                  </a:ext>
                </a:extLst>
              </a:tr>
            </a:tbl>
          </a:graphicData>
        </a:graphic>
      </p:graphicFrame>
    </p:spTree>
    <p:extLst>
      <p:ext uri="{BB962C8B-B14F-4D97-AF65-F5344CB8AC3E}">
        <p14:creationId xmlns:p14="http://schemas.microsoft.com/office/powerpoint/2010/main" val="2903963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F02802C-8C8D-4B17-8782-353610F1381B}"/>
              </a:ext>
            </a:extLst>
          </p:cNvPr>
          <p:cNvGraphicFramePr>
            <a:graphicFrameLocks/>
          </p:cNvGraphicFramePr>
          <p:nvPr>
            <p:extLst>
              <p:ext uri="{D42A27DB-BD31-4B8C-83A1-F6EECF244321}">
                <p14:modId xmlns:p14="http://schemas.microsoft.com/office/powerpoint/2010/main" val="661281811"/>
              </p:ext>
            </p:extLst>
          </p:nvPr>
        </p:nvGraphicFramePr>
        <p:xfrm>
          <a:off x="328527" y="416134"/>
          <a:ext cx="11220006" cy="61325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9176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B26F792-45BB-4276-8218-B4919ED28A3B}"/>
              </a:ext>
            </a:extLst>
          </p:cNvPr>
          <p:cNvGraphicFramePr>
            <a:graphicFrameLocks/>
          </p:cNvGraphicFramePr>
          <p:nvPr>
            <p:extLst>
              <p:ext uri="{D42A27DB-BD31-4B8C-83A1-F6EECF244321}">
                <p14:modId xmlns:p14="http://schemas.microsoft.com/office/powerpoint/2010/main" val="99787329"/>
              </p:ext>
            </p:extLst>
          </p:nvPr>
        </p:nvGraphicFramePr>
        <p:xfrm>
          <a:off x="251870" y="251872"/>
          <a:ext cx="11657231" cy="62858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152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D1E4-4B3C-4A07-837C-AD7BE4C48B4A}"/>
              </a:ext>
            </a:extLst>
          </p:cNvPr>
          <p:cNvSpPr>
            <a:spLocks noGrp="1"/>
          </p:cNvSpPr>
          <p:nvPr>
            <p:ph type="title"/>
          </p:nvPr>
        </p:nvSpPr>
        <p:spPr/>
        <p:txBody>
          <a:bodyPr/>
          <a:lstStyle/>
          <a:p>
            <a:r>
              <a:rPr lang="en-US" dirty="0"/>
              <a:t>MSE Model Structure</a:t>
            </a:r>
          </a:p>
        </p:txBody>
      </p:sp>
      <p:graphicFrame>
        <p:nvGraphicFramePr>
          <p:cNvPr id="14" name="Content Placeholder 13">
            <a:extLst>
              <a:ext uri="{FF2B5EF4-FFF2-40B4-BE49-F238E27FC236}">
                <a16:creationId xmlns:a16="http://schemas.microsoft.com/office/drawing/2014/main" id="{CF109870-2ADA-4D8E-9645-50D577888C9D}"/>
              </a:ext>
            </a:extLst>
          </p:cNvPr>
          <p:cNvGraphicFramePr>
            <a:graphicFrameLocks noGrp="1"/>
          </p:cNvGraphicFramePr>
          <p:nvPr>
            <p:ph idx="1"/>
            <p:extLst>
              <p:ext uri="{D42A27DB-BD31-4B8C-83A1-F6EECF244321}">
                <p14:modId xmlns:p14="http://schemas.microsoft.com/office/powerpoint/2010/main" val="2057953402"/>
              </p:ext>
            </p:extLst>
          </p:nvPr>
        </p:nvGraphicFramePr>
        <p:xfrm>
          <a:off x="-90831" y="1057528"/>
          <a:ext cx="11970715" cy="4706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Arrow: Curved Up 21">
            <a:extLst>
              <a:ext uri="{FF2B5EF4-FFF2-40B4-BE49-F238E27FC236}">
                <a16:creationId xmlns:a16="http://schemas.microsoft.com/office/drawing/2014/main" id="{39F32D66-37F5-4235-A189-0B772C0D9B09}"/>
              </a:ext>
            </a:extLst>
          </p:cNvPr>
          <p:cNvSpPr/>
          <p:nvPr/>
        </p:nvSpPr>
        <p:spPr>
          <a:xfrm flipH="1">
            <a:off x="6096000" y="4996281"/>
            <a:ext cx="2889504" cy="768096"/>
          </a:xfrm>
          <a:prstGeom prst="curvedUpArrow">
            <a:avLst>
              <a:gd name="adj1" fmla="val 25000"/>
              <a:gd name="adj2" fmla="val 50000"/>
              <a:gd name="adj3" fmla="val 308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9DADAEAE-22E4-4706-B93E-A61E6C2C17E0}"/>
              </a:ext>
            </a:extLst>
          </p:cNvPr>
          <p:cNvSpPr txBox="1"/>
          <p:nvPr/>
        </p:nvSpPr>
        <p:spPr>
          <a:xfrm>
            <a:off x="6700723" y="4835347"/>
            <a:ext cx="1843430" cy="646331"/>
          </a:xfrm>
          <a:prstGeom prst="rect">
            <a:avLst/>
          </a:prstGeom>
          <a:noFill/>
        </p:spPr>
        <p:txBody>
          <a:bodyPr wrap="square" rtlCol="0">
            <a:spAutoFit/>
          </a:bodyPr>
          <a:lstStyle/>
          <a:p>
            <a:r>
              <a:rPr lang="en-US" dirty="0"/>
              <a:t>Removes Total Fishing Mortality </a:t>
            </a:r>
          </a:p>
        </p:txBody>
      </p:sp>
    </p:spTree>
    <p:extLst>
      <p:ext uri="{BB962C8B-B14F-4D97-AF65-F5344CB8AC3E}">
        <p14:creationId xmlns:p14="http://schemas.microsoft.com/office/powerpoint/2010/main" val="149136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B26F792-45BB-4276-8218-B4919ED28A3B}"/>
              </a:ext>
            </a:extLst>
          </p:cNvPr>
          <p:cNvGraphicFramePr>
            <a:graphicFrameLocks/>
          </p:cNvGraphicFramePr>
          <p:nvPr>
            <p:extLst>
              <p:ext uri="{D42A27DB-BD31-4B8C-83A1-F6EECF244321}">
                <p14:modId xmlns:p14="http://schemas.microsoft.com/office/powerpoint/2010/main" val="2691437273"/>
              </p:ext>
            </p:extLst>
          </p:nvPr>
        </p:nvGraphicFramePr>
        <p:xfrm>
          <a:off x="251870" y="251872"/>
          <a:ext cx="11657231" cy="6285814"/>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0637CAFF-4AA8-43D3-89A1-E08BFE33D5B5}"/>
              </a:ext>
            </a:extLst>
          </p:cNvPr>
          <p:cNvCxnSpPr>
            <a:cxnSpLocks/>
          </p:cNvCxnSpPr>
          <p:nvPr/>
        </p:nvCxnSpPr>
        <p:spPr>
          <a:xfrm>
            <a:off x="251870" y="4762734"/>
            <a:ext cx="11844191" cy="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84A9837-5C48-4AA8-8C55-22D354450560}"/>
              </a:ext>
            </a:extLst>
          </p:cNvPr>
          <p:cNvCxnSpPr>
            <a:cxnSpLocks/>
          </p:cNvCxnSpPr>
          <p:nvPr/>
        </p:nvCxnSpPr>
        <p:spPr>
          <a:xfrm>
            <a:off x="251870" y="4135371"/>
            <a:ext cx="11844191" cy="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F8596F8-7C42-42CE-9338-62A4BB89D7A7}"/>
              </a:ext>
            </a:extLst>
          </p:cNvPr>
          <p:cNvCxnSpPr>
            <a:cxnSpLocks/>
          </p:cNvCxnSpPr>
          <p:nvPr/>
        </p:nvCxnSpPr>
        <p:spPr>
          <a:xfrm>
            <a:off x="251870" y="3355606"/>
            <a:ext cx="11844191" cy="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97143B-7DBE-4557-9825-BBA63A757358}"/>
              </a:ext>
            </a:extLst>
          </p:cNvPr>
          <p:cNvCxnSpPr>
            <a:cxnSpLocks/>
          </p:cNvCxnSpPr>
          <p:nvPr/>
        </p:nvCxnSpPr>
        <p:spPr>
          <a:xfrm>
            <a:off x="251870" y="2885316"/>
            <a:ext cx="11844191" cy="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29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B26F792-45BB-4276-8218-B4919ED28A3B}"/>
              </a:ext>
            </a:extLst>
          </p:cNvPr>
          <p:cNvGraphicFramePr>
            <a:graphicFrameLocks/>
          </p:cNvGraphicFramePr>
          <p:nvPr>
            <p:extLst>
              <p:ext uri="{D42A27DB-BD31-4B8C-83A1-F6EECF244321}">
                <p14:modId xmlns:p14="http://schemas.microsoft.com/office/powerpoint/2010/main" val="2982398614"/>
              </p:ext>
            </p:extLst>
          </p:nvPr>
        </p:nvGraphicFramePr>
        <p:xfrm>
          <a:off x="251870" y="251872"/>
          <a:ext cx="11657231" cy="6285814"/>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ECC63996-849C-410F-B988-85DE0EF2325C}"/>
              </a:ext>
            </a:extLst>
          </p:cNvPr>
          <p:cNvCxnSpPr>
            <a:cxnSpLocks/>
          </p:cNvCxnSpPr>
          <p:nvPr/>
        </p:nvCxnSpPr>
        <p:spPr>
          <a:xfrm>
            <a:off x="173904" y="4830053"/>
            <a:ext cx="11844191" cy="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1C42584-FF8A-44CC-A772-0BF4EE8D0B66}"/>
              </a:ext>
            </a:extLst>
          </p:cNvPr>
          <p:cNvCxnSpPr>
            <a:cxnSpLocks/>
          </p:cNvCxnSpPr>
          <p:nvPr/>
        </p:nvCxnSpPr>
        <p:spPr>
          <a:xfrm>
            <a:off x="173904" y="4521513"/>
            <a:ext cx="11844191" cy="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975C42C-29BA-46D8-A3DB-887310E328CF}"/>
              </a:ext>
            </a:extLst>
          </p:cNvPr>
          <p:cNvCxnSpPr>
            <a:cxnSpLocks/>
          </p:cNvCxnSpPr>
          <p:nvPr/>
        </p:nvCxnSpPr>
        <p:spPr>
          <a:xfrm>
            <a:off x="134635" y="4190534"/>
            <a:ext cx="11844191" cy="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30FAD5-7D52-417B-8B16-7F16A8451BDA}"/>
              </a:ext>
            </a:extLst>
          </p:cNvPr>
          <p:cNvCxnSpPr>
            <a:cxnSpLocks/>
          </p:cNvCxnSpPr>
          <p:nvPr/>
        </p:nvCxnSpPr>
        <p:spPr>
          <a:xfrm>
            <a:off x="134635" y="3881993"/>
            <a:ext cx="11844191" cy="0"/>
          </a:xfrm>
          <a:prstGeom prst="line">
            <a:avLst/>
          </a:prstGeom>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6AB1-3AC9-4693-8BBA-D83DBFDBB1BF}"/>
              </a:ext>
            </a:extLst>
          </p:cNvPr>
          <p:cNvSpPr>
            <a:spLocks noGrp="1"/>
          </p:cNvSpPr>
          <p:nvPr>
            <p:ph type="title"/>
          </p:nvPr>
        </p:nvSpPr>
        <p:spPr>
          <a:xfrm>
            <a:off x="838200" y="365125"/>
            <a:ext cx="10515600" cy="1325563"/>
          </a:xfrm>
        </p:spPr>
        <p:txBody>
          <a:bodyPr>
            <a:normAutofit/>
          </a:bodyPr>
          <a:lstStyle/>
          <a:p>
            <a:r>
              <a:rPr lang="en-US" dirty="0" err="1"/>
              <a:t>BioMetrics</a:t>
            </a:r>
            <a:endParaRPr lang="en-US" dirty="0"/>
          </a:p>
        </p:txBody>
      </p:sp>
      <p:graphicFrame>
        <p:nvGraphicFramePr>
          <p:cNvPr id="10" name="Content Placeholder 9">
            <a:extLst>
              <a:ext uri="{FF2B5EF4-FFF2-40B4-BE49-F238E27FC236}">
                <a16:creationId xmlns:a16="http://schemas.microsoft.com/office/drawing/2014/main" id="{CA576EC9-E5A3-4A89-A7B3-712A405A9DA5}"/>
              </a:ext>
            </a:extLst>
          </p:cNvPr>
          <p:cNvGraphicFramePr>
            <a:graphicFrameLocks noGrp="1"/>
          </p:cNvGraphicFramePr>
          <p:nvPr>
            <p:ph idx="1"/>
            <p:extLst>
              <p:ext uri="{D42A27DB-BD31-4B8C-83A1-F6EECF244321}">
                <p14:modId xmlns:p14="http://schemas.microsoft.com/office/powerpoint/2010/main" val="1132562608"/>
              </p:ext>
            </p:extLst>
          </p:nvPr>
        </p:nvGraphicFramePr>
        <p:xfrm>
          <a:off x="1100565" y="1587880"/>
          <a:ext cx="9899612" cy="4904998"/>
        </p:xfrm>
        <a:graphic>
          <a:graphicData uri="http://schemas.openxmlformats.org/drawingml/2006/table">
            <a:tbl>
              <a:tblPr firstRow="1" bandRow="1"/>
              <a:tblGrid>
                <a:gridCol w="1668628">
                  <a:extLst>
                    <a:ext uri="{9D8B030D-6E8A-4147-A177-3AD203B41FA5}">
                      <a16:colId xmlns:a16="http://schemas.microsoft.com/office/drawing/2014/main" val="2427960566"/>
                    </a:ext>
                  </a:extLst>
                </a:gridCol>
                <a:gridCol w="1030223">
                  <a:extLst>
                    <a:ext uri="{9D8B030D-6E8A-4147-A177-3AD203B41FA5}">
                      <a16:colId xmlns:a16="http://schemas.microsoft.com/office/drawing/2014/main" val="2051368765"/>
                    </a:ext>
                  </a:extLst>
                </a:gridCol>
                <a:gridCol w="908771">
                  <a:extLst>
                    <a:ext uri="{9D8B030D-6E8A-4147-A177-3AD203B41FA5}">
                      <a16:colId xmlns:a16="http://schemas.microsoft.com/office/drawing/2014/main" val="3539124257"/>
                    </a:ext>
                  </a:extLst>
                </a:gridCol>
                <a:gridCol w="1517383">
                  <a:extLst>
                    <a:ext uri="{9D8B030D-6E8A-4147-A177-3AD203B41FA5}">
                      <a16:colId xmlns:a16="http://schemas.microsoft.com/office/drawing/2014/main" val="2432611799"/>
                    </a:ext>
                  </a:extLst>
                </a:gridCol>
                <a:gridCol w="950486">
                  <a:extLst>
                    <a:ext uri="{9D8B030D-6E8A-4147-A177-3AD203B41FA5}">
                      <a16:colId xmlns:a16="http://schemas.microsoft.com/office/drawing/2014/main" val="3245596004"/>
                    </a:ext>
                  </a:extLst>
                </a:gridCol>
                <a:gridCol w="1043423">
                  <a:extLst>
                    <a:ext uri="{9D8B030D-6E8A-4147-A177-3AD203B41FA5}">
                      <a16:colId xmlns:a16="http://schemas.microsoft.com/office/drawing/2014/main" val="2670686662"/>
                    </a:ext>
                  </a:extLst>
                </a:gridCol>
                <a:gridCol w="921972">
                  <a:extLst>
                    <a:ext uri="{9D8B030D-6E8A-4147-A177-3AD203B41FA5}">
                      <a16:colId xmlns:a16="http://schemas.microsoft.com/office/drawing/2014/main" val="385020914"/>
                    </a:ext>
                  </a:extLst>
                </a:gridCol>
                <a:gridCol w="992729">
                  <a:extLst>
                    <a:ext uri="{9D8B030D-6E8A-4147-A177-3AD203B41FA5}">
                      <a16:colId xmlns:a16="http://schemas.microsoft.com/office/drawing/2014/main" val="302454379"/>
                    </a:ext>
                  </a:extLst>
                </a:gridCol>
                <a:gridCol w="865997">
                  <a:extLst>
                    <a:ext uri="{9D8B030D-6E8A-4147-A177-3AD203B41FA5}">
                      <a16:colId xmlns:a16="http://schemas.microsoft.com/office/drawing/2014/main" val="770197355"/>
                    </a:ext>
                  </a:extLst>
                </a:gridCol>
              </a:tblGrid>
              <a:tr h="350357">
                <a:tc>
                  <a:txBody>
                    <a:bodyPr/>
                    <a:lstStyle/>
                    <a:p>
                      <a:pPr algn="l" fontAlgn="b"/>
                      <a:r>
                        <a:rPr lang="en-US" sz="1600" b="0" i="0" u="none" strike="noStrike">
                          <a:solidFill>
                            <a:srgbClr val="000000"/>
                          </a:solidFill>
                          <a:effectLst/>
                          <a:latin typeface="Calibri" panose="020F0502020204030204" pitchFamily="34" charset="0"/>
                        </a:rPr>
                        <a:t> </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avgMMB</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cvMMB</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avgMFB</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cvMFB</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avgELMB</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cvELMB</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avgRec</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cvRec</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767767"/>
                  </a:ext>
                </a:extLst>
              </a:tr>
              <a:tr h="350357">
                <a:tc>
                  <a:txBody>
                    <a:bodyPr/>
                    <a:lstStyle/>
                    <a:p>
                      <a:pPr algn="l" fontAlgn="b"/>
                      <a:r>
                        <a:rPr lang="en-US" sz="1600" b="0" i="0" u="none" strike="noStrike" dirty="0">
                          <a:solidFill>
                            <a:srgbClr val="000000"/>
                          </a:solidFill>
                          <a:effectLst/>
                          <a:latin typeface="Calibri" panose="020F0502020204030204" pitchFamily="34" charset="0"/>
                        </a:rPr>
                        <a:t>Female Only</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66.11</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26.62</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26.89</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109.42</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0.01</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87426064"/>
                  </a:ext>
                </a:extLst>
              </a:tr>
              <a:tr h="350357">
                <a:tc>
                  <a:txBody>
                    <a:bodyPr/>
                    <a:lstStyle/>
                    <a:p>
                      <a:pPr algn="l" fontAlgn="b"/>
                      <a:r>
                        <a:rPr lang="en-US" sz="1600" b="0" i="0" u="none" strike="noStrike">
                          <a:solidFill>
                            <a:srgbClr val="000000"/>
                          </a:solidFill>
                          <a:effectLst/>
                          <a:latin typeface="Calibri" panose="020F0502020204030204" pitchFamily="34" charset="0"/>
                        </a:rPr>
                        <a:t>Male Only 10%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71.82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0.21</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25.97</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28.85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109.62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0.09</a:t>
                      </a:r>
                    </a:p>
                  </a:txBody>
                  <a:tcPr marL="7084" marR="7084" marT="7084" marB="0" anchor="b">
                    <a:lnL>
                      <a:noFill/>
                    </a:lnL>
                    <a:lnR>
                      <a:noFill/>
                    </a:lnR>
                    <a:lnT>
                      <a:noFill/>
                    </a:lnT>
                    <a:lnB>
                      <a:noFill/>
                    </a:lnB>
                  </a:tcPr>
                </a:tc>
                <a:extLst>
                  <a:ext uri="{0D108BD9-81ED-4DB2-BD59-A6C34878D82A}">
                    <a16:rowId xmlns:a16="http://schemas.microsoft.com/office/drawing/2014/main" val="2116456219"/>
                  </a:ext>
                </a:extLst>
              </a:tr>
              <a:tr h="350357">
                <a:tc>
                  <a:txBody>
                    <a:bodyPr/>
                    <a:lstStyle/>
                    <a:p>
                      <a:pPr algn="l" fontAlgn="b"/>
                      <a:r>
                        <a:rPr lang="en-US" sz="1600" b="0" i="0" u="none" strike="noStrike">
                          <a:solidFill>
                            <a:srgbClr val="000000"/>
                          </a:solidFill>
                          <a:effectLst/>
                          <a:latin typeface="Calibri" panose="020F0502020204030204" pitchFamily="34" charset="0"/>
                        </a:rPr>
                        <a:t>Male Only 15%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73.85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29.17</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30.14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115.62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7084" marR="7084" marT="7084" marB="0" anchor="b">
                    <a:lnL>
                      <a:noFill/>
                    </a:lnL>
                    <a:lnR>
                      <a:noFill/>
                    </a:lnR>
                    <a:lnT>
                      <a:noFill/>
                    </a:lnT>
                    <a:lnB>
                      <a:noFill/>
                    </a:lnB>
                  </a:tcPr>
                </a:tc>
                <a:extLst>
                  <a:ext uri="{0D108BD9-81ED-4DB2-BD59-A6C34878D82A}">
                    <a16:rowId xmlns:a16="http://schemas.microsoft.com/office/drawing/2014/main" val="2788601137"/>
                  </a:ext>
                </a:extLst>
              </a:tr>
              <a:tr h="350357">
                <a:tc>
                  <a:txBody>
                    <a:bodyPr/>
                    <a:lstStyle/>
                    <a:p>
                      <a:pPr algn="l" fontAlgn="b"/>
                      <a:r>
                        <a:rPr lang="en-US" sz="1600" b="0" i="0" u="none" strike="noStrike">
                          <a:solidFill>
                            <a:srgbClr val="000000"/>
                          </a:solidFill>
                          <a:effectLst/>
                          <a:latin typeface="Calibri" panose="020F0502020204030204" pitchFamily="34" charset="0"/>
                        </a:rPr>
                        <a:t>Male Only 20%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65.87</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27.10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26.80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111.88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7084" marR="7084" marT="7084" marB="0" anchor="b">
                    <a:lnL>
                      <a:noFill/>
                    </a:lnL>
                    <a:lnR>
                      <a:noFill/>
                    </a:lnR>
                    <a:lnT>
                      <a:noFill/>
                    </a:lnT>
                    <a:lnB>
                      <a:noFill/>
                    </a:lnB>
                  </a:tcPr>
                </a:tc>
                <a:extLst>
                  <a:ext uri="{0D108BD9-81ED-4DB2-BD59-A6C34878D82A}">
                    <a16:rowId xmlns:a16="http://schemas.microsoft.com/office/drawing/2014/main" val="3771756497"/>
                  </a:ext>
                </a:extLst>
              </a:tr>
              <a:tr h="350357">
                <a:tc>
                  <a:txBody>
                    <a:bodyPr/>
                    <a:lstStyle/>
                    <a:p>
                      <a:pPr algn="l" fontAlgn="b"/>
                      <a:r>
                        <a:rPr lang="en-US" sz="1600" b="0" i="0" u="none" strike="noStrike">
                          <a:solidFill>
                            <a:srgbClr val="000000"/>
                          </a:solidFill>
                          <a:effectLst/>
                          <a:latin typeface="Calibri" panose="020F0502020204030204" pitchFamily="34" charset="0"/>
                        </a:rPr>
                        <a:t>Dimmer </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58.30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23.68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23.09</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107.25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0.01</a:t>
                      </a:r>
                    </a:p>
                  </a:txBody>
                  <a:tcPr marL="7084" marR="7084" marT="7084" marB="0" anchor="b">
                    <a:lnL>
                      <a:noFill/>
                    </a:lnL>
                    <a:lnR>
                      <a:noFill/>
                    </a:lnR>
                    <a:lnT>
                      <a:noFill/>
                    </a:lnT>
                    <a:lnB>
                      <a:noFill/>
                    </a:lnB>
                  </a:tcPr>
                </a:tc>
                <a:extLst>
                  <a:ext uri="{0D108BD9-81ED-4DB2-BD59-A6C34878D82A}">
                    <a16:rowId xmlns:a16="http://schemas.microsoft.com/office/drawing/2014/main" val="1636664946"/>
                  </a:ext>
                </a:extLst>
              </a:tr>
              <a:tr h="350357">
                <a:tc>
                  <a:txBody>
                    <a:bodyPr/>
                    <a:lstStyle/>
                    <a:p>
                      <a:pPr algn="l" fontAlgn="b"/>
                      <a:r>
                        <a:rPr lang="en-US" sz="1600" b="0" i="0" u="none" strike="noStrike">
                          <a:solidFill>
                            <a:srgbClr val="000000"/>
                          </a:solidFill>
                          <a:effectLst/>
                          <a:latin typeface="Calibri" panose="020F0502020204030204" pitchFamily="34" charset="0"/>
                        </a:rPr>
                        <a:t>Block</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86.03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31.96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35.30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121.35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7084" marR="7084" marT="7084" marB="0" anchor="b">
                    <a:lnL>
                      <a:noFill/>
                    </a:lnL>
                    <a:lnR>
                      <a:noFill/>
                    </a:lnR>
                    <a:lnT>
                      <a:noFill/>
                    </a:lnT>
                    <a:lnB>
                      <a:noFill/>
                    </a:lnB>
                  </a:tcPr>
                </a:tc>
                <a:extLst>
                  <a:ext uri="{0D108BD9-81ED-4DB2-BD59-A6C34878D82A}">
                    <a16:rowId xmlns:a16="http://schemas.microsoft.com/office/drawing/2014/main" val="1310940615"/>
                  </a:ext>
                </a:extLst>
              </a:tr>
              <a:tr h="350357">
                <a:tc>
                  <a:txBody>
                    <a:bodyPr/>
                    <a:lstStyle/>
                    <a:p>
                      <a:pPr algn="l" fontAlgn="b"/>
                      <a:r>
                        <a:rPr lang="en-US" sz="1600" b="0" i="0" u="none" strike="noStrike">
                          <a:solidFill>
                            <a:srgbClr val="000000"/>
                          </a:solidFill>
                          <a:effectLst/>
                          <a:latin typeface="Calibri" panose="020F0502020204030204" pitchFamily="34" charset="0"/>
                        </a:rPr>
                        <a:t>ELM 30%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78.23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32.12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33.28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117.25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0.02</a:t>
                      </a:r>
                    </a:p>
                  </a:txBody>
                  <a:tcPr marL="7084" marR="7084" marT="7084" marB="0" anchor="b">
                    <a:lnL>
                      <a:noFill/>
                    </a:lnL>
                    <a:lnR>
                      <a:noFill/>
                    </a:lnR>
                    <a:lnT>
                      <a:noFill/>
                    </a:lnT>
                    <a:lnB>
                      <a:noFill/>
                    </a:lnB>
                  </a:tcPr>
                </a:tc>
                <a:extLst>
                  <a:ext uri="{0D108BD9-81ED-4DB2-BD59-A6C34878D82A}">
                    <a16:rowId xmlns:a16="http://schemas.microsoft.com/office/drawing/2014/main" val="2678326822"/>
                  </a:ext>
                </a:extLst>
              </a:tr>
              <a:tr h="350357">
                <a:tc>
                  <a:txBody>
                    <a:bodyPr/>
                    <a:lstStyle/>
                    <a:p>
                      <a:pPr algn="l" fontAlgn="b"/>
                      <a:r>
                        <a:rPr lang="en-US" sz="1600" b="0" i="0" u="none" strike="noStrike">
                          <a:solidFill>
                            <a:srgbClr val="000000"/>
                          </a:solidFill>
                          <a:effectLst/>
                          <a:latin typeface="Calibri" panose="020F0502020204030204" pitchFamily="34" charset="0"/>
                        </a:rPr>
                        <a:t>ELM 40%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60.94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27.56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0.09</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25.55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111.14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0.04</a:t>
                      </a:r>
                    </a:p>
                  </a:txBody>
                  <a:tcPr marL="7084" marR="7084" marT="7084" marB="0" anchor="b">
                    <a:lnL>
                      <a:noFill/>
                    </a:lnL>
                    <a:lnR>
                      <a:noFill/>
                    </a:lnR>
                    <a:lnT>
                      <a:noFill/>
                    </a:lnT>
                    <a:lnB>
                      <a:noFill/>
                    </a:lnB>
                  </a:tcPr>
                </a:tc>
                <a:extLst>
                  <a:ext uri="{0D108BD9-81ED-4DB2-BD59-A6C34878D82A}">
                    <a16:rowId xmlns:a16="http://schemas.microsoft.com/office/drawing/2014/main" val="294114526"/>
                  </a:ext>
                </a:extLst>
              </a:tr>
              <a:tr h="350357">
                <a:tc>
                  <a:txBody>
                    <a:bodyPr/>
                    <a:lstStyle/>
                    <a:p>
                      <a:pPr algn="l" fontAlgn="b"/>
                      <a:r>
                        <a:rPr lang="en-US" sz="1600" b="0" i="0" u="none" strike="noStrike">
                          <a:solidFill>
                            <a:srgbClr val="000000"/>
                          </a:solidFill>
                          <a:effectLst/>
                          <a:latin typeface="Calibri" panose="020F0502020204030204" pitchFamily="34" charset="0"/>
                        </a:rPr>
                        <a:t>ELM 50%</a:t>
                      </a:r>
                    </a:p>
                  </a:txBody>
                  <a:tcPr marL="7084" marR="7084" marT="70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57.46</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0.19</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27.16</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0.20</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24.09</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0.22</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108.97</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913147133"/>
                  </a:ext>
                </a:extLst>
              </a:tr>
              <a:tr h="350357">
                <a:tc>
                  <a:txBody>
                    <a:bodyPr/>
                    <a:lstStyle/>
                    <a:p>
                      <a:pPr algn="l" fontAlgn="b"/>
                      <a:r>
                        <a:rPr lang="en-US" sz="1600" b="0" i="0" u="none" strike="noStrike">
                          <a:solidFill>
                            <a:srgbClr val="000000"/>
                          </a:solidFill>
                          <a:effectLst/>
                          <a:latin typeface="Calibri" panose="020F0502020204030204" pitchFamily="34" charset="0"/>
                        </a:rPr>
                        <a:t>ModelSurvey</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86.47</a:t>
                      </a:r>
                    </a:p>
                  </a:txBody>
                  <a:tcPr marL="7084" marR="7084" marT="708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0.32</a:t>
                      </a:r>
                    </a:p>
                  </a:txBody>
                  <a:tcPr marL="7084" marR="7084" marT="708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30.11</a:t>
                      </a:r>
                    </a:p>
                  </a:txBody>
                  <a:tcPr marL="7084" marR="7084" marT="708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0.38</a:t>
                      </a:r>
                    </a:p>
                  </a:txBody>
                  <a:tcPr marL="7084" marR="7084" marT="708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35.68</a:t>
                      </a:r>
                    </a:p>
                  </a:txBody>
                  <a:tcPr marL="7084" marR="7084" marT="708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0.37</a:t>
                      </a:r>
                    </a:p>
                  </a:txBody>
                  <a:tcPr marL="7084" marR="7084" marT="708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115.30</a:t>
                      </a:r>
                    </a:p>
                  </a:txBody>
                  <a:tcPr marL="7084" marR="7084" marT="708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0.15</a:t>
                      </a:r>
                    </a:p>
                  </a:txBody>
                  <a:tcPr marL="7084" marR="7084" marT="7084"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84983147"/>
                  </a:ext>
                </a:extLst>
              </a:tr>
              <a:tr h="350357">
                <a:tc>
                  <a:txBody>
                    <a:bodyPr/>
                    <a:lstStyle/>
                    <a:p>
                      <a:pPr algn="l" fontAlgn="b"/>
                      <a:r>
                        <a:rPr lang="en-US" sz="1600" b="0" i="0" u="none" strike="noStrike">
                          <a:solidFill>
                            <a:srgbClr val="000000"/>
                          </a:solidFill>
                          <a:effectLst/>
                          <a:latin typeface="Calibri" panose="020F0502020204030204" pitchFamily="34" charset="0"/>
                        </a:rPr>
                        <a:t>Survey</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72.48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26.90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29.27</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111.57</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0.02</a:t>
                      </a:r>
                    </a:p>
                  </a:txBody>
                  <a:tcPr marL="7084" marR="7084" marT="7084" marB="0" anchor="b">
                    <a:lnL>
                      <a:noFill/>
                    </a:lnL>
                    <a:lnR>
                      <a:noFill/>
                    </a:lnR>
                    <a:lnT>
                      <a:noFill/>
                    </a:lnT>
                    <a:lnB>
                      <a:noFill/>
                    </a:lnB>
                  </a:tcPr>
                </a:tc>
                <a:extLst>
                  <a:ext uri="{0D108BD9-81ED-4DB2-BD59-A6C34878D82A}">
                    <a16:rowId xmlns:a16="http://schemas.microsoft.com/office/drawing/2014/main" val="1181763144"/>
                  </a:ext>
                </a:extLst>
              </a:tr>
              <a:tr h="350357">
                <a:tc>
                  <a:txBody>
                    <a:bodyPr/>
                    <a:lstStyle/>
                    <a:p>
                      <a:pPr algn="l" fontAlgn="b"/>
                      <a:r>
                        <a:rPr lang="en-US" sz="1600" b="0" i="0" u="none" strike="noStrike">
                          <a:solidFill>
                            <a:srgbClr val="000000"/>
                          </a:solidFill>
                          <a:effectLst/>
                          <a:latin typeface="Calibri" panose="020F0502020204030204" pitchFamily="34" charset="0"/>
                        </a:rPr>
                        <a:t>ABC</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52.05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24.22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21.38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105.59</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0.01</a:t>
                      </a:r>
                    </a:p>
                  </a:txBody>
                  <a:tcPr marL="7084" marR="7084" marT="7084" marB="0" anchor="b">
                    <a:lnL>
                      <a:noFill/>
                    </a:lnL>
                    <a:lnR>
                      <a:noFill/>
                    </a:lnR>
                    <a:lnT>
                      <a:noFill/>
                    </a:lnT>
                    <a:lnB>
                      <a:noFill/>
                    </a:lnB>
                  </a:tcPr>
                </a:tc>
                <a:extLst>
                  <a:ext uri="{0D108BD9-81ED-4DB2-BD59-A6C34878D82A}">
                    <a16:rowId xmlns:a16="http://schemas.microsoft.com/office/drawing/2014/main" val="4241953936"/>
                  </a:ext>
                </a:extLst>
              </a:tr>
              <a:tr h="350357">
                <a:tc>
                  <a:txBody>
                    <a:bodyPr/>
                    <a:lstStyle/>
                    <a:p>
                      <a:pPr algn="l" fontAlgn="b"/>
                      <a:r>
                        <a:rPr lang="en-US" sz="1600" b="0" i="0" u="none" strike="noStrike">
                          <a:solidFill>
                            <a:srgbClr val="000000"/>
                          </a:solidFill>
                          <a:effectLst/>
                          <a:latin typeface="Calibri" panose="020F0502020204030204" pitchFamily="34" charset="0"/>
                        </a:rPr>
                        <a:t>StatusQuo</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59.33</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0.03</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24.70</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0.04</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23.89</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0.03</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108.47</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0.04</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76590203"/>
                  </a:ext>
                </a:extLst>
              </a:tr>
            </a:tbl>
          </a:graphicData>
        </a:graphic>
      </p:graphicFrame>
    </p:spTree>
    <p:extLst>
      <p:ext uri="{BB962C8B-B14F-4D97-AF65-F5344CB8AC3E}">
        <p14:creationId xmlns:p14="http://schemas.microsoft.com/office/powerpoint/2010/main" val="1838930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95BB5E5-D695-4108-AE5E-E764A3F778D8}"/>
              </a:ext>
            </a:extLst>
          </p:cNvPr>
          <p:cNvGraphicFramePr>
            <a:graphicFrameLocks/>
          </p:cNvGraphicFramePr>
          <p:nvPr>
            <p:extLst>
              <p:ext uri="{D42A27DB-BD31-4B8C-83A1-F6EECF244321}">
                <p14:modId xmlns:p14="http://schemas.microsoft.com/office/powerpoint/2010/main" val="1539368244"/>
              </p:ext>
            </p:extLst>
          </p:nvPr>
        </p:nvGraphicFramePr>
        <p:xfrm>
          <a:off x="643467" y="251871"/>
          <a:ext cx="10905066" cy="6395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494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95BB5E5-D695-4108-AE5E-E764A3F778D8}"/>
              </a:ext>
            </a:extLst>
          </p:cNvPr>
          <p:cNvGraphicFramePr>
            <a:graphicFrameLocks/>
          </p:cNvGraphicFramePr>
          <p:nvPr>
            <p:extLst>
              <p:ext uri="{D42A27DB-BD31-4B8C-83A1-F6EECF244321}">
                <p14:modId xmlns:p14="http://schemas.microsoft.com/office/powerpoint/2010/main" val="1773036077"/>
              </p:ext>
            </p:extLst>
          </p:nvPr>
        </p:nvGraphicFramePr>
        <p:xfrm>
          <a:off x="643467" y="251871"/>
          <a:ext cx="10905066" cy="6395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6918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23BEB11-277A-4214-B2F6-A1FA14DFBFD1}"/>
              </a:ext>
            </a:extLst>
          </p:cNvPr>
          <p:cNvGraphicFramePr>
            <a:graphicFrameLocks/>
          </p:cNvGraphicFramePr>
          <p:nvPr>
            <p:extLst>
              <p:ext uri="{D42A27DB-BD31-4B8C-83A1-F6EECF244321}">
                <p14:modId xmlns:p14="http://schemas.microsoft.com/office/powerpoint/2010/main" val="716055873"/>
              </p:ext>
            </p:extLst>
          </p:nvPr>
        </p:nvGraphicFramePr>
        <p:xfrm>
          <a:off x="643467" y="224493"/>
          <a:ext cx="10905066" cy="6515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4398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6AB1-3AC9-4693-8BBA-D83DBFDBB1BF}"/>
              </a:ext>
            </a:extLst>
          </p:cNvPr>
          <p:cNvSpPr>
            <a:spLocks noGrp="1"/>
          </p:cNvSpPr>
          <p:nvPr>
            <p:ph type="title"/>
          </p:nvPr>
        </p:nvSpPr>
        <p:spPr>
          <a:xfrm>
            <a:off x="838200" y="365125"/>
            <a:ext cx="10515600" cy="1325563"/>
          </a:xfrm>
        </p:spPr>
        <p:txBody>
          <a:bodyPr>
            <a:normAutofit/>
          </a:bodyPr>
          <a:lstStyle/>
          <a:p>
            <a:r>
              <a:rPr lang="en-US" dirty="0"/>
              <a:t>Catches</a:t>
            </a:r>
          </a:p>
        </p:txBody>
      </p:sp>
      <p:graphicFrame>
        <p:nvGraphicFramePr>
          <p:cNvPr id="5" name="Content Placeholder 4">
            <a:extLst>
              <a:ext uri="{FF2B5EF4-FFF2-40B4-BE49-F238E27FC236}">
                <a16:creationId xmlns:a16="http://schemas.microsoft.com/office/drawing/2014/main" id="{C054F658-5A7E-42D2-8F76-635C7BB977D1}"/>
              </a:ext>
            </a:extLst>
          </p:cNvPr>
          <p:cNvGraphicFramePr>
            <a:graphicFrameLocks noGrp="1"/>
          </p:cNvGraphicFramePr>
          <p:nvPr>
            <p:ph idx="1"/>
            <p:extLst>
              <p:ext uri="{D42A27DB-BD31-4B8C-83A1-F6EECF244321}">
                <p14:modId xmlns:p14="http://schemas.microsoft.com/office/powerpoint/2010/main" val="2695064597"/>
              </p:ext>
            </p:extLst>
          </p:nvPr>
        </p:nvGraphicFramePr>
        <p:xfrm>
          <a:off x="1493256" y="1825625"/>
          <a:ext cx="9205493" cy="4367421"/>
        </p:xfrm>
        <a:graphic>
          <a:graphicData uri="http://schemas.openxmlformats.org/drawingml/2006/table">
            <a:tbl>
              <a:tblPr firstRow="1" bandRow="1"/>
              <a:tblGrid>
                <a:gridCol w="2038660">
                  <a:extLst>
                    <a:ext uri="{9D8B030D-6E8A-4147-A177-3AD203B41FA5}">
                      <a16:colId xmlns:a16="http://schemas.microsoft.com/office/drawing/2014/main" val="2241333055"/>
                    </a:ext>
                  </a:extLst>
                </a:gridCol>
                <a:gridCol w="1161263">
                  <a:extLst>
                    <a:ext uri="{9D8B030D-6E8A-4147-A177-3AD203B41FA5}">
                      <a16:colId xmlns:a16="http://schemas.microsoft.com/office/drawing/2014/main" val="2404441399"/>
                    </a:ext>
                  </a:extLst>
                </a:gridCol>
                <a:gridCol w="1006428">
                  <a:extLst>
                    <a:ext uri="{9D8B030D-6E8A-4147-A177-3AD203B41FA5}">
                      <a16:colId xmlns:a16="http://schemas.microsoft.com/office/drawing/2014/main" val="774085200"/>
                    </a:ext>
                  </a:extLst>
                </a:gridCol>
                <a:gridCol w="1670188">
                  <a:extLst>
                    <a:ext uri="{9D8B030D-6E8A-4147-A177-3AD203B41FA5}">
                      <a16:colId xmlns:a16="http://schemas.microsoft.com/office/drawing/2014/main" val="2823587520"/>
                    </a:ext>
                  </a:extLst>
                </a:gridCol>
                <a:gridCol w="1161263">
                  <a:extLst>
                    <a:ext uri="{9D8B030D-6E8A-4147-A177-3AD203B41FA5}">
                      <a16:colId xmlns:a16="http://schemas.microsoft.com/office/drawing/2014/main" val="2538875778"/>
                    </a:ext>
                  </a:extLst>
                </a:gridCol>
                <a:gridCol w="1161263">
                  <a:extLst>
                    <a:ext uri="{9D8B030D-6E8A-4147-A177-3AD203B41FA5}">
                      <a16:colId xmlns:a16="http://schemas.microsoft.com/office/drawing/2014/main" val="1665903426"/>
                    </a:ext>
                  </a:extLst>
                </a:gridCol>
                <a:gridCol w="1006428">
                  <a:extLst>
                    <a:ext uri="{9D8B030D-6E8A-4147-A177-3AD203B41FA5}">
                      <a16:colId xmlns:a16="http://schemas.microsoft.com/office/drawing/2014/main" val="2669472939"/>
                    </a:ext>
                  </a:extLst>
                </a:gridCol>
              </a:tblGrid>
              <a:tr h="310810">
                <a:tc>
                  <a:txBody>
                    <a:bodyPr/>
                    <a:lstStyle/>
                    <a:p>
                      <a:pPr algn="l" fontAlgn="b"/>
                      <a:r>
                        <a:rPr lang="en-US" sz="1600" b="0" i="0" u="none" strike="noStrike">
                          <a:solidFill>
                            <a:srgbClr val="000000"/>
                          </a:solidFill>
                          <a:effectLst/>
                          <a:latin typeface="Calibri" panose="020F0502020204030204" pitchFamily="34" charset="0"/>
                        </a:rPr>
                        <a:t> </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err="1">
                          <a:solidFill>
                            <a:srgbClr val="000000"/>
                          </a:solidFill>
                          <a:effectLst/>
                          <a:latin typeface="Calibri" panose="020F0502020204030204" pitchFamily="34" charset="0"/>
                        </a:rPr>
                        <a:t>avgELMC</a:t>
                      </a:r>
                      <a:endParaRPr lang="en-US" sz="1600" b="0" i="0" u="none" strike="noStrike" dirty="0">
                        <a:solidFill>
                          <a:srgbClr val="000000"/>
                        </a:solidFill>
                        <a:effectLst/>
                        <a:latin typeface="Calibri" panose="020F0502020204030204" pitchFamily="34" charset="0"/>
                      </a:endParaRP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cvELMC</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avgMMCB</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cvMMCB</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avgIMCB</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cvIMCB</a:t>
                      </a:r>
                    </a:p>
                  </a:txBody>
                  <a:tcPr marL="7084" marR="7084" marT="708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638489"/>
                  </a:ext>
                </a:extLst>
              </a:tr>
              <a:tr h="310810">
                <a:tc>
                  <a:txBody>
                    <a:bodyPr/>
                    <a:lstStyle/>
                    <a:p>
                      <a:pPr algn="l" fontAlgn="b"/>
                      <a:r>
                        <a:rPr lang="en-US" sz="1600" b="0" i="0" u="none" strike="noStrike">
                          <a:solidFill>
                            <a:srgbClr val="000000"/>
                          </a:solidFill>
                          <a:effectLst/>
                          <a:latin typeface="Calibri" panose="020F0502020204030204" pitchFamily="34" charset="0"/>
                        </a:rPr>
                        <a:t>Female Only</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8.61</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42.98</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0.03</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46106535"/>
                  </a:ext>
                </a:extLst>
              </a:tr>
              <a:tr h="310810">
                <a:tc>
                  <a:txBody>
                    <a:bodyPr/>
                    <a:lstStyle/>
                    <a:p>
                      <a:pPr algn="l" fontAlgn="b"/>
                      <a:r>
                        <a:rPr lang="en-US" sz="1600" b="0" i="0" u="none" strike="noStrike">
                          <a:solidFill>
                            <a:srgbClr val="000000"/>
                          </a:solidFill>
                          <a:effectLst/>
                          <a:latin typeface="Calibri" panose="020F0502020204030204" pitchFamily="34" charset="0"/>
                        </a:rPr>
                        <a:t>Male Only 10%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5.24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48.70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0.19</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0.40</a:t>
                      </a:r>
                    </a:p>
                  </a:txBody>
                  <a:tcPr marL="7084" marR="7084" marT="7084" marB="0" anchor="b">
                    <a:lnL>
                      <a:noFill/>
                    </a:lnL>
                    <a:lnR>
                      <a:noFill/>
                    </a:lnR>
                    <a:lnT>
                      <a:noFill/>
                    </a:lnT>
                    <a:lnB>
                      <a:noFill/>
                    </a:lnB>
                  </a:tcPr>
                </a:tc>
                <a:extLst>
                  <a:ext uri="{0D108BD9-81ED-4DB2-BD59-A6C34878D82A}">
                    <a16:rowId xmlns:a16="http://schemas.microsoft.com/office/drawing/2014/main" val="3374453291"/>
                  </a:ext>
                </a:extLst>
              </a:tr>
              <a:tr h="310810">
                <a:tc>
                  <a:txBody>
                    <a:bodyPr/>
                    <a:lstStyle/>
                    <a:p>
                      <a:pPr algn="l" fontAlgn="b"/>
                      <a:r>
                        <a:rPr lang="en-US" sz="1600" b="0" i="0" u="none" strike="noStrike">
                          <a:solidFill>
                            <a:srgbClr val="000000"/>
                          </a:solidFill>
                          <a:effectLst/>
                          <a:latin typeface="Calibri" panose="020F0502020204030204" pitchFamily="34" charset="0"/>
                        </a:rPr>
                        <a:t>Male Only 15%</a:t>
                      </a:r>
                    </a:p>
                  </a:txBody>
                  <a:tcPr marL="7084" marR="7084" marT="7084"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7.46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0.17</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48.52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0.16</a:t>
                      </a:r>
                    </a:p>
                  </a:txBody>
                  <a:tcPr marL="7084" marR="7084" marT="7084" marB="0" anchor="b">
                    <a:lnL>
                      <a:noFill/>
                    </a:lnL>
                    <a:lnR>
                      <a:noFill/>
                    </a:lnR>
                    <a:lnT>
                      <a:noFill/>
                    </a:lnT>
                    <a:lnB>
                      <a:noFill/>
                    </a:lnB>
                  </a:tcPr>
                </a:tc>
                <a:extLst>
                  <a:ext uri="{0D108BD9-81ED-4DB2-BD59-A6C34878D82A}">
                    <a16:rowId xmlns:a16="http://schemas.microsoft.com/office/drawing/2014/main" val="2366322958"/>
                  </a:ext>
                </a:extLst>
              </a:tr>
              <a:tr h="310810">
                <a:tc>
                  <a:txBody>
                    <a:bodyPr/>
                    <a:lstStyle/>
                    <a:p>
                      <a:pPr algn="l" fontAlgn="b"/>
                      <a:r>
                        <a:rPr lang="en-US" sz="1600" b="0" i="0" u="none" strike="noStrike">
                          <a:solidFill>
                            <a:srgbClr val="000000"/>
                          </a:solidFill>
                          <a:effectLst/>
                          <a:latin typeface="Calibri" panose="020F0502020204030204" pitchFamily="34" charset="0"/>
                        </a:rPr>
                        <a:t>Male Only 20%</a:t>
                      </a:r>
                    </a:p>
                  </a:txBody>
                  <a:tcPr marL="7084" marR="7084" marT="7084"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8.41</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42.49</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0.28</a:t>
                      </a:r>
                    </a:p>
                  </a:txBody>
                  <a:tcPr marL="7084" marR="7084" marT="7084" marB="0" anchor="b">
                    <a:lnL>
                      <a:noFill/>
                    </a:lnL>
                    <a:lnR>
                      <a:noFill/>
                    </a:lnR>
                    <a:lnT>
                      <a:noFill/>
                    </a:lnT>
                    <a:lnB>
                      <a:noFill/>
                    </a:lnB>
                  </a:tcPr>
                </a:tc>
                <a:extLst>
                  <a:ext uri="{0D108BD9-81ED-4DB2-BD59-A6C34878D82A}">
                    <a16:rowId xmlns:a16="http://schemas.microsoft.com/office/drawing/2014/main" val="3648384031"/>
                  </a:ext>
                </a:extLst>
              </a:tr>
              <a:tr h="310810">
                <a:tc>
                  <a:txBody>
                    <a:bodyPr/>
                    <a:lstStyle/>
                    <a:p>
                      <a:pPr algn="l" fontAlgn="b"/>
                      <a:r>
                        <a:rPr lang="en-US" sz="1600" b="0" i="0" u="none" strike="noStrike">
                          <a:solidFill>
                            <a:srgbClr val="000000"/>
                          </a:solidFill>
                          <a:effectLst/>
                          <a:latin typeface="Calibri" panose="020F0502020204030204" pitchFamily="34" charset="0"/>
                        </a:rPr>
                        <a:t>Dimmer </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7.30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37.73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0.09</a:t>
                      </a:r>
                    </a:p>
                  </a:txBody>
                  <a:tcPr marL="7084" marR="7084" marT="7084" marB="0" anchor="b">
                    <a:lnL>
                      <a:noFill/>
                    </a:lnL>
                    <a:lnR>
                      <a:noFill/>
                    </a:lnR>
                    <a:lnT>
                      <a:noFill/>
                    </a:lnT>
                    <a:lnB>
                      <a:noFill/>
                    </a:lnB>
                  </a:tcPr>
                </a:tc>
                <a:extLst>
                  <a:ext uri="{0D108BD9-81ED-4DB2-BD59-A6C34878D82A}">
                    <a16:rowId xmlns:a16="http://schemas.microsoft.com/office/drawing/2014/main" val="1571569159"/>
                  </a:ext>
                </a:extLst>
              </a:tr>
              <a:tr h="310810">
                <a:tc>
                  <a:txBody>
                    <a:bodyPr/>
                    <a:lstStyle/>
                    <a:p>
                      <a:pPr algn="l" fontAlgn="b"/>
                      <a:r>
                        <a:rPr lang="en-US" sz="1600" b="0" i="0" u="none" strike="noStrike">
                          <a:solidFill>
                            <a:srgbClr val="000000"/>
                          </a:solidFill>
                          <a:effectLst/>
                          <a:latin typeface="Calibri" panose="020F0502020204030204" pitchFamily="34" charset="0"/>
                        </a:rPr>
                        <a:t>Block</a:t>
                      </a:r>
                    </a:p>
                  </a:txBody>
                  <a:tcPr marL="7084" marR="7084" marT="7084"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5.73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58.14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0.10</a:t>
                      </a:r>
                    </a:p>
                  </a:txBody>
                  <a:tcPr marL="7084" marR="7084" marT="7084" marB="0" anchor="b">
                    <a:lnL>
                      <a:noFill/>
                    </a:lnL>
                    <a:lnR>
                      <a:noFill/>
                    </a:lnR>
                    <a:lnT>
                      <a:noFill/>
                    </a:lnT>
                    <a:lnB>
                      <a:noFill/>
                    </a:lnB>
                  </a:tcPr>
                </a:tc>
                <a:extLst>
                  <a:ext uri="{0D108BD9-81ED-4DB2-BD59-A6C34878D82A}">
                    <a16:rowId xmlns:a16="http://schemas.microsoft.com/office/drawing/2014/main" val="4139792408"/>
                  </a:ext>
                </a:extLst>
              </a:tr>
              <a:tr h="310810">
                <a:tc>
                  <a:txBody>
                    <a:bodyPr/>
                    <a:lstStyle/>
                    <a:p>
                      <a:pPr algn="l" fontAlgn="b"/>
                      <a:r>
                        <a:rPr lang="en-US" sz="1600" b="0" i="0" u="none" strike="noStrike">
                          <a:solidFill>
                            <a:srgbClr val="000000"/>
                          </a:solidFill>
                          <a:effectLst/>
                          <a:latin typeface="Calibri" panose="020F0502020204030204" pitchFamily="34" charset="0"/>
                        </a:rPr>
                        <a:t>ELM 30%</a:t>
                      </a:r>
                    </a:p>
                  </a:txBody>
                  <a:tcPr marL="7084" marR="7084" marT="7084"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9.32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50.64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0.08</a:t>
                      </a:r>
                    </a:p>
                  </a:txBody>
                  <a:tcPr marL="7084" marR="7084" marT="7084" marB="0" anchor="b">
                    <a:lnL>
                      <a:noFill/>
                    </a:lnL>
                    <a:lnR>
                      <a:noFill/>
                    </a:lnR>
                    <a:lnT>
                      <a:noFill/>
                    </a:lnT>
                    <a:lnB>
                      <a:noFill/>
                    </a:lnB>
                  </a:tcPr>
                </a:tc>
                <a:extLst>
                  <a:ext uri="{0D108BD9-81ED-4DB2-BD59-A6C34878D82A}">
                    <a16:rowId xmlns:a16="http://schemas.microsoft.com/office/drawing/2014/main" val="282299859"/>
                  </a:ext>
                </a:extLst>
              </a:tr>
              <a:tr h="310810">
                <a:tc>
                  <a:txBody>
                    <a:bodyPr/>
                    <a:lstStyle/>
                    <a:p>
                      <a:pPr algn="l" fontAlgn="b"/>
                      <a:r>
                        <a:rPr lang="en-US" sz="1600" b="0" i="0" u="none" strike="noStrike">
                          <a:solidFill>
                            <a:srgbClr val="000000"/>
                          </a:solidFill>
                          <a:effectLst/>
                          <a:latin typeface="Calibri" panose="020F0502020204030204" pitchFamily="34" charset="0"/>
                        </a:rPr>
                        <a:t>ELM 40%</a:t>
                      </a:r>
                    </a:p>
                  </a:txBody>
                  <a:tcPr marL="7084" marR="7084" marT="7084"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10.03</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37.70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0.11</a:t>
                      </a:r>
                    </a:p>
                  </a:txBody>
                  <a:tcPr marL="7084" marR="7084" marT="7084" marB="0" anchor="b">
                    <a:lnL>
                      <a:noFill/>
                    </a:lnL>
                    <a:lnR>
                      <a:noFill/>
                    </a:lnR>
                    <a:lnT>
                      <a:noFill/>
                    </a:lnT>
                    <a:lnB>
                      <a:noFill/>
                    </a:lnB>
                  </a:tcPr>
                </a:tc>
                <a:extLst>
                  <a:ext uri="{0D108BD9-81ED-4DB2-BD59-A6C34878D82A}">
                    <a16:rowId xmlns:a16="http://schemas.microsoft.com/office/drawing/2014/main" val="1717889676"/>
                  </a:ext>
                </a:extLst>
              </a:tr>
              <a:tr h="326891">
                <a:tc>
                  <a:txBody>
                    <a:bodyPr/>
                    <a:lstStyle/>
                    <a:p>
                      <a:pPr algn="l" fontAlgn="b"/>
                      <a:r>
                        <a:rPr lang="en-US" sz="1600" b="0" i="0" u="none" strike="noStrike" dirty="0">
                          <a:solidFill>
                            <a:srgbClr val="000000"/>
                          </a:solidFill>
                          <a:effectLst/>
                          <a:latin typeface="Calibri" panose="020F0502020204030204" pitchFamily="34" charset="0"/>
                        </a:rPr>
                        <a:t>ELM 50%</a:t>
                      </a:r>
                    </a:p>
                  </a:txBody>
                  <a:tcPr marL="7084" marR="7084" marT="70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11.19</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0.18</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34.60</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0.18</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0.30</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680598506"/>
                  </a:ext>
                </a:extLst>
              </a:tr>
              <a:tr h="310810">
                <a:tc>
                  <a:txBody>
                    <a:bodyPr/>
                    <a:lstStyle/>
                    <a:p>
                      <a:pPr algn="l" fontAlgn="b"/>
                      <a:r>
                        <a:rPr lang="en-US" sz="1600" b="0" i="0" u="none" strike="noStrike">
                          <a:solidFill>
                            <a:srgbClr val="000000"/>
                          </a:solidFill>
                          <a:effectLst/>
                          <a:latin typeface="Calibri" panose="020F0502020204030204" pitchFamily="34" charset="0"/>
                        </a:rPr>
                        <a:t>ModelSurvey</a:t>
                      </a:r>
                    </a:p>
                  </a:txBody>
                  <a:tcPr marL="7084" marR="7084" marT="70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4.14</a:t>
                      </a:r>
                    </a:p>
                  </a:txBody>
                  <a:tcPr marL="7084" marR="7084" marT="708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0.31</a:t>
                      </a:r>
                    </a:p>
                  </a:txBody>
                  <a:tcPr marL="7084" marR="7084" marT="708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59.67</a:t>
                      </a:r>
                    </a:p>
                  </a:txBody>
                  <a:tcPr marL="7084" marR="7084" marT="708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0.30</a:t>
                      </a:r>
                    </a:p>
                  </a:txBody>
                  <a:tcPr marL="7084" marR="7084" marT="708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0.01</a:t>
                      </a:r>
                    </a:p>
                  </a:txBody>
                  <a:tcPr marL="7084" marR="7084" marT="7084"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0.64</a:t>
                      </a:r>
                    </a:p>
                  </a:txBody>
                  <a:tcPr marL="7084" marR="7084" marT="7084"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03635184"/>
                  </a:ext>
                </a:extLst>
              </a:tr>
              <a:tr h="310810">
                <a:tc>
                  <a:txBody>
                    <a:bodyPr/>
                    <a:lstStyle/>
                    <a:p>
                      <a:pPr algn="l" fontAlgn="b"/>
                      <a:r>
                        <a:rPr lang="en-US" sz="1600" b="0" i="0" u="none" strike="noStrike">
                          <a:solidFill>
                            <a:srgbClr val="000000"/>
                          </a:solidFill>
                          <a:effectLst/>
                          <a:latin typeface="Calibri" panose="020F0502020204030204" pitchFamily="34" charset="0"/>
                        </a:rPr>
                        <a:t>Survey</a:t>
                      </a:r>
                    </a:p>
                  </a:txBody>
                  <a:tcPr marL="7084" marR="7084" marT="7084"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5.96</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48.71</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0.04</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0.02</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0.10</a:t>
                      </a:r>
                    </a:p>
                  </a:txBody>
                  <a:tcPr marL="7084" marR="7084" marT="7084" marB="0" anchor="b">
                    <a:lnL>
                      <a:noFill/>
                    </a:lnL>
                    <a:lnR>
                      <a:noFill/>
                    </a:lnR>
                    <a:lnT>
                      <a:noFill/>
                    </a:lnT>
                    <a:lnB>
                      <a:noFill/>
                    </a:lnB>
                  </a:tcPr>
                </a:tc>
                <a:extLst>
                  <a:ext uri="{0D108BD9-81ED-4DB2-BD59-A6C34878D82A}">
                    <a16:rowId xmlns:a16="http://schemas.microsoft.com/office/drawing/2014/main" val="542090724"/>
                  </a:ext>
                </a:extLst>
              </a:tr>
              <a:tr h="310810">
                <a:tc>
                  <a:txBody>
                    <a:bodyPr/>
                    <a:lstStyle/>
                    <a:p>
                      <a:pPr algn="l" fontAlgn="b"/>
                      <a:r>
                        <a:rPr lang="en-US" sz="1600" b="0" i="0" u="none" strike="noStrike">
                          <a:solidFill>
                            <a:srgbClr val="000000"/>
                          </a:solidFill>
                          <a:effectLst/>
                          <a:latin typeface="Calibri" panose="020F0502020204030204" pitchFamily="34" charset="0"/>
                        </a:rPr>
                        <a:t>ABC</a:t>
                      </a:r>
                    </a:p>
                  </a:txBody>
                  <a:tcPr marL="7084" marR="7084" marT="7084"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9.60</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0.11</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31.57</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0.08</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7084" marR="7084" marT="7084"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0.12</a:t>
                      </a:r>
                    </a:p>
                  </a:txBody>
                  <a:tcPr marL="7084" marR="7084" marT="7084" marB="0" anchor="b">
                    <a:lnL>
                      <a:noFill/>
                    </a:lnL>
                    <a:lnR>
                      <a:noFill/>
                    </a:lnR>
                    <a:lnT>
                      <a:noFill/>
                    </a:lnT>
                    <a:lnB>
                      <a:noFill/>
                    </a:lnB>
                  </a:tcPr>
                </a:tc>
                <a:extLst>
                  <a:ext uri="{0D108BD9-81ED-4DB2-BD59-A6C34878D82A}">
                    <a16:rowId xmlns:a16="http://schemas.microsoft.com/office/drawing/2014/main" val="2288617515"/>
                  </a:ext>
                </a:extLst>
              </a:tr>
              <a:tr h="310810">
                <a:tc>
                  <a:txBody>
                    <a:bodyPr/>
                    <a:lstStyle/>
                    <a:p>
                      <a:pPr algn="l" fontAlgn="b"/>
                      <a:r>
                        <a:rPr lang="en-US" sz="1600" b="0" i="0" u="none" strike="noStrike">
                          <a:solidFill>
                            <a:srgbClr val="000000"/>
                          </a:solidFill>
                          <a:effectLst/>
                          <a:latin typeface="Calibri" panose="020F0502020204030204" pitchFamily="34" charset="0"/>
                        </a:rPr>
                        <a:t>StatusQuo</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8.16</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0.03</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37.96</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0.02</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0.03</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0.07</a:t>
                      </a:r>
                    </a:p>
                  </a:txBody>
                  <a:tcPr marL="7084" marR="7084" marT="7084"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52459474"/>
                  </a:ext>
                </a:extLst>
              </a:tr>
            </a:tbl>
          </a:graphicData>
        </a:graphic>
      </p:graphicFrame>
      <p:sp>
        <p:nvSpPr>
          <p:cNvPr id="8" name="Oval 7">
            <a:extLst>
              <a:ext uri="{FF2B5EF4-FFF2-40B4-BE49-F238E27FC236}">
                <a16:creationId xmlns:a16="http://schemas.microsoft.com/office/drawing/2014/main" id="{BE7A9122-455F-4752-AAFC-DA175CB6B2C3}"/>
              </a:ext>
            </a:extLst>
          </p:cNvPr>
          <p:cNvSpPr/>
          <p:nvPr/>
        </p:nvSpPr>
        <p:spPr>
          <a:xfrm>
            <a:off x="5912429" y="2104161"/>
            <a:ext cx="1293667" cy="4244687"/>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909234F-36A4-47FA-A369-A7933F9AFB6C}"/>
              </a:ext>
            </a:extLst>
          </p:cNvPr>
          <p:cNvSpPr/>
          <p:nvPr/>
        </p:nvSpPr>
        <p:spPr>
          <a:xfrm>
            <a:off x="3487882" y="2140526"/>
            <a:ext cx="1215737" cy="4187457"/>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1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6AB1-3AC9-4693-8BBA-D83DBFDBB1BF}"/>
              </a:ext>
            </a:extLst>
          </p:cNvPr>
          <p:cNvSpPr>
            <a:spLocks noGrp="1"/>
          </p:cNvSpPr>
          <p:nvPr>
            <p:ph type="title"/>
          </p:nvPr>
        </p:nvSpPr>
        <p:spPr>
          <a:xfrm>
            <a:off x="838200" y="365125"/>
            <a:ext cx="10515600" cy="1325563"/>
          </a:xfrm>
        </p:spPr>
        <p:txBody>
          <a:bodyPr>
            <a:normAutofit/>
          </a:bodyPr>
          <a:lstStyle/>
          <a:p>
            <a:r>
              <a:rPr lang="en-US" dirty="0"/>
              <a:t>Discards</a:t>
            </a:r>
          </a:p>
        </p:txBody>
      </p:sp>
      <p:graphicFrame>
        <p:nvGraphicFramePr>
          <p:cNvPr id="6" name="Content Placeholder 5">
            <a:extLst>
              <a:ext uri="{FF2B5EF4-FFF2-40B4-BE49-F238E27FC236}">
                <a16:creationId xmlns:a16="http://schemas.microsoft.com/office/drawing/2014/main" id="{EB28693A-6A7A-402B-9FDD-1CEE8E2272DA}"/>
              </a:ext>
            </a:extLst>
          </p:cNvPr>
          <p:cNvGraphicFramePr>
            <a:graphicFrameLocks noGrp="1"/>
          </p:cNvGraphicFramePr>
          <p:nvPr>
            <p:ph idx="1"/>
          </p:nvPr>
        </p:nvGraphicFramePr>
        <p:xfrm>
          <a:off x="838200" y="1882259"/>
          <a:ext cx="10515605" cy="4238080"/>
        </p:xfrm>
        <a:graphic>
          <a:graphicData uri="http://schemas.openxmlformats.org/drawingml/2006/table">
            <a:tbl>
              <a:tblPr firstRow="1" bandRow="1"/>
              <a:tblGrid>
                <a:gridCol w="1453344">
                  <a:extLst>
                    <a:ext uri="{9D8B030D-6E8A-4147-A177-3AD203B41FA5}">
                      <a16:colId xmlns:a16="http://schemas.microsoft.com/office/drawing/2014/main" val="3693359077"/>
                    </a:ext>
                  </a:extLst>
                </a:gridCol>
                <a:gridCol w="922599">
                  <a:extLst>
                    <a:ext uri="{9D8B030D-6E8A-4147-A177-3AD203B41FA5}">
                      <a16:colId xmlns:a16="http://schemas.microsoft.com/office/drawing/2014/main" val="1605229499"/>
                    </a:ext>
                  </a:extLst>
                </a:gridCol>
                <a:gridCol w="816818">
                  <a:extLst>
                    <a:ext uri="{9D8B030D-6E8A-4147-A177-3AD203B41FA5}">
                      <a16:colId xmlns:a16="http://schemas.microsoft.com/office/drawing/2014/main" val="1170323047"/>
                    </a:ext>
                  </a:extLst>
                </a:gridCol>
                <a:gridCol w="1324567">
                  <a:extLst>
                    <a:ext uri="{9D8B030D-6E8A-4147-A177-3AD203B41FA5}">
                      <a16:colId xmlns:a16="http://schemas.microsoft.com/office/drawing/2014/main" val="1737219704"/>
                    </a:ext>
                  </a:extLst>
                </a:gridCol>
                <a:gridCol w="915701">
                  <a:extLst>
                    <a:ext uri="{9D8B030D-6E8A-4147-A177-3AD203B41FA5}">
                      <a16:colId xmlns:a16="http://schemas.microsoft.com/office/drawing/2014/main" val="4177017035"/>
                    </a:ext>
                  </a:extLst>
                </a:gridCol>
                <a:gridCol w="899603">
                  <a:extLst>
                    <a:ext uri="{9D8B030D-6E8A-4147-A177-3AD203B41FA5}">
                      <a16:colId xmlns:a16="http://schemas.microsoft.com/office/drawing/2014/main" val="3474362834"/>
                    </a:ext>
                  </a:extLst>
                </a:gridCol>
                <a:gridCol w="793822">
                  <a:extLst>
                    <a:ext uri="{9D8B030D-6E8A-4147-A177-3AD203B41FA5}">
                      <a16:colId xmlns:a16="http://schemas.microsoft.com/office/drawing/2014/main" val="3977681843"/>
                    </a:ext>
                  </a:extLst>
                </a:gridCol>
                <a:gridCol w="940996">
                  <a:extLst>
                    <a:ext uri="{9D8B030D-6E8A-4147-A177-3AD203B41FA5}">
                      <a16:colId xmlns:a16="http://schemas.microsoft.com/office/drawing/2014/main" val="3976739494"/>
                    </a:ext>
                  </a:extLst>
                </a:gridCol>
                <a:gridCol w="835215">
                  <a:extLst>
                    <a:ext uri="{9D8B030D-6E8A-4147-A177-3AD203B41FA5}">
                      <a16:colId xmlns:a16="http://schemas.microsoft.com/office/drawing/2014/main" val="3503163627"/>
                    </a:ext>
                  </a:extLst>
                </a:gridCol>
                <a:gridCol w="819118">
                  <a:extLst>
                    <a:ext uri="{9D8B030D-6E8A-4147-A177-3AD203B41FA5}">
                      <a16:colId xmlns:a16="http://schemas.microsoft.com/office/drawing/2014/main" val="3807380849"/>
                    </a:ext>
                  </a:extLst>
                </a:gridCol>
                <a:gridCol w="793822">
                  <a:extLst>
                    <a:ext uri="{9D8B030D-6E8A-4147-A177-3AD203B41FA5}">
                      <a16:colId xmlns:a16="http://schemas.microsoft.com/office/drawing/2014/main" val="1767339513"/>
                    </a:ext>
                  </a:extLst>
                </a:gridCol>
              </a:tblGrid>
              <a:tr h="302720">
                <a:tc>
                  <a:txBody>
                    <a:bodyPr/>
                    <a:lstStyle/>
                    <a:p>
                      <a:pPr algn="l" fontAlgn="b"/>
                      <a:r>
                        <a:rPr lang="en-US" sz="1600" b="0" i="0" u="none" strike="noStrike">
                          <a:solidFill>
                            <a:srgbClr val="000000"/>
                          </a:solidFill>
                          <a:effectLst/>
                          <a:latin typeface="Calibri" panose="020F0502020204030204" pitchFamily="34" charset="0"/>
                        </a:rPr>
                        <a:t> </a:t>
                      </a:r>
                    </a:p>
                  </a:txBody>
                  <a:tcPr marL="6900" marR="6900" marT="69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avgELMD</a:t>
                      </a:r>
                    </a:p>
                  </a:txBody>
                  <a:tcPr marL="6900" marR="6900" marT="69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cvELMD</a:t>
                      </a:r>
                    </a:p>
                  </a:txBody>
                  <a:tcPr marL="6900" marR="6900" marT="69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avgMMDB</a:t>
                      </a:r>
                    </a:p>
                  </a:txBody>
                  <a:tcPr marL="6900" marR="6900" marT="69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cvMMDB</a:t>
                      </a:r>
                    </a:p>
                  </a:txBody>
                  <a:tcPr marL="6900" marR="6900" marT="69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avgIMDB</a:t>
                      </a:r>
                    </a:p>
                  </a:txBody>
                  <a:tcPr marL="6900" marR="6900" marT="69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cvIMDB</a:t>
                      </a:r>
                    </a:p>
                  </a:txBody>
                  <a:tcPr marL="6900" marR="6900" marT="69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avgMFDB</a:t>
                      </a:r>
                    </a:p>
                  </a:txBody>
                  <a:tcPr marL="6900" marR="6900" marT="69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cvMFDB</a:t>
                      </a:r>
                    </a:p>
                  </a:txBody>
                  <a:tcPr marL="6900" marR="6900" marT="69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avgIFDB</a:t>
                      </a:r>
                    </a:p>
                  </a:txBody>
                  <a:tcPr marL="6900" marR="6900" marT="69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cvIMDB</a:t>
                      </a:r>
                    </a:p>
                  </a:txBody>
                  <a:tcPr marL="6900" marR="6900" marT="69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783235"/>
                  </a:ext>
                </a:extLst>
              </a:tr>
              <a:tr h="302720">
                <a:tc>
                  <a:txBody>
                    <a:bodyPr/>
                    <a:lstStyle/>
                    <a:p>
                      <a:pPr algn="l" fontAlgn="b"/>
                      <a:r>
                        <a:rPr lang="en-US" sz="1600" b="0" i="0" u="none" strike="noStrike">
                          <a:solidFill>
                            <a:srgbClr val="000000"/>
                          </a:solidFill>
                          <a:effectLst/>
                          <a:latin typeface="Calibri" panose="020F0502020204030204" pitchFamily="34" charset="0"/>
                        </a:rPr>
                        <a:t>Female Only</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0.99</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1.78</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0.28</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0.21</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0.15</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0.01</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90987316"/>
                  </a:ext>
                </a:extLst>
              </a:tr>
              <a:tr h="302720">
                <a:tc>
                  <a:txBody>
                    <a:bodyPr/>
                    <a:lstStyle/>
                    <a:p>
                      <a:pPr algn="l" fontAlgn="b"/>
                      <a:r>
                        <a:rPr lang="en-US" sz="1600" b="0" i="0" u="none" strike="noStrike">
                          <a:solidFill>
                            <a:srgbClr val="000000"/>
                          </a:solidFill>
                          <a:effectLst/>
                          <a:latin typeface="Calibri" panose="020F0502020204030204" pitchFamily="34" charset="0"/>
                        </a:rPr>
                        <a:t>Male Only 10%</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0.77</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0.17</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1.28</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0.18</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0.19</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0.45</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0.08</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0.22</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0.01</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0.45</a:t>
                      </a:r>
                    </a:p>
                  </a:txBody>
                  <a:tcPr marL="6900" marR="6900" marT="6900" marB="0" anchor="b">
                    <a:lnL>
                      <a:noFill/>
                    </a:lnL>
                    <a:lnR>
                      <a:noFill/>
                    </a:lnR>
                    <a:lnT>
                      <a:noFill/>
                    </a:lnT>
                    <a:lnB>
                      <a:noFill/>
                    </a:lnB>
                  </a:tcPr>
                </a:tc>
                <a:extLst>
                  <a:ext uri="{0D108BD9-81ED-4DB2-BD59-A6C34878D82A}">
                    <a16:rowId xmlns:a16="http://schemas.microsoft.com/office/drawing/2014/main" val="421954628"/>
                  </a:ext>
                </a:extLst>
              </a:tr>
              <a:tr h="302720">
                <a:tc>
                  <a:txBody>
                    <a:bodyPr/>
                    <a:lstStyle/>
                    <a:p>
                      <a:pPr algn="l" fontAlgn="b"/>
                      <a:r>
                        <a:rPr lang="en-US" sz="1600" b="0" i="0" u="none" strike="noStrike">
                          <a:solidFill>
                            <a:srgbClr val="000000"/>
                          </a:solidFill>
                          <a:effectLst/>
                          <a:latin typeface="Calibri" panose="020F0502020204030204" pitchFamily="34" charset="0"/>
                        </a:rPr>
                        <a:t>Male Only 15%</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0.92</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0.16</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1.62</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0.14</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0.28</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0.17</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0.14</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0.30</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0.01</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0.17</a:t>
                      </a:r>
                    </a:p>
                  </a:txBody>
                  <a:tcPr marL="6900" marR="6900" marT="6900" marB="0" anchor="b">
                    <a:lnL>
                      <a:noFill/>
                    </a:lnL>
                    <a:lnR>
                      <a:noFill/>
                    </a:lnR>
                    <a:lnT>
                      <a:noFill/>
                    </a:lnT>
                    <a:lnB>
                      <a:noFill/>
                    </a:lnB>
                  </a:tcPr>
                </a:tc>
                <a:extLst>
                  <a:ext uri="{0D108BD9-81ED-4DB2-BD59-A6C34878D82A}">
                    <a16:rowId xmlns:a16="http://schemas.microsoft.com/office/drawing/2014/main" val="2941843643"/>
                  </a:ext>
                </a:extLst>
              </a:tr>
              <a:tr h="302720">
                <a:tc>
                  <a:txBody>
                    <a:bodyPr/>
                    <a:lstStyle/>
                    <a:p>
                      <a:pPr algn="l" fontAlgn="b"/>
                      <a:r>
                        <a:rPr lang="en-US" sz="1600" b="0" i="0" u="none" strike="noStrike">
                          <a:solidFill>
                            <a:srgbClr val="000000"/>
                          </a:solidFill>
                          <a:effectLst/>
                          <a:latin typeface="Calibri" panose="020F0502020204030204" pitchFamily="34" charset="0"/>
                        </a:rPr>
                        <a:t>Male Only 20%</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0.97</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0.19</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1.74</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0.17</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0.28</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0.30</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0.20</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0.39</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0.01</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0.30</a:t>
                      </a:r>
                    </a:p>
                  </a:txBody>
                  <a:tcPr marL="6900" marR="6900" marT="6900" marB="0" anchor="b">
                    <a:lnL>
                      <a:noFill/>
                    </a:lnL>
                    <a:lnR>
                      <a:noFill/>
                    </a:lnR>
                    <a:lnT>
                      <a:noFill/>
                    </a:lnT>
                    <a:lnB>
                      <a:noFill/>
                    </a:lnB>
                  </a:tcPr>
                </a:tc>
                <a:extLst>
                  <a:ext uri="{0D108BD9-81ED-4DB2-BD59-A6C34878D82A}">
                    <a16:rowId xmlns:a16="http://schemas.microsoft.com/office/drawing/2014/main" val="4022525678"/>
                  </a:ext>
                </a:extLst>
              </a:tr>
              <a:tr h="302720">
                <a:tc>
                  <a:txBody>
                    <a:bodyPr/>
                    <a:lstStyle/>
                    <a:p>
                      <a:pPr algn="l" fontAlgn="b"/>
                      <a:r>
                        <a:rPr lang="en-US" sz="1600" b="0" i="0" u="none" strike="noStrike">
                          <a:solidFill>
                            <a:srgbClr val="000000"/>
                          </a:solidFill>
                          <a:effectLst/>
                          <a:latin typeface="Calibri" panose="020F0502020204030204" pitchFamily="34" charset="0"/>
                        </a:rPr>
                        <a:t>Dimmer </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0.84</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1.54</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0.25</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0.08</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0.15</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0.11</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0.01</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0.08</a:t>
                      </a:r>
                    </a:p>
                  </a:txBody>
                  <a:tcPr marL="6900" marR="6900" marT="6900" marB="0" anchor="b">
                    <a:lnL>
                      <a:noFill/>
                    </a:lnL>
                    <a:lnR>
                      <a:noFill/>
                    </a:lnR>
                    <a:lnT>
                      <a:noFill/>
                    </a:lnT>
                    <a:lnB>
                      <a:noFill/>
                    </a:lnB>
                  </a:tcPr>
                </a:tc>
                <a:extLst>
                  <a:ext uri="{0D108BD9-81ED-4DB2-BD59-A6C34878D82A}">
                    <a16:rowId xmlns:a16="http://schemas.microsoft.com/office/drawing/2014/main" val="147798945"/>
                  </a:ext>
                </a:extLst>
              </a:tr>
              <a:tr h="302720">
                <a:tc>
                  <a:txBody>
                    <a:bodyPr/>
                    <a:lstStyle/>
                    <a:p>
                      <a:pPr algn="l" fontAlgn="b"/>
                      <a:r>
                        <a:rPr lang="en-US" sz="1600" b="0" i="0" u="none" strike="noStrike">
                          <a:solidFill>
                            <a:srgbClr val="000000"/>
                          </a:solidFill>
                          <a:effectLst/>
                          <a:latin typeface="Calibri" panose="020F0502020204030204" pitchFamily="34" charset="0"/>
                        </a:rPr>
                        <a:t>Block</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0.89</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0.15</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1.48</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0.13</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0.24</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0.15</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0.10</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0.14</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0.01</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0.15</a:t>
                      </a:r>
                    </a:p>
                  </a:txBody>
                  <a:tcPr marL="6900" marR="6900" marT="6900" marB="0" anchor="b">
                    <a:lnL>
                      <a:noFill/>
                    </a:lnL>
                    <a:lnR>
                      <a:noFill/>
                    </a:lnR>
                    <a:lnT>
                      <a:noFill/>
                    </a:lnT>
                    <a:lnB>
                      <a:noFill/>
                    </a:lnB>
                  </a:tcPr>
                </a:tc>
                <a:extLst>
                  <a:ext uri="{0D108BD9-81ED-4DB2-BD59-A6C34878D82A}">
                    <a16:rowId xmlns:a16="http://schemas.microsoft.com/office/drawing/2014/main" val="1090162002"/>
                  </a:ext>
                </a:extLst>
              </a:tr>
              <a:tr h="302720">
                <a:tc>
                  <a:txBody>
                    <a:bodyPr/>
                    <a:lstStyle/>
                    <a:p>
                      <a:pPr algn="l" fontAlgn="b"/>
                      <a:r>
                        <a:rPr lang="en-US" sz="1600" b="0" i="0" u="none" strike="noStrike">
                          <a:solidFill>
                            <a:srgbClr val="000000"/>
                          </a:solidFill>
                          <a:effectLst/>
                          <a:latin typeface="Calibri" panose="020F0502020204030204" pitchFamily="34" charset="0"/>
                        </a:rPr>
                        <a:t>ELM 30%</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1.11</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1.97</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0.38</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0.08</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0.23</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0.17</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0.02</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0.08</a:t>
                      </a:r>
                    </a:p>
                  </a:txBody>
                  <a:tcPr marL="6900" marR="6900" marT="6900" marB="0" anchor="b">
                    <a:lnL>
                      <a:noFill/>
                    </a:lnL>
                    <a:lnR>
                      <a:noFill/>
                    </a:lnR>
                    <a:lnT>
                      <a:noFill/>
                    </a:lnT>
                    <a:lnB>
                      <a:noFill/>
                    </a:lnB>
                  </a:tcPr>
                </a:tc>
                <a:extLst>
                  <a:ext uri="{0D108BD9-81ED-4DB2-BD59-A6C34878D82A}">
                    <a16:rowId xmlns:a16="http://schemas.microsoft.com/office/drawing/2014/main" val="3365480655"/>
                  </a:ext>
                </a:extLst>
              </a:tr>
              <a:tr h="302720">
                <a:tc>
                  <a:txBody>
                    <a:bodyPr/>
                    <a:lstStyle/>
                    <a:p>
                      <a:pPr algn="l" fontAlgn="b"/>
                      <a:r>
                        <a:rPr lang="en-US" sz="1600" b="0" i="0" u="none" strike="noStrike">
                          <a:solidFill>
                            <a:srgbClr val="000000"/>
                          </a:solidFill>
                          <a:effectLst/>
                          <a:latin typeface="Calibri" panose="020F0502020204030204" pitchFamily="34" charset="0"/>
                        </a:rPr>
                        <a:t>ELM 40%</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1.12</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2.08</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0.41</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0.14</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0.35</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0.02</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0.14</a:t>
                      </a:r>
                    </a:p>
                  </a:txBody>
                  <a:tcPr marL="6900" marR="6900" marT="6900" marB="0" anchor="b">
                    <a:lnL>
                      <a:noFill/>
                    </a:lnL>
                    <a:lnR>
                      <a:noFill/>
                    </a:lnR>
                    <a:lnT>
                      <a:noFill/>
                    </a:lnT>
                    <a:lnB>
                      <a:noFill/>
                    </a:lnB>
                  </a:tcPr>
                </a:tc>
                <a:extLst>
                  <a:ext uri="{0D108BD9-81ED-4DB2-BD59-A6C34878D82A}">
                    <a16:rowId xmlns:a16="http://schemas.microsoft.com/office/drawing/2014/main" val="758842942"/>
                  </a:ext>
                </a:extLst>
              </a:tr>
              <a:tr h="302720">
                <a:tc>
                  <a:txBody>
                    <a:bodyPr/>
                    <a:lstStyle/>
                    <a:p>
                      <a:pPr algn="l" fontAlgn="b"/>
                      <a:r>
                        <a:rPr lang="en-US" sz="1600" b="0" i="0" u="none" strike="noStrike">
                          <a:solidFill>
                            <a:srgbClr val="000000"/>
                          </a:solidFill>
                          <a:effectLst/>
                          <a:latin typeface="Calibri" panose="020F0502020204030204" pitchFamily="34" charset="0"/>
                        </a:rPr>
                        <a:t>ELM 50%</a:t>
                      </a:r>
                    </a:p>
                  </a:txBody>
                  <a:tcPr marL="6900" marR="6900" marT="69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1.24</a:t>
                      </a:r>
                    </a:p>
                  </a:txBody>
                  <a:tcPr marL="6900" marR="6900" marT="69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0.19</a:t>
                      </a:r>
                    </a:p>
                  </a:txBody>
                  <a:tcPr marL="6900" marR="6900" marT="69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2.32</a:t>
                      </a:r>
                    </a:p>
                  </a:txBody>
                  <a:tcPr marL="6900" marR="6900" marT="69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0.17</a:t>
                      </a:r>
                    </a:p>
                  </a:txBody>
                  <a:tcPr marL="6900" marR="6900" marT="69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0.45</a:t>
                      </a:r>
                    </a:p>
                  </a:txBody>
                  <a:tcPr marL="6900" marR="6900" marT="69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0.28</a:t>
                      </a:r>
                    </a:p>
                  </a:txBody>
                  <a:tcPr marL="6900" marR="6900" marT="69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0.50</a:t>
                      </a:r>
                    </a:p>
                  </a:txBody>
                  <a:tcPr marL="6900" marR="6900" marT="69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0.25</a:t>
                      </a:r>
                    </a:p>
                  </a:txBody>
                  <a:tcPr marL="6900" marR="6900" marT="69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0.02</a:t>
                      </a:r>
                    </a:p>
                  </a:txBody>
                  <a:tcPr marL="6900" marR="6900" marT="69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0.28</a:t>
                      </a:r>
                    </a:p>
                  </a:txBody>
                  <a:tcPr marL="6900" marR="6900" marT="690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237385"/>
                  </a:ext>
                </a:extLst>
              </a:tr>
              <a:tr h="302720">
                <a:tc>
                  <a:txBody>
                    <a:bodyPr/>
                    <a:lstStyle/>
                    <a:p>
                      <a:pPr algn="l" fontAlgn="b"/>
                      <a:r>
                        <a:rPr lang="en-US" sz="1600" b="0" i="0" u="none" strike="noStrike">
                          <a:solidFill>
                            <a:srgbClr val="000000"/>
                          </a:solidFill>
                          <a:effectLst/>
                          <a:latin typeface="Calibri" panose="020F0502020204030204" pitchFamily="34" charset="0"/>
                        </a:rPr>
                        <a:t>ModelSurvey</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0.80</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0.29</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1.25</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0.30</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0.19</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0.60</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0.08</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0.36</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0.01</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0.60</a:t>
                      </a:r>
                    </a:p>
                  </a:txBody>
                  <a:tcPr marL="6900" marR="6900" marT="690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48429296"/>
                  </a:ext>
                </a:extLst>
              </a:tr>
              <a:tr h="302720">
                <a:tc>
                  <a:txBody>
                    <a:bodyPr/>
                    <a:lstStyle/>
                    <a:p>
                      <a:pPr algn="l" fontAlgn="b"/>
                      <a:r>
                        <a:rPr lang="en-US" sz="1600" b="0" i="0" u="none" strike="noStrike">
                          <a:solidFill>
                            <a:srgbClr val="000000"/>
                          </a:solidFill>
                          <a:effectLst/>
                          <a:latin typeface="Calibri" panose="020F0502020204030204" pitchFamily="34" charset="0"/>
                        </a:rPr>
                        <a:t>Survey</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0.81</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0.04</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1.39</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0.22</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0.13</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0.09</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0.06</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0.01</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0.13</a:t>
                      </a:r>
                    </a:p>
                  </a:txBody>
                  <a:tcPr marL="6900" marR="6900" marT="6900" marB="0" anchor="b">
                    <a:lnL>
                      <a:noFill/>
                    </a:lnL>
                    <a:lnR>
                      <a:noFill/>
                    </a:lnR>
                    <a:lnT>
                      <a:noFill/>
                    </a:lnT>
                    <a:lnB>
                      <a:noFill/>
                    </a:lnB>
                  </a:tcPr>
                </a:tc>
                <a:extLst>
                  <a:ext uri="{0D108BD9-81ED-4DB2-BD59-A6C34878D82A}">
                    <a16:rowId xmlns:a16="http://schemas.microsoft.com/office/drawing/2014/main" val="1253820845"/>
                  </a:ext>
                </a:extLst>
              </a:tr>
              <a:tr h="302720">
                <a:tc>
                  <a:txBody>
                    <a:bodyPr/>
                    <a:lstStyle/>
                    <a:p>
                      <a:pPr algn="l" fontAlgn="b"/>
                      <a:r>
                        <a:rPr lang="en-US" sz="1600" b="0" i="0" u="none" strike="noStrike">
                          <a:solidFill>
                            <a:srgbClr val="000000"/>
                          </a:solidFill>
                          <a:effectLst/>
                          <a:latin typeface="Calibri" panose="020F0502020204030204" pitchFamily="34" charset="0"/>
                        </a:rPr>
                        <a:t>ABC</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1.06</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0.10</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2.00</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0.09</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0.38</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0.09</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0.37</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0.15</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0.02</a:t>
                      </a:r>
                    </a:p>
                  </a:txBody>
                  <a:tcPr marL="6900" marR="6900" marT="69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0.09</a:t>
                      </a:r>
                    </a:p>
                  </a:txBody>
                  <a:tcPr marL="6900" marR="6900" marT="6900" marB="0" anchor="b">
                    <a:lnL>
                      <a:noFill/>
                    </a:lnL>
                    <a:lnR>
                      <a:noFill/>
                    </a:lnR>
                    <a:lnT>
                      <a:noFill/>
                    </a:lnT>
                    <a:lnB>
                      <a:noFill/>
                    </a:lnB>
                  </a:tcPr>
                </a:tc>
                <a:extLst>
                  <a:ext uri="{0D108BD9-81ED-4DB2-BD59-A6C34878D82A}">
                    <a16:rowId xmlns:a16="http://schemas.microsoft.com/office/drawing/2014/main" val="1994953456"/>
                  </a:ext>
                </a:extLst>
              </a:tr>
              <a:tr h="302720">
                <a:tc>
                  <a:txBody>
                    <a:bodyPr/>
                    <a:lstStyle/>
                    <a:p>
                      <a:pPr algn="l" fontAlgn="b"/>
                      <a:r>
                        <a:rPr lang="en-US" sz="1600" b="0" i="0" u="none" strike="noStrike">
                          <a:solidFill>
                            <a:srgbClr val="000000"/>
                          </a:solidFill>
                          <a:effectLst/>
                          <a:latin typeface="Calibri" panose="020F0502020204030204" pitchFamily="34" charset="0"/>
                        </a:rPr>
                        <a:t>StatusQuo</a:t>
                      </a:r>
                    </a:p>
                  </a:txBody>
                  <a:tcPr marL="6900" marR="6900" marT="69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0.93</a:t>
                      </a:r>
                    </a:p>
                  </a:txBody>
                  <a:tcPr marL="6900" marR="6900" marT="69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0.03</a:t>
                      </a:r>
                    </a:p>
                  </a:txBody>
                  <a:tcPr marL="6900" marR="6900" marT="69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1.68</a:t>
                      </a:r>
                    </a:p>
                  </a:txBody>
                  <a:tcPr marL="6900" marR="6900" marT="69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0.03</a:t>
                      </a:r>
                    </a:p>
                  </a:txBody>
                  <a:tcPr marL="6900" marR="6900" marT="69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0.24</a:t>
                      </a:r>
                    </a:p>
                  </a:txBody>
                  <a:tcPr marL="6900" marR="6900" marT="69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0.09</a:t>
                      </a:r>
                    </a:p>
                  </a:txBody>
                  <a:tcPr marL="6900" marR="6900" marT="69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0.22</a:t>
                      </a:r>
                    </a:p>
                  </a:txBody>
                  <a:tcPr marL="6900" marR="6900" marT="69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0.07</a:t>
                      </a:r>
                    </a:p>
                  </a:txBody>
                  <a:tcPr marL="6900" marR="6900" marT="69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0.01</a:t>
                      </a:r>
                    </a:p>
                  </a:txBody>
                  <a:tcPr marL="6900" marR="6900" marT="690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0.09</a:t>
                      </a:r>
                    </a:p>
                  </a:txBody>
                  <a:tcPr marL="6900" marR="6900" marT="690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723140804"/>
                  </a:ext>
                </a:extLst>
              </a:tr>
            </a:tbl>
          </a:graphicData>
        </a:graphic>
      </p:graphicFrame>
      <p:sp>
        <p:nvSpPr>
          <p:cNvPr id="8" name="Oval 7">
            <a:extLst>
              <a:ext uri="{FF2B5EF4-FFF2-40B4-BE49-F238E27FC236}">
                <a16:creationId xmlns:a16="http://schemas.microsoft.com/office/drawing/2014/main" id="{8E582D77-23DE-41C6-A434-A31F46C6650F}"/>
              </a:ext>
            </a:extLst>
          </p:cNvPr>
          <p:cNvSpPr/>
          <p:nvPr/>
        </p:nvSpPr>
        <p:spPr>
          <a:xfrm>
            <a:off x="2098965" y="2176896"/>
            <a:ext cx="1293667" cy="4244687"/>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87C3437-F421-4E03-A5E3-799825B9CD38}"/>
              </a:ext>
            </a:extLst>
          </p:cNvPr>
          <p:cNvSpPr/>
          <p:nvPr/>
        </p:nvSpPr>
        <p:spPr>
          <a:xfrm>
            <a:off x="4047260" y="2176897"/>
            <a:ext cx="1293667" cy="4244687"/>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43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919F-129B-4B7A-9500-2E6A406CE03D}"/>
              </a:ext>
            </a:extLst>
          </p:cNvPr>
          <p:cNvSpPr>
            <a:spLocks noGrp="1"/>
          </p:cNvSpPr>
          <p:nvPr>
            <p:ph type="title"/>
          </p:nvPr>
        </p:nvSpPr>
        <p:spPr/>
        <p:txBody>
          <a:bodyPr/>
          <a:lstStyle/>
          <a:p>
            <a:r>
              <a:rPr lang="en-US" dirty="0"/>
              <a:t>Trouble Shooting/ Considerations</a:t>
            </a:r>
          </a:p>
        </p:txBody>
      </p:sp>
      <p:sp>
        <p:nvSpPr>
          <p:cNvPr id="3" name="Content Placeholder 2">
            <a:extLst>
              <a:ext uri="{FF2B5EF4-FFF2-40B4-BE49-F238E27FC236}">
                <a16:creationId xmlns:a16="http://schemas.microsoft.com/office/drawing/2014/main" id="{D3243352-3939-47C4-A5F6-0F5C0D306ABF}"/>
              </a:ext>
            </a:extLst>
          </p:cNvPr>
          <p:cNvSpPr>
            <a:spLocks noGrp="1"/>
          </p:cNvSpPr>
          <p:nvPr>
            <p:ph idx="1"/>
          </p:nvPr>
        </p:nvSpPr>
        <p:spPr/>
        <p:txBody>
          <a:bodyPr/>
          <a:lstStyle/>
          <a:p>
            <a:r>
              <a:rPr lang="en-US" dirty="0"/>
              <a:t>Fix Catch and Discard Biomass in </a:t>
            </a:r>
            <a:r>
              <a:rPr lang="en-US" dirty="0" err="1"/>
              <a:t>perfmetrics</a:t>
            </a:r>
            <a:r>
              <a:rPr lang="en-US" dirty="0"/>
              <a:t> output?</a:t>
            </a:r>
          </a:p>
          <a:p>
            <a:r>
              <a:rPr lang="en-US" dirty="0"/>
              <a:t>Model Failure when Growth Estimates are negative </a:t>
            </a:r>
          </a:p>
          <a:p>
            <a:pPr lvl="1"/>
            <a:r>
              <a:rPr lang="en-US" dirty="0"/>
              <a:t>Jittering Turned off </a:t>
            </a:r>
          </a:p>
          <a:p>
            <a:pPr lvl="2"/>
            <a:r>
              <a:rPr lang="en-US" dirty="0"/>
              <a:t>Still occasionally occurs </a:t>
            </a:r>
          </a:p>
          <a:p>
            <a:pPr lvl="2"/>
            <a:r>
              <a:rPr lang="en-US" dirty="0"/>
              <a:t>Ends the Simulation</a:t>
            </a:r>
          </a:p>
          <a:p>
            <a:r>
              <a:rPr lang="en-US" dirty="0"/>
              <a:t>Recruitment trends</a:t>
            </a:r>
          </a:p>
          <a:p>
            <a:pPr lvl="1"/>
            <a:r>
              <a:rPr lang="en-US" dirty="0"/>
              <a:t>Currently </a:t>
            </a:r>
            <a:r>
              <a:rPr lang="en-US" dirty="0" err="1"/>
              <a:t>ave</a:t>
            </a:r>
            <a:r>
              <a:rPr lang="en-US" dirty="0"/>
              <a:t> Recruitment from 1981-maxYr for males only </a:t>
            </a:r>
          </a:p>
          <a:p>
            <a:pPr lvl="2"/>
            <a:r>
              <a:rPr lang="en-US" dirty="0"/>
              <a:t>(equal proportions for males and females) </a:t>
            </a:r>
          </a:p>
          <a:p>
            <a:pPr lvl="2"/>
            <a:r>
              <a:rPr lang="en-US" dirty="0"/>
              <a:t>Projected Recruitment or Recruitment by year?</a:t>
            </a:r>
          </a:p>
          <a:p>
            <a:pPr marL="914400" lvl="2" indent="0">
              <a:buNone/>
            </a:pPr>
            <a:endParaRPr lang="en-US" dirty="0"/>
          </a:p>
        </p:txBody>
      </p:sp>
    </p:spTree>
    <p:extLst>
      <p:ext uri="{BB962C8B-B14F-4D97-AF65-F5344CB8AC3E}">
        <p14:creationId xmlns:p14="http://schemas.microsoft.com/office/powerpoint/2010/main" val="2085609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E7AC-929C-41CC-9C1C-0654D73841DD}"/>
              </a:ext>
            </a:extLst>
          </p:cNvPr>
          <p:cNvSpPr>
            <a:spLocks noGrp="1"/>
          </p:cNvSpPr>
          <p:nvPr>
            <p:ph type="title"/>
          </p:nvPr>
        </p:nvSpPr>
        <p:spPr/>
        <p:txBody>
          <a:bodyPr/>
          <a:lstStyle/>
          <a:p>
            <a:r>
              <a:rPr lang="en-US" dirty="0"/>
              <a:t>To Do</a:t>
            </a:r>
          </a:p>
        </p:txBody>
      </p:sp>
      <p:sp>
        <p:nvSpPr>
          <p:cNvPr id="3" name="Content Placeholder 2">
            <a:extLst>
              <a:ext uri="{FF2B5EF4-FFF2-40B4-BE49-F238E27FC236}">
                <a16:creationId xmlns:a16="http://schemas.microsoft.com/office/drawing/2014/main" id="{440718FD-D0FA-4015-850B-99B723CE0180}"/>
              </a:ext>
            </a:extLst>
          </p:cNvPr>
          <p:cNvSpPr>
            <a:spLocks noGrp="1"/>
          </p:cNvSpPr>
          <p:nvPr>
            <p:ph idx="1"/>
          </p:nvPr>
        </p:nvSpPr>
        <p:spPr/>
        <p:txBody>
          <a:bodyPr>
            <a:normAutofit/>
          </a:bodyPr>
          <a:lstStyle/>
          <a:p>
            <a:r>
              <a:rPr lang="en-US" dirty="0"/>
              <a:t>Continue developing figures to output results </a:t>
            </a:r>
          </a:p>
          <a:p>
            <a:r>
              <a:rPr lang="en-US" dirty="0"/>
              <a:t>Run Full Scenarios </a:t>
            </a:r>
          </a:p>
          <a:p>
            <a:r>
              <a:rPr lang="en-US" dirty="0"/>
              <a:t>Comparison tables and figures for Operating and Estimation models </a:t>
            </a:r>
          </a:p>
          <a:p>
            <a:pPr lvl="1"/>
            <a:r>
              <a:rPr lang="en-US" dirty="0"/>
              <a:t>How close to “Truth” are the estimation model outputs?  </a:t>
            </a:r>
          </a:p>
          <a:p>
            <a:r>
              <a:rPr lang="en-US" dirty="0"/>
              <a:t>Probability Reference Points </a:t>
            </a:r>
          </a:p>
          <a:p>
            <a:pPr lvl="1"/>
            <a:r>
              <a:rPr lang="en-US" dirty="0" err="1"/>
              <a:t>Pr</a:t>
            </a:r>
            <a:r>
              <a:rPr lang="en-US" dirty="0"/>
              <a:t>(TAC&gt;OFL)</a:t>
            </a:r>
          </a:p>
          <a:p>
            <a:pPr lvl="1"/>
            <a:r>
              <a:rPr lang="en-US" dirty="0" err="1"/>
              <a:t>Pr</a:t>
            </a:r>
            <a:r>
              <a:rPr lang="en-US" dirty="0"/>
              <a:t>(MMB &lt; </a:t>
            </a:r>
            <a:r>
              <a:rPr lang="en-US" dirty="0" err="1"/>
              <a:t>MMB</a:t>
            </a:r>
            <a:r>
              <a:rPr lang="en-US" baseline="-25000" dirty="0" err="1"/>
              <a:t>ave</a:t>
            </a:r>
            <a:r>
              <a:rPr lang="en-US" dirty="0"/>
              <a:t>)</a:t>
            </a:r>
          </a:p>
          <a:p>
            <a:pPr lvl="1"/>
            <a:r>
              <a:rPr lang="en-US" dirty="0" err="1"/>
              <a:t>Pr</a:t>
            </a:r>
            <a:r>
              <a:rPr lang="en-US" dirty="0"/>
              <a:t>(TAC ≤ 5, 10, 15, and 20million </a:t>
            </a:r>
            <a:r>
              <a:rPr lang="en-US" dirty="0" err="1"/>
              <a:t>lbs</a:t>
            </a:r>
            <a:r>
              <a:rPr lang="en-US" dirty="0"/>
              <a:t>)</a:t>
            </a:r>
          </a:p>
          <a:p>
            <a:pPr lvl="1"/>
            <a:endParaRPr lang="en-US" dirty="0"/>
          </a:p>
        </p:txBody>
      </p:sp>
    </p:spTree>
    <p:extLst>
      <p:ext uri="{BB962C8B-B14F-4D97-AF65-F5344CB8AC3E}">
        <p14:creationId xmlns:p14="http://schemas.microsoft.com/office/powerpoint/2010/main" val="190659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E83A56D1-DEE7-4497-AF10-11570A533C38}"/>
              </a:ext>
            </a:extLst>
          </p:cNvPr>
          <p:cNvSpPr/>
          <p:nvPr/>
        </p:nvSpPr>
        <p:spPr>
          <a:xfrm>
            <a:off x="6945991" y="4972049"/>
            <a:ext cx="1474759" cy="1322881"/>
          </a:xfrm>
          <a:prstGeom prst="rect">
            <a:avLst/>
          </a:prstGeom>
          <a:solidFill>
            <a:schemeClr val="bg1">
              <a:lumMod val="65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AD14CDE1-578C-4587-9C24-A1DE2B414643}"/>
              </a:ext>
            </a:extLst>
          </p:cNvPr>
          <p:cNvSpPr/>
          <p:nvPr/>
        </p:nvSpPr>
        <p:spPr>
          <a:xfrm>
            <a:off x="998458" y="320424"/>
            <a:ext cx="383795" cy="3490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2EC0E89-2487-450A-A279-AAE8EACC9AD2}"/>
              </a:ext>
            </a:extLst>
          </p:cNvPr>
          <p:cNvSpPr/>
          <p:nvPr/>
        </p:nvSpPr>
        <p:spPr>
          <a:xfrm>
            <a:off x="9682106" y="4236491"/>
            <a:ext cx="1554195" cy="1174179"/>
          </a:xfrm>
          <a:prstGeom prst="rect">
            <a:avLst/>
          </a:prstGeom>
          <a:solidFill>
            <a:schemeClr val="bg1">
              <a:lumMod val="65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416CF397-B676-4761-9F27-AA01269AB9CC}"/>
              </a:ext>
            </a:extLst>
          </p:cNvPr>
          <p:cNvSpPr/>
          <p:nvPr/>
        </p:nvSpPr>
        <p:spPr>
          <a:xfrm>
            <a:off x="9666720" y="1731435"/>
            <a:ext cx="1569581" cy="926387"/>
          </a:xfrm>
          <a:prstGeom prst="rect">
            <a:avLst/>
          </a:prstGeom>
          <a:solidFill>
            <a:schemeClr val="bg1">
              <a:lumMod val="85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5DB94E8F-1C71-4BDC-A535-3AA6161436A9}"/>
              </a:ext>
            </a:extLst>
          </p:cNvPr>
          <p:cNvSpPr/>
          <p:nvPr/>
        </p:nvSpPr>
        <p:spPr>
          <a:xfrm>
            <a:off x="5018457" y="1655903"/>
            <a:ext cx="1569581" cy="926387"/>
          </a:xfrm>
          <a:prstGeom prst="rect">
            <a:avLst/>
          </a:prstGeom>
          <a:solidFill>
            <a:schemeClr val="bg1">
              <a:lumMod val="85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93939184-0AD2-4B93-BAFB-FE15979E6F0A}"/>
              </a:ext>
            </a:extLst>
          </p:cNvPr>
          <p:cNvSpPr/>
          <p:nvPr/>
        </p:nvSpPr>
        <p:spPr>
          <a:xfrm>
            <a:off x="228908" y="1605422"/>
            <a:ext cx="1757802" cy="926391"/>
          </a:xfrm>
          <a:prstGeom prst="ellipse">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61B5B8C-912A-4336-8D2E-777F90AB7C67}"/>
              </a:ext>
            </a:extLst>
          </p:cNvPr>
          <p:cNvSpPr/>
          <p:nvPr/>
        </p:nvSpPr>
        <p:spPr>
          <a:xfrm>
            <a:off x="2400522" y="1603695"/>
            <a:ext cx="1569581" cy="926387"/>
          </a:xfrm>
          <a:prstGeom prst="rect">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C40F8C5E-9541-477F-84A8-638722E12146}"/>
              </a:ext>
            </a:extLst>
          </p:cNvPr>
          <p:cNvCxnSpPr>
            <a:cxnSpLocks/>
          </p:cNvCxnSpPr>
          <p:nvPr/>
        </p:nvCxnSpPr>
        <p:spPr>
          <a:xfrm>
            <a:off x="3970103" y="2097016"/>
            <a:ext cx="447465" cy="0"/>
          </a:xfrm>
          <a:prstGeom prst="straightConnector1">
            <a:avLst/>
          </a:prstGeom>
          <a:ln w="19050">
            <a:headEnd type="none" w="lg" len="lg"/>
            <a:tailEnd type="arrow" w="lg" len="lg"/>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EB7F381-3387-46DC-AB31-30BFAC3BF6A4}"/>
              </a:ext>
            </a:extLst>
          </p:cNvPr>
          <p:cNvCxnSpPr>
            <a:cxnSpLocks/>
            <a:stCxn id="61" idx="3"/>
          </p:cNvCxnSpPr>
          <p:nvPr/>
        </p:nvCxnSpPr>
        <p:spPr>
          <a:xfrm>
            <a:off x="6588038" y="2119097"/>
            <a:ext cx="338466" cy="6264"/>
          </a:xfrm>
          <a:prstGeom prst="straightConnector1">
            <a:avLst/>
          </a:prstGeom>
          <a:ln w="19050">
            <a:headEnd type="none" w="lg" len="lg"/>
            <a:tailEnd type="arrow" w="lg" len="lg"/>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7DD1F625-F572-4BAC-935B-CD3C3C4B311C}"/>
              </a:ext>
            </a:extLst>
          </p:cNvPr>
          <p:cNvCxnSpPr>
            <a:cxnSpLocks/>
            <a:stCxn id="39" idx="6"/>
            <a:endCxn id="61" idx="1"/>
          </p:cNvCxnSpPr>
          <p:nvPr/>
        </p:nvCxnSpPr>
        <p:spPr>
          <a:xfrm flipV="1">
            <a:off x="4636488" y="2119097"/>
            <a:ext cx="381969" cy="7817"/>
          </a:xfrm>
          <a:prstGeom prst="straightConnector1">
            <a:avLst/>
          </a:prstGeom>
          <a:ln w="19050">
            <a:headEnd type="none" w="lg" len="lg"/>
            <a:tailEnd type="arrow" w="lg" len="lg"/>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80CBEF3D-22DD-4848-A78D-4349F2DC821A}"/>
              </a:ext>
            </a:extLst>
          </p:cNvPr>
          <p:cNvCxnSpPr>
            <a:cxnSpLocks/>
            <a:stCxn id="4" idx="6"/>
          </p:cNvCxnSpPr>
          <p:nvPr/>
        </p:nvCxnSpPr>
        <p:spPr>
          <a:xfrm>
            <a:off x="1986710" y="2068618"/>
            <a:ext cx="409479" cy="0"/>
          </a:xfrm>
          <a:prstGeom prst="straightConnector1">
            <a:avLst/>
          </a:prstGeom>
          <a:ln w="19050">
            <a:headEnd type="none" w="lg" len="lg"/>
            <a:tailEnd type="arrow" w="lg" len="lg"/>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00D76ED2-FB08-42F8-97F7-16BE6B118AB9}"/>
              </a:ext>
            </a:extLst>
          </p:cNvPr>
          <p:cNvSpPr txBox="1"/>
          <p:nvPr/>
        </p:nvSpPr>
        <p:spPr>
          <a:xfrm>
            <a:off x="443103" y="318446"/>
            <a:ext cx="39824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2017 Base Model  </a:t>
            </a:r>
          </a:p>
        </p:txBody>
      </p:sp>
      <p:sp>
        <p:nvSpPr>
          <p:cNvPr id="43" name="Right Brace 42">
            <a:extLst>
              <a:ext uri="{FF2B5EF4-FFF2-40B4-BE49-F238E27FC236}">
                <a16:creationId xmlns:a16="http://schemas.microsoft.com/office/drawing/2014/main" id="{4D5C9452-0721-44F0-9260-C9B25D66A2E4}"/>
              </a:ext>
            </a:extLst>
          </p:cNvPr>
          <p:cNvSpPr/>
          <p:nvPr/>
        </p:nvSpPr>
        <p:spPr>
          <a:xfrm rot="16200000">
            <a:off x="2319922" y="-1403235"/>
            <a:ext cx="470476" cy="4652503"/>
          </a:xfrm>
          <a:prstGeom prst="rightBrace">
            <a:avLst>
              <a:gd name="adj1" fmla="val 70596"/>
              <a:gd name="adj2" fmla="val 47577"/>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9B14033C-AD02-498A-892F-1E1866C2F508}"/>
              </a:ext>
            </a:extLst>
          </p:cNvPr>
          <p:cNvSpPr txBox="1"/>
          <p:nvPr/>
        </p:nvSpPr>
        <p:spPr>
          <a:xfrm>
            <a:off x="7998697" y="318446"/>
            <a:ext cx="8024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MSE</a:t>
            </a:r>
          </a:p>
        </p:txBody>
      </p:sp>
      <p:sp>
        <p:nvSpPr>
          <p:cNvPr id="45" name="Right Brace 44">
            <a:extLst>
              <a:ext uri="{FF2B5EF4-FFF2-40B4-BE49-F238E27FC236}">
                <a16:creationId xmlns:a16="http://schemas.microsoft.com/office/drawing/2014/main" id="{3B8B9CA4-0A8B-4977-842A-4273D12D1D9B}"/>
              </a:ext>
            </a:extLst>
          </p:cNvPr>
          <p:cNvSpPr/>
          <p:nvPr/>
        </p:nvSpPr>
        <p:spPr>
          <a:xfrm rot="16200000">
            <a:off x="8245419" y="-2058533"/>
            <a:ext cx="470476" cy="6057474"/>
          </a:xfrm>
          <a:prstGeom prst="rightBrace">
            <a:avLst>
              <a:gd name="adj1" fmla="val 70596"/>
              <a:gd name="adj2" fmla="val 47577"/>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C0EEAC7E-6504-4191-83F0-B7A5582619D4}"/>
              </a:ext>
            </a:extLst>
          </p:cNvPr>
          <p:cNvSpPr txBox="1"/>
          <p:nvPr/>
        </p:nvSpPr>
        <p:spPr>
          <a:xfrm>
            <a:off x="417879" y="1882223"/>
            <a:ext cx="1499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2017/18 Data</a:t>
            </a:r>
          </a:p>
        </p:txBody>
      </p:sp>
      <p:sp>
        <p:nvSpPr>
          <p:cNvPr id="47" name="TextBox 46">
            <a:extLst>
              <a:ext uri="{FF2B5EF4-FFF2-40B4-BE49-F238E27FC236}">
                <a16:creationId xmlns:a16="http://schemas.microsoft.com/office/drawing/2014/main" id="{C7F1205A-1926-4DB4-9869-514C615BB931}"/>
              </a:ext>
            </a:extLst>
          </p:cNvPr>
          <p:cNvSpPr txBox="1"/>
          <p:nvPr/>
        </p:nvSpPr>
        <p:spPr>
          <a:xfrm>
            <a:off x="2585375" y="1867321"/>
            <a:ext cx="13227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Parameters</a:t>
            </a:r>
          </a:p>
        </p:txBody>
      </p:sp>
      <p:sp>
        <p:nvSpPr>
          <p:cNvPr id="53" name="TextBox 52">
            <a:extLst>
              <a:ext uri="{FF2B5EF4-FFF2-40B4-BE49-F238E27FC236}">
                <a16:creationId xmlns:a16="http://schemas.microsoft.com/office/drawing/2014/main" id="{E3FAAEB6-2E63-481E-831E-0463ED4635CB}"/>
              </a:ext>
            </a:extLst>
          </p:cNvPr>
          <p:cNvSpPr txBox="1"/>
          <p:nvPr/>
        </p:nvSpPr>
        <p:spPr>
          <a:xfrm>
            <a:off x="9748669" y="4480672"/>
            <a:ext cx="140819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Estimation model</a:t>
            </a:r>
          </a:p>
        </p:txBody>
      </p:sp>
      <p:sp>
        <p:nvSpPr>
          <p:cNvPr id="54" name="TextBox 53">
            <a:extLst>
              <a:ext uri="{FF2B5EF4-FFF2-40B4-BE49-F238E27FC236}">
                <a16:creationId xmlns:a16="http://schemas.microsoft.com/office/drawing/2014/main" id="{F906F310-15CE-4C2F-A843-FACF7C1544FB}"/>
              </a:ext>
            </a:extLst>
          </p:cNvPr>
          <p:cNvSpPr txBox="1"/>
          <p:nvPr/>
        </p:nvSpPr>
        <p:spPr>
          <a:xfrm>
            <a:off x="9666721" y="1862485"/>
            <a:ext cx="15695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Data for year Y generated</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B784560C-4101-4699-956E-D5F5865B0BB9}"/>
              </a:ext>
            </a:extLst>
          </p:cNvPr>
          <p:cNvSpPr txBox="1"/>
          <p:nvPr/>
        </p:nvSpPr>
        <p:spPr>
          <a:xfrm>
            <a:off x="5104772" y="1764505"/>
            <a:ext cx="136178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Operating Model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CFAC8231-7CBE-44C1-B20C-E15139B2C875}"/>
              </a:ext>
            </a:extLst>
          </p:cNvPr>
          <p:cNvSpPr txBox="1"/>
          <p:nvPr/>
        </p:nvSpPr>
        <p:spPr>
          <a:xfrm>
            <a:off x="3814587" y="1477694"/>
            <a:ext cx="141662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 = 2017/18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PARS</a:t>
            </a:r>
          </a:p>
        </p:txBody>
      </p:sp>
      <p:sp>
        <p:nvSpPr>
          <p:cNvPr id="57" name="TextBox 56">
            <a:extLst>
              <a:ext uri="{FF2B5EF4-FFF2-40B4-BE49-F238E27FC236}">
                <a16:creationId xmlns:a16="http://schemas.microsoft.com/office/drawing/2014/main" id="{84501E36-9036-469D-9A44-5EC5C4271981}"/>
              </a:ext>
            </a:extLst>
          </p:cNvPr>
          <p:cNvSpPr txBox="1"/>
          <p:nvPr/>
        </p:nvSpPr>
        <p:spPr>
          <a:xfrm>
            <a:off x="6105396" y="3691362"/>
            <a:ext cx="1469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 = Y+1</a:t>
            </a:r>
          </a:p>
        </p:txBody>
      </p:sp>
      <p:sp>
        <p:nvSpPr>
          <p:cNvPr id="39" name="Oval 38">
            <a:extLst>
              <a:ext uri="{FF2B5EF4-FFF2-40B4-BE49-F238E27FC236}">
                <a16:creationId xmlns:a16="http://schemas.microsoft.com/office/drawing/2014/main" id="{DD63FB1F-48BC-48F9-A569-72A543EA6320}"/>
              </a:ext>
            </a:extLst>
          </p:cNvPr>
          <p:cNvSpPr/>
          <p:nvPr/>
        </p:nvSpPr>
        <p:spPr>
          <a:xfrm>
            <a:off x="4409313" y="2028067"/>
            <a:ext cx="227175" cy="1976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7E1B6A1-73E7-4605-8C11-8614C085AECE}"/>
              </a:ext>
            </a:extLst>
          </p:cNvPr>
          <p:cNvSpPr/>
          <p:nvPr/>
        </p:nvSpPr>
        <p:spPr>
          <a:xfrm>
            <a:off x="6916725" y="1421138"/>
            <a:ext cx="2206854" cy="1384995"/>
          </a:xfrm>
          <a:prstGeom prst="rect">
            <a:avLst/>
          </a:prstGeom>
          <a:solidFill>
            <a:schemeClr val="bg1">
              <a:lumMod val="85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3332ADDE-B9A7-418B-8A4A-97C9F7575FBC}"/>
              </a:ext>
            </a:extLst>
          </p:cNvPr>
          <p:cNvSpPr txBox="1"/>
          <p:nvPr/>
        </p:nvSpPr>
        <p:spPr>
          <a:xfrm>
            <a:off x="6916725" y="5171825"/>
            <a:ext cx="147475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Remove TAC (Catch) for year Y+1</a:t>
            </a:r>
          </a:p>
        </p:txBody>
      </p:sp>
      <p:sp>
        <p:nvSpPr>
          <p:cNvPr id="58" name="TextBox 57">
            <a:extLst>
              <a:ext uri="{FF2B5EF4-FFF2-40B4-BE49-F238E27FC236}">
                <a16:creationId xmlns:a16="http://schemas.microsoft.com/office/drawing/2014/main" id="{4309B76E-928D-4144-975B-730B76AF570C}"/>
              </a:ext>
            </a:extLst>
          </p:cNvPr>
          <p:cNvSpPr txBox="1"/>
          <p:nvPr/>
        </p:nvSpPr>
        <p:spPr>
          <a:xfrm>
            <a:off x="6848322" y="1472235"/>
            <a:ext cx="243663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 </a:t>
            </a:r>
            <a:r>
              <a:rPr lang="en-US" sz="1600" dirty="0">
                <a:solidFill>
                  <a:prstClr val="black"/>
                </a:solidFill>
                <a:latin typeface="Times New Roman" panose="02020603050405020304" pitchFamily="18" charset="0"/>
                <a:cs typeface="Times New Roman" panose="02020603050405020304" pitchFamily="18" charset="0"/>
              </a:rPr>
              <a:t>New</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Recruitment 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Fishery Capture Rate (F)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for year Y estimated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CDF1646F-9057-46DE-8445-493EF7D37A64}"/>
              </a:ext>
            </a:extLst>
          </p:cNvPr>
          <p:cNvSpPr/>
          <p:nvPr/>
        </p:nvSpPr>
        <p:spPr>
          <a:xfrm>
            <a:off x="5626065" y="1256349"/>
            <a:ext cx="383795" cy="3490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56282F56-4126-458B-B9F3-98A278FE0408}"/>
              </a:ext>
            </a:extLst>
          </p:cNvPr>
          <p:cNvSpPr/>
          <p:nvPr/>
        </p:nvSpPr>
        <p:spPr>
          <a:xfrm>
            <a:off x="9746896" y="3784424"/>
            <a:ext cx="383795" cy="3490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9ABAB78A-183A-4DAC-A49D-5A78145F78A2}"/>
              </a:ext>
            </a:extLst>
          </p:cNvPr>
          <p:cNvSpPr txBox="1"/>
          <p:nvPr/>
        </p:nvSpPr>
        <p:spPr>
          <a:xfrm>
            <a:off x="5691264" y="1207636"/>
            <a:ext cx="271331"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2</a:t>
            </a:r>
          </a:p>
        </p:txBody>
      </p:sp>
      <p:sp>
        <p:nvSpPr>
          <p:cNvPr id="173" name="TextBox 172">
            <a:extLst>
              <a:ext uri="{FF2B5EF4-FFF2-40B4-BE49-F238E27FC236}">
                <a16:creationId xmlns:a16="http://schemas.microsoft.com/office/drawing/2014/main" id="{71B46AD7-596E-499E-8B28-C966171F00BC}"/>
              </a:ext>
            </a:extLst>
          </p:cNvPr>
          <p:cNvSpPr txBox="1"/>
          <p:nvPr/>
        </p:nvSpPr>
        <p:spPr>
          <a:xfrm>
            <a:off x="9746896" y="3758882"/>
            <a:ext cx="383795"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3</a:t>
            </a:r>
          </a:p>
        </p:txBody>
      </p:sp>
      <p:sp>
        <p:nvSpPr>
          <p:cNvPr id="174" name="TextBox 173">
            <a:extLst>
              <a:ext uri="{FF2B5EF4-FFF2-40B4-BE49-F238E27FC236}">
                <a16:creationId xmlns:a16="http://schemas.microsoft.com/office/drawing/2014/main" id="{458808ED-94F1-4FAF-8DF1-232E0D450558}"/>
              </a:ext>
            </a:extLst>
          </p:cNvPr>
          <p:cNvSpPr txBox="1"/>
          <p:nvPr/>
        </p:nvSpPr>
        <p:spPr>
          <a:xfrm>
            <a:off x="998459" y="294018"/>
            <a:ext cx="383795"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a:t>
            </a:r>
          </a:p>
        </p:txBody>
      </p:sp>
      <p:cxnSp>
        <p:nvCxnSpPr>
          <p:cNvPr id="69" name="Straight Arrow Connector 68">
            <a:extLst>
              <a:ext uri="{FF2B5EF4-FFF2-40B4-BE49-F238E27FC236}">
                <a16:creationId xmlns:a16="http://schemas.microsoft.com/office/drawing/2014/main" id="{30840D91-E298-498D-9D50-C75118065250}"/>
              </a:ext>
            </a:extLst>
          </p:cNvPr>
          <p:cNvCxnSpPr>
            <a:cxnSpLocks/>
          </p:cNvCxnSpPr>
          <p:nvPr/>
        </p:nvCxnSpPr>
        <p:spPr>
          <a:xfrm flipV="1">
            <a:off x="9155552" y="2164732"/>
            <a:ext cx="511168" cy="1"/>
          </a:xfrm>
          <a:prstGeom prst="straightConnector1">
            <a:avLst/>
          </a:prstGeom>
          <a:ln w="19050">
            <a:headEnd type="none" w="lg" len="lg"/>
            <a:tailEnd type="arrow" w="lg" len="lg"/>
          </a:ln>
        </p:spPr>
        <p:style>
          <a:lnRef idx="1">
            <a:schemeClr val="dk1"/>
          </a:lnRef>
          <a:fillRef idx="0">
            <a:schemeClr val="dk1"/>
          </a:fillRef>
          <a:effectRef idx="0">
            <a:schemeClr val="dk1"/>
          </a:effectRef>
          <a:fontRef idx="minor">
            <a:schemeClr val="tx1"/>
          </a:fontRef>
        </p:style>
      </p:cxnSp>
      <p:sp>
        <p:nvSpPr>
          <p:cNvPr id="117" name="Rectangle 116">
            <a:extLst>
              <a:ext uri="{FF2B5EF4-FFF2-40B4-BE49-F238E27FC236}">
                <a16:creationId xmlns:a16="http://schemas.microsoft.com/office/drawing/2014/main" id="{5A9A40DB-2F8A-4340-9BC6-3E6513E9F54B}"/>
              </a:ext>
            </a:extLst>
          </p:cNvPr>
          <p:cNvSpPr/>
          <p:nvPr/>
        </p:nvSpPr>
        <p:spPr>
          <a:xfrm>
            <a:off x="11163819" y="3283167"/>
            <a:ext cx="794175" cy="646331"/>
          </a:xfrm>
          <a:prstGeom prst="rect">
            <a:avLst/>
          </a:prstGeom>
          <a:solidFill>
            <a:schemeClr val="bg1">
              <a:lumMod val="65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id="{3ECE3D03-EB86-4796-8680-47BD439E47EE}"/>
              </a:ext>
            </a:extLst>
          </p:cNvPr>
          <p:cNvSpPr txBox="1"/>
          <p:nvPr/>
        </p:nvSpPr>
        <p:spPr>
          <a:xfrm>
            <a:off x="11226266" y="3404571"/>
            <a:ext cx="6692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imes New Roman" panose="02020603050405020304" pitchFamily="18" charset="0"/>
                <a:cs typeface="Times New Roman" panose="02020603050405020304" pitchFamily="18" charset="0"/>
              </a:rPr>
              <a:t>HCR</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26" name="Straight Arrow Connector 125">
            <a:extLst>
              <a:ext uri="{FF2B5EF4-FFF2-40B4-BE49-F238E27FC236}">
                <a16:creationId xmlns:a16="http://schemas.microsoft.com/office/drawing/2014/main" id="{DC21BF79-EABE-4C0F-9EA0-EC6FCA3031F6}"/>
              </a:ext>
            </a:extLst>
          </p:cNvPr>
          <p:cNvCxnSpPr>
            <a:cxnSpLocks/>
            <a:stCxn id="117" idx="1"/>
          </p:cNvCxnSpPr>
          <p:nvPr/>
        </p:nvCxnSpPr>
        <p:spPr>
          <a:xfrm flipH="1">
            <a:off x="10739268" y="3606333"/>
            <a:ext cx="424551" cy="567346"/>
          </a:xfrm>
          <a:prstGeom prst="straightConnector1">
            <a:avLst/>
          </a:prstGeom>
          <a:ln w="19050">
            <a:headEnd type="none" w="lg" len="lg"/>
            <a:tailEnd type="arrow" w="lg" len="lg"/>
          </a:ln>
        </p:spPr>
        <p:style>
          <a:lnRef idx="1">
            <a:schemeClr val="dk1"/>
          </a:lnRef>
          <a:fillRef idx="0">
            <a:schemeClr val="dk1"/>
          </a:fillRef>
          <a:effectRef idx="0">
            <a:schemeClr val="dk1"/>
          </a:effectRef>
          <a:fontRef idx="minor">
            <a:schemeClr val="tx1"/>
          </a:fontRef>
        </p:style>
      </p:cxnSp>
      <p:cxnSp>
        <p:nvCxnSpPr>
          <p:cNvPr id="124" name="Connector: Curved 123">
            <a:extLst>
              <a:ext uri="{FF2B5EF4-FFF2-40B4-BE49-F238E27FC236}">
                <a16:creationId xmlns:a16="http://schemas.microsoft.com/office/drawing/2014/main" id="{A4E09D93-6B47-445F-B6CD-5366EB1EC322}"/>
              </a:ext>
            </a:extLst>
          </p:cNvPr>
          <p:cNvCxnSpPr>
            <a:cxnSpLocks/>
            <a:stCxn id="128" idx="1"/>
            <a:endCxn id="55" idx="2"/>
          </p:cNvCxnSpPr>
          <p:nvPr/>
        </p:nvCxnSpPr>
        <p:spPr>
          <a:xfrm rot="10800000">
            <a:off x="5785665" y="2687836"/>
            <a:ext cx="1160326" cy="2945655"/>
          </a:xfrm>
          <a:prstGeom prst="curvedConnector2">
            <a:avLst/>
          </a:prstGeom>
          <a:ln w="19050">
            <a:solidFill>
              <a:schemeClr val="bg2">
                <a:lumMod val="25000"/>
              </a:schemeClr>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60" name="Connector: Curved 159">
            <a:extLst>
              <a:ext uri="{FF2B5EF4-FFF2-40B4-BE49-F238E27FC236}">
                <a16:creationId xmlns:a16="http://schemas.microsoft.com/office/drawing/2014/main" id="{08681FCB-F6FA-4535-AE06-77483D1F0D1D}"/>
              </a:ext>
            </a:extLst>
          </p:cNvPr>
          <p:cNvCxnSpPr>
            <a:cxnSpLocks/>
            <a:stCxn id="62" idx="2"/>
            <a:endCxn id="64" idx="0"/>
          </p:cNvCxnSpPr>
          <p:nvPr/>
        </p:nvCxnSpPr>
        <p:spPr>
          <a:xfrm rot="16200000" flipH="1">
            <a:off x="9666023" y="3443309"/>
            <a:ext cx="1578669" cy="7693"/>
          </a:xfrm>
          <a:prstGeom prst="curvedConnector3">
            <a:avLst>
              <a:gd name="adj1" fmla="val 50000"/>
            </a:avLst>
          </a:prstGeom>
          <a:ln w="19050">
            <a:solidFill>
              <a:schemeClr val="bg2">
                <a:lumMod val="25000"/>
              </a:schemeClr>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52" name="Connector: Curved 51">
            <a:extLst>
              <a:ext uri="{FF2B5EF4-FFF2-40B4-BE49-F238E27FC236}">
                <a16:creationId xmlns:a16="http://schemas.microsoft.com/office/drawing/2014/main" id="{F635F97D-1285-4F24-8C48-AB488E53C0DA}"/>
              </a:ext>
            </a:extLst>
          </p:cNvPr>
          <p:cNvCxnSpPr>
            <a:cxnSpLocks/>
            <a:stCxn id="64" idx="2"/>
            <a:endCxn id="128" idx="3"/>
          </p:cNvCxnSpPr>
          <p:nvPr/>
        </p:nvCxnSpPr>
        <p:spPr>
          <a:xfrm rot="5400000">
            <a:off x="9328567" y="4502853"/>
            <a:ext cx="222820" cy="2038454"/>
          </a:xfrm>
          <a:prstGeom prst="curvedConnector2">
            <a:avLst/>
          </a:prstGeom>
          <a:ln w="19050">
            <a:solidFill>
              <a:schemeClr val="bg2">
                <a:lumMod val="25000"/>
              </a:schemeClr>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459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D3D79E-75C1-4E67-963E-AE39AA98DB80}"/>
              </a:ext>
            </a:extLst>
          </p:cNvPr>
          <p:cNvSpPr>
            <a:spLocks noGrp="1"/>
          </p:cNvSpPr>
          <p:nvPr>
            <p:ph type="ctrTitle"/>
          </p:nvPr>
        </p:nvSpPr>
        <p:spPr>
          <a:xfrm>
            <a:off x="526073" y="466578"/>
            <a:ext cx="11139854" cy="930447"/>
          </a:xfrm>
        </p:spPr>
        <p:txBody>
          <a:bodyPr>
            <a:normAutofit/>
          </a:bodyPr>
          <a:lstStyle/>
          <a:p>
            <a:r>
              <a:rPr lang="en-US" sz="5400" dirty="0">
                <a:solidFill>
                  <a:srgbClr val="FFFFFF"/>
                </a:solidFill>
              </a:rPr>
              <a:t>Amazon Web Services </a:t>
            </a:r>
          </a:p>
        </p:txBody>
      </p:sp>
      <p:cxnSp>
        <p:nvCxnSpPr>
          <p:cNvPr id="22" name="Straight Connector 2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Graphic 7" descr="Laptop">
            <a:extLst>
              <a:ext uri="{FF2B5EF4-FFF2-40B4-BE49-F238E27FC236}">
                <a16:creationId xmlns:a16="http://schemas.microsoft.com/office/drawing/2014/main" id="{271F88B3-5A9A-440C-97FE-551C32AB58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9632" y="2509911"/>
            <a:ext cx="3997637" cy="3997637"/>
          </a:xfrm>
          <a:prstGeom prst="rect">
            <a:avLst/>
          </a:prstGeom>
        </p:spPr>
      </p:pic>
    </p:spTree>
    <p:extLst>
      <p:ext uri="{BB962C8B-B14F-4D97-AF65-F5344CB8AC3E}">
        <p14:creationId xmlns:p14="http://schemas.microsoft.com/office/powerpoint/2010/main" val="4064440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1870-A290-40B0-9DD6-7099C764549B}"/>
              </a:ext>
            </a:extLst>
          </p:cNvPr>
          <p:cNvSpPr>
            <a:spLocks noGrp="1"/>
          </p:cNvSpPr>
          <p:nvPr>
            <p:ph type="title"/>
          </p:nvPr>
        </p:nvSpPr>
        <p:spPr/>
        <p:txBody>
          <a:bodyPr/>
          <a:lstStyle/>
          <a:p>
            <a:r>
              <a:rPr lang="en-US" dirty="0"/>
              <a:t>Creation of Instances </a:t>
            </a:r>
          </a:p>
        </p:txBody>
      </p:sp>
      <p:sp>
        <p:nvSpPr>
          <p:cNvPr id="3" name="Content Placeholder 2">
            <a:extLst>
              <a:ext uri="{FF2B5EF4-FFF2-40B4-BE49-F238E27FC236}">
                <a16:creationId xmlns:a16="http://schemas.microsoft.com/office/drawing/2014/main" id="{F17DB9B3-F6A4-4BC0-9247-85B7EED56108}"/>
              </a:ext>
            </a:extLst>
          </p:cNvPr>
          <p:cNvSpPr>
            <a:spLocks noGrp="1"/>
          </p:cNvSpPr>
          <p:nvPr>
            <p:ph idx="1"/>
          </p:nvPr>
        </p:nvSpPr>
        <p:spPr/>
        <p:txBody>
          <a:bodyPr/>
          <a:lstStyle/>
          <a:p>
            <a:r>
              <a:rPr lang="en-US" dirty="0"/>
              <a:t>13 Instances</a:t>
            </a:r>
          </a:p>
          <a:p>
            <a:pPr lvl="1"/>
            <a:r>
              <a:rPr lang="en-US" dirty="0"/>
              <a:t>Clones of my computer </a:t>
            </a:r>
          </a:p>
          <a:p>
            <a:pPr lvl="1"/>
            <a:r>
              <a:rPr lang="en-US" dirty="0"/>
              <a:t>Choosing Instances for memory optimization (maybe faster)</a:t>
            </a:r>
          </a:p>
          <a:p>
            <a:r>
              <a:rPr lang="en-US" dirty="0"/>
              <a:t>Estimated 16 Days to Run everything</a:t>
            </a:r>
          </a:p>
          <a:p>
            <a:pPr lvl="1"/>
            <a:r>
              <a:rPr lang="en-US" dirty="0"/>
              <a:t>Leaves Buffer for errors that stop the model</a:t>
            </a:r>
          </a:p>
          <a:p>
            <a:pPr lvl="2"/>
            <a:r>
              <a:rPr lang="en-US" dirty="0"/>
              <a:t>Keep running until 100 full simulations for each HCR</a:t>
            </a:r>
          </a:p>
          <a:p>
            <a:r>
              <a:rPr lang="en-US" dirty="0"/>
              <a:t>Results presented shortly after</a:t>
            </a:r>
          </a:p>
          <a:p>
            <a:r>
              <a:rPr lang="en-US" dirty="0"/>
              <a:t>Final Feedback before I press “Go” </a:t>
            </a:r>
          </a:p>
          <a:p>
            <a:endParaRPr lang="en-US" dirty="0"/>
          </a:p>
        </p:txBody>
      </p:sp>
    </p:spTree>
    <p:extLst>
      <p:ext uri="{BB962C8B-B14F-4D97-AF65-F5344CB8AC3E}">
        <p14:creationId xmlns:p14="http://schemas.microsoft.com/office/powerpoint/2010/main" val="2690844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E81ED7-E0A6-4CD2-8BFF-E3894501ED37}"/>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Timeline </a:t>
            </a:r>
          </a:p>
        </p:txBody>
      </p:sp>
      <p:graphicFrame>
        <p:nvGraphicFramePr>
          <p:cNvPr id="5" name="Content Placeholder 2">
            <a:extLst>
              <a:ext uri="{FF2B5EF4-FFF2-40B4-BE49-F238E27FC236}">
                <a16:creationId xmlns:a16="http://schemas.microsoft.com/office/drawing/2014/main" id="{4584EA0D-ABE9-4FF9-9370-62BAEB63208B}"/>
              </a:ext>
            </a:extLst>
          </p:cNvPr>
          <p:cNvGraphicFramePr>
            <a:graphicFrameLocks noGrp="1"/>
          </p:cNvGraphicFramePr>
          <p:nvPr>
            <p:ph idx="1"/>
            <p:extLst>
              <p:ext uri="{D42A27DB-BD31-4B8C-83A1-F6EECF244321}">
                <p14:modId xmlns:p14="http://schemas.microsoft.com/office/powerpoint/2010/main" val="1727975318"/>
              </p:ext>
            </p:extLst>
          </p:nvPr>
        </p:nvGraphicFramePr>
        <p:xfrm>
          <a:off x="3429001" y="616017"/>
          <a:ext cx="8763000" cy="5765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76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sign&#10;&#10;Description generated with very high confidence">
            <a:extLst>
              <a:ext uri="{FF2B5EF4-FFF2-40B4-BE49-F238E27FC236}">
                <a16:creationId xmlns:a16="http://schemas.microsoft.com/office/drawing/2014/main" id="{00A4A948-B3F3-481F-A02F-827343833A0A}"/>
              </a:ext>
            </a:extLst>
          </p:cNvPr>
          <p:cNvPicPr>
            <a:picLocks noChangeAspect="1"/>
          </p:cNvPicPr>
          <p:nvPr/>
        </p:nvPicPr>
        <p:blipFill>
          <a:blip r:embed="rId3"/>
          <a:stretch>
            <a:fillRect/>
          </a:stretch>
        </p:blipFill>
        <p:spPr>
          <a:xfrm>
            <a:off x="1237684" y="346167"/>
            <a:ext cx="1588946" cy="1588946"/>
          </a:xfrm>
          <a:prstGeom prst="rect">
            <a:avLst/>
          </a:prstGeom>
        </p:spPr>
      </p:pic>
      <p:pic>
        <p:nvPicPr>
          <p:cNvPr id="11" name="Picture 10" descr="A picture containing clipart&#10;&#10;Description generated with very high confidence">
            <a:extLst>
              <a:ext uri="{FF2B5EF4-FFF2-40B4-BE49-F238E27FC236}">
                <a16:creationId xmlns:a16="http://schemas.microsoft.com/office/drawing/2014/main" id="{32D831D5-8408-4815-9363-6C4855543F5D}"/>
              </a:ext>
            </a:extLst>
          </p:cNvPr>
          <p:cNvPicPr>
            <a:picLocks noChangeAspect="1"/>
          </p:cNvPicPr>
          <p:nvPr/>
        </p:nvPicPr>
        <p:blipFill>
          <a:blip r:embed="rId4"/>
          <a:stretch>
            <a:fillRect/>
          </a:stretch>
        </p:blipFill>
        <p:spPr>
          <a:xfrm>
            <a:off x="4384208" y="510570"/>
            <a:ext cx="3251032" cy="1219137"/>
          </a:xfrm>
          <a:prstGeom prst="rect">
            <a:avLst/>
          </a:prstGeom>
        </p:spPr>
      </p:pic>
      <p:pic>
        <p:nvPicPr>
          <p:cNvPr id="8" name="Picture 7">
            <a:extLst>
              <a:ext uri="{FF2B5EF4-FFF2-40B4-BE49-F238E27FC236}">
                <a16:creationId xmlns:a16="http://schemas.microsoft.com/office/drawing/2014/main" id="{3766A308-02C2-4C4A-812C-B6346394E211}"/>
              </a:ext>
            </a:extLst>
          </p:cNvPr>
          <p:cNvPicPr>
            <a:picLocks noChangeAspect="1"/>
          </p:cNvPicPr>
          <p:nvPr/>
        </p:nvPicPr>
        <p:blipFill>
          <a:blip r:embed="rId5"/>
          <a:stretch>
            <a:fillRect/>
          </a:stretch>
        </p:blipFill>
        <p:spPr>
          <a:xfrm>
            <a:off x="8340636" y="504064"/>
            <a:ext cx="3520438" cy="1232153"/>
          </a:xfrm>
          <a:prstGeom prst="rect">
            <a:avLst/>
          </a:prstGeom>
        </p:spPr>
      </p:pic>
      <p:pic>
        <p:nvPicPr>
          <p:cNvPr id="5" name="Picture 4" descr="A close up of a sign&#10;&#10;Description generated with very high confidence">
            <a:extLst>
              <a:ext uri="{FF2B5EF4-FFF2-40B4-BE49-F238E27FC236}">
                <a16:creationId xmlns:a16="http://schemas.microsoft.com/office/drawing/2014/main" id="{C38EC9B0-5F31-40A4-BC95-77A7E55EB2C3}"/>
              </a:ext>
            </a:extLst>
          </p:cNvPr>
          <p:cNvPicPr>
            <a:picLocks noChangeAspect="1"/>
          </p:cNvPicPr>
          <p:nvPr/>
        </p:nvPicPr>
        <p:blipFill>
          <a:blip r:embed="rId6"/>
          <a:stretch>
            <a:fillRect/>
          </a:stretch>
        </p:blipFill>
        <p:spPr>
          <a:xfrm>
            <a:off x="107897" y="2644762"/>
            <a:ext cx="1791637" cy="1494799"/>
          </a:xfrm>
          <a:prstGeom prst="rect">
            <a:avLst/>
          </a:prstGeom>
        </p:spPr>
      </p:pic>
      <p:pic>
        <p:nvPicPr>
          <p:cNvPr id="4" name="Picture 3" descr="A picture containing clipart&#10;&#10;Description generated with high confidence">
            <a:extLst>
              <a:ext uri="{FF2B5EF4-FFF2-40B4-BE49-F238E27FC236}">
                <a16:creationId xmlns:a16="http://schemas.microsoft.com/office/drawing/2014/main" id="{A09691CF-9D70-4000-878E-9FEF26819BD9}"/>
              </a:ext>
            </a:extLst>
          </p:cNvPr>
          <p:cNvPicPr>
            <a:picLocks noChangeAspect="1"/>
          </p:cNvPicPr>
          <p:nvPr/>
        </p:nvPicPr>
        <p:blipFill>
          <a:blip r:embed="rId7"/>
          <a:stretch>
            <a:fillRect/>
          </a:stretch>
        </p:blipFill>
        <p:spPr>
          <a:xfrm>
            <a:off x="891967" y="4930536"/>
            <a:ext cx="2277214" cy="1582664"/>
          </a:xfrm>
          <a:prstGeom prst="rect">
            <a:avLst/>
          </a:prstGeom>
        </p:spPr>
      </p:pic>
      <p:sp>
        <p:nvSpPr>
          <p:cNvPr id="16" name="Rectangle 15">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00C443-F70B-42CE-B3A1-46ED61DE4C15}"/>
              </a:ext>
            </a:extLst>
          </p:cNvPr>
          <p:cNvSpPr>
            <a:spLocks noGrp="1"/>
          </p:cNvSpPr>
          <p:nvPr>
            <p:ph type="title"/>
          </p:nvPr>
        </p:nvSpPr>
        <p:spPr>
          <a:xfrm>
            <a:off x="4657256" y="2916520"/>
            <a:ext cx="6465287" cy="2309364"/>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Am I missing anything?</a:t>
            </a:r>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Thank You</a:t>
            </a:r>
            <a:r>
              <a:rPr lang="en-US" sz="4800" dirty="0">
                <a:solidFill>
                  <a:srgbClr val="FFFFFF"/>
                </a:solidFill>
              </a:rPr>
              <a:t>!</a:t>
            </a:r>
            <a:r>
              <a:rPr lang="en-US" sz="4800" kern="1200" dirty="0">
                <a:solidFill>
                  <a:srgbClr val="FFFFFF"/>
                </a:solidFill>
                <a:latin typeface="+mj-lt"/>
                <a:ea typeface="+mj-ea"/>
                <a:cs typeface="+mj-cs"/>
              </a:rPr>
              <a:t> </a:t>
            </a:r>
          </a:p>
        </p:txBody>
      </p:sp>
      <p:cxnSp>
        <p:nvCxnSpPr>
          <p:cNvPr id="18" name="Straight Connector 17">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Related image">
            <a:extLst>
              <a:ext uri="{FF2B5EF4-FFF2-40B4-BE49-F238E27FC236}">
                <a16:creationId xmlns:a16="http://schemas.microsoft.com/office/drawing/2014/main" id="{F9B0472C-14FC-486C-AF07-78CE1CFF22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9436" y="2636436"/>
            <a:ext cx="1593609" cy="17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83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1EC6-318D-44C7-9262-CB71807DB372}"/>
              </a:ext>
            </a:extLst>
          </p:cNvPr>
          <p:cNvSpPr>
            <a:spLocks noGrp="1"/>
          </p:cNvSpPr>
          <p:nvPr>
            <p:ph type="title"/>
          </p:nvPr>
        </p:nvSpPr>
        <p:spPr>
          <a:xfrm>
            <a:off x="1139536" y="2712100"/>
            <a:ext cx="10515600" cy="1325563"/>
          </a:xfrm>
        </p:spPr>
        <p:txBody>
          <a:bodyPr/>
          <a:lstStyle/>
          <a:p>
            <a:pPr algn="ctr"/>
            <a:r>
              <a:rPr lang="en-US" dirty="0"/>
              <a:t>Supplementary Slides</a:t>
            </a:r>
          </a:p>
        </p:txBody>
      </p:sp>
    </p:spTree>
    <p:extLst>
      <p:ext uri="{BB962C8B-B14F-4D97-AF65-F5344CB8AC3E}">
        <p14:creationId xmlns:p14="http://schemas.microsoft.com/office/powerpoint/2010/main" val="274982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7D83E9C-025E-4D83-AC15-77A068780FD8}"/>
              </a:ext>
            </a:extLst>
          </p:cNvPr>
          <p:cNvGraphicFramePr>
            <a:graphicFrameLocks/>
          </p:cNvGraphicFramePr>
          <p:nvPr>
            <p:extLst>
              <p:ext uri="{D42A27DB-BD31-4B8C-83A1-F6EECF244321}">
                <p14:modId xmlns:p14="http://schemas.microsoft.com/office/powerpoint/2010/main" val="3110629675"/>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8070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98853557-8178-4C73-9EB8-2776758ED1FB}"/>
              </a:ext>
            </a:extLst>
          </p:cNvPr>
          <p:cNvGraphicFramePr>
            <a:graphicFrameLocks/>
          </p:cNvGraphicFramePr>
          <p:nvPr>
            <p:extLst>
              <p:ext uri="{D42A27DB-BD31-4B8C-83A1-F6EECF244321}">
                <p14:modId xmlns:p14="http://schemas.microsoft.com/office/powerpoint/2010/main" val="3045686203"/>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287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8E2B4-D39B-4FFA-A014-4980AF2C9153}"/>
              </a:ext>
            </a:extLst>
          </p:cNvPr>
          <p:cNvSpPr>
            <a:spLocks noGrp="1"/>
          </p:cNvSpPr>
          <p:nvPr>
            <p:ph type="title"/>
          </p:nvPr>
        </p:nvSpPr>
        <p:spPr>
          <a:xfrm>
            <a:off x="1607713" y="2268582"/>
            <a:ext cx="9144000" cy="2840037"/>
          </a:xfrm>
        </p:spPr>
        <p:txBody>
          <a:bodyPr vert="horz" lIns="91440" tIns="45720" rIns="91440" bIns="45720" rtlCol="0" anchor="b">
            <a:normAutofit/>
          </a:bodyPr>
          <a:lstStyle/>
          <a:p>
            <a:pPr algn="ctr"/>
            <a:r>
              <a:rPr lang="en-US" sz="4900" kern="1200" dirty="0">
                <a:solidFill>
                  <a:schemeClr val="tx1"/>
                </a:solidFill>
                <a:latin typeface="+mj-lt"/>
                <a:ea typeface="+mj-ea"/>
                <a:cs typeface="+mj-cs"/>
              </a:rPr>
              <a:t>9 HCRs viable for updated HS</a:t>
            </a:r>
            <a:br>
              <a:rPr lang="en-US" sz="4900" kern="1200" dirty="0">
                <a:solidFill>
                  <a:schemeClr val="tx1"/>
                </a:solidFill>
                <a:latin typeface="+mj-lt"/>
                <a:ea typeface="+mj-ea"/>
                <a:cs typeface="+mj-cs"/>
              </a:rPr>
            </a:br>
            <a:r>
              <a:rPr lang="en-US" sz="4900" kern="1200" dirty="0">
                <a:solidFill>
                  <a:schemeClr val="tx1"/>
                </a:solidFill>
                <a:latin typeface="+mj-lt"/>
                <a:ea typeface="+mj-ea"/>
                <a:cs typeface="+mj-cs"/>
              </a:rPr>
              <a:t>     	+ 4 HRCs Sensitivity Analyses 		</a:t>
            </a:r>
            <a:br>
              <a:rPr lang="en-US" sz="4900" kern="1200" dirty="0">
                <a:solidFill>
                  <a:schemeClr val="tx1"/>
                </a:solidFill>
                <a:latin typeface="+mj-lt"/>
                <a:ea typeface="+mj-ea"/>
                <a:cs typeface="+mj-cs"/>
              </a:rPr>
            </a:br>
            <a:r>
              <a:rPr lang="en-US" sz="4900" kern="1200" dirty="0">
                <a:solidFill>
                  <a:schemeClr val="tx1"/>
                </a:solidFill>
                <a:latin typeface="+mj-lt"/>
                <a:ea typeface="+mj-ea"/>
                <a:cs typeface="+mj-cs"/>
              </a:rPr>
              <a:t>13 Total HCR Scenarios</a:t>
            </a:r>
          </a:p>
        </p:txBody>
      </p:sp>
      <p:cxnSp>
        <p:nvCxnSpPr>
          <p:cNvPr id="22" name="Straight Connector 2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F9356A-FEAB-4C8F-A23B-F86A98377B7F}"/>
              </a:ext>
            </a:extLst>
          </p:cNvPr>
          <p:cNvCxnSpPr>
            <a:cxnSpLocks/>
          </p:cNvCxnSpPr>
          <p:nvPr/>
        </p:nvCxnSpPr>
        <p:spPr>
          <a:xfrm>
            <a:off x="2015836" y="4109417"/>
            <a:ext cx="8260773" cy="0"/>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26783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8">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F8E2B4-D39B-4FFA-A014-4980AF2C9153}"/>
              </a:ext>
            </a:extLst>
          </p:cNvPr>
          <p:cNvSpPr>
            <a:spLocks noGrp="1"/>
          </p:cNvSpPr>
          <p:nvPr>
            <p:ph type="title"/>
          </p:nvPr>
        </p:nvSpPr>
        <p:spPr>
          <a:xfrm>
            <a:off x="1524000" y="1122362"/>
            <a:ext cx="9144000" cy="2840037"/>
          </a:xfrm>
        </p:spPr>
        <p:txBody>
          <a:bodyPr vert="horz" lIns="91440" tIns="45720" rIns="91440" bIns="45720" rtlCol="0" anchor="b">
            <a:normAutofit fontScale="90000"/>
          </a:bodyPr>
          <a:lstStyle/>
          <a:p>
            <a:pPr algn="ctr"/>
            <a:r>
              <a:rPr lang="en-US" sz="4100" kern="1200" dirty="0">
                <a:solidFill>
                  <a:schemeClr val="tx1"/>
                </a:solidFill>
                <a:latin typeface="+mj-lt"/>
                <a:ea typeface="+mj-ea"/>
                <a:cs typeface="+mj-cs"/>
              </a:rPr>
              <a:t>The TAC is always constrained not to exceed 50% of </a:t>
            </a:r>
            <a:r>
              <a:rPr lang="en-US" sz="4100" dirty="0"/>
              <a:t>estimated</a:t>
            </a:r>
            <a:r>
              <a:rPr lang="en-US" sz="4100" dirty="0">
                <a:solidFill>
                  <a:srgbClr val="FF0000"/>
                </a:solidFill>
              </a:rPr>
              <a:t> </a:t>
            </a:r>
            <a:r>
              <a:rPr lang="en-US" sz="4100" kern="1200" dirty="0">
                <a:solidFill>
                  <a:schemeClr val="tx1"/>
                </a:solidFill>
                <a:latin typeface="+mj-lt"/>
                <a:ea typeface="+mj-ea"/>
                <a:cs typeface="+mj-cs"/>
              </a:rPr>
              <a:t>Effective Legal Males (ELM)</a:t>
            </a: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	</a:t>
            </a:r>
            <a:br>
              <a:rPr lang="en-US" sz="4100" kern="1200" dirty="0">
                <a:solidFill>
                  <a:schemeClr val="tx1"/>
                </a:solidFill>
                <a:latin typeface="+mj-lt"/>
                <a:ea typeface="+mj-ea"/>
                <a:cs typeface="+mj-cs"/>
              </a:rPr>
            </a:br>
            <a:endParaRPr lang="en-US" sz="4100" kern="120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9F58A6-A25E-4905-BFDF-3B631DD2A532}"/>
              </a:ext>
            </a:extLst>
          </p:cNvPr>
          <p:cNvSpPr txBox="1"/>
          <p:nvPr/>
        </p:nvSpPr>
        <p:spPr>
          <a:xfrm>
            <a:off x="2140085" y="4387174"/>
            <a:ext cx="767512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ELM defined as Males &gt; 127mm at 40% Selectivity of Old Shell Animals </a:t>
            </a:r>
          </a:p>
        </p:txBody>
      </p:sp>
    </p:spTree>
    <p:extLst>
      <p:ext uri="{BB962C8B-B14F-4D97-AF65-F5344CB8AC3E}">
        <p14:creationId xmlns:p14="http://schemas.microsoft.com/office/powerpoint/2010/main" val="164214921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5">
            <a:extLst>
              <a:ext uri="{FF2B5EF4-FFF2-40B4-BE49-F238E27FC236}">
                <a16:creationId xmlns:a16="http://schemas.microsoft.com/office/drawing/2014/main" id="{04A2A3C7-684D-4879-8942-C2E269F40B1C}"/>
              </a:ext>
            </a:extLst>
          </p:cNvPr>
          <p:cNvPicPr>
            <a:picLocks noGrp="1" noChangeAspect="1"/>
          </p:cNvPicPr>
          <p:nvPr>
            <p:ph idx="1"/>
          </p:nvPr>
        </p:nvPicPr>
        <p:blipFill>
          <a:blip r:embed="rId2"/>
          <a:stretch>
            <a:fillRect/>
          </a:stretch>
        </p:blipFill>
        <p:spPr>
          <a:xfrm>
            <a:off x="2442841" y="643467"/>
            <a:ext cx="7306317" cy="5571066"/>
          </a:xfrm>
          <a:prstGeom prst="rect">
            <a:avLst/>
          </a:prstGeom>
        </p:spPr>
      </p:pic>
    </p:spTree>
    <p:extLst>
      <p:ext uri="{BB962C8B-B14F-4D97-AF65-F5344CB8AC3E}">
        <p14:creationId xmlns:p14="http://schemas.microsoft.com/office/powerpoint/2010/main" val="236389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a:extLst>
              <a:ext uri="{FF2B5EF4-FFF2-40B4-BE49-F238E27FC236}">
                <a16:creationId xmlns:a16="http://schemas.microsoft.com/office/drawing/2014/main" id="{91219E72-C6D0-4053-BBCA-30497F663F1C}"/>
              </a:ext>
            </a:extLst>
          </p:cNvPr>
          <p:cNvPicPr>
            <a:picLocks noChangeAspect="1"/>
          </p:cNvPicPr>
          <p:nvPr/>
        </p:nvPicPr>
        <p:blipFill>
          <a:blip r:embed="rId2"/>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23146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5">
            <a:extLst>
              <a:ext uri="{FF2B5EF4-FFF2-40B4-BE49-F238E27FC236}">
                <a16:creationId xmlns:a16="http://schemas.microsoft.com/office/drawing/2014/main" id="{37E1F6D3-FBEF-4723-8E30-9F635E42CAC6}"/>
              </a:ext>
            </a:extLst>
          </p:cNvPr>
          <p:cNvPicPr>
            <a:picLocks noGrp="1" noChangeAspect="1"/>
          </p:cNvPicPr>
          <p:nvPr>
            <p:ph idx="1"/>
          </p:nvPr>
        </p:nvPicPr>
        <p:blipFill>
          <a:blip r:embed="rId2"/>
          <a:stretch>
            <a:fillRect/>
          </a:stretch>
        </p:blipFill>
        <p:spPr>
          <a:xfrm>
            <a:off x="2344440" y="643467"/>
            <a:ext cx="7503119" cy="5571066"/>
          </a:xfrm>
          <a:prstGeom prst="rect">
            <a:avLst/>
          </a:prstGeom>
        </p:spPr>
      </p:pic>
    </p:spTree>
    <p:extLst>
      <p:ext uri="{BB962C8B-B14F-4D97-AF65-F5344CB8AC3E}">
        <p14:creationId xmlns:p14="http://schemas.microsoft.com/office/powerpoint/2010/main" val="3404365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1476</Words>
  <Application>Microsoft Office PowerPoint</Application>
  <PresentationFormat>Widescreen</PresentationFormat>
  <Paragraphs>739</Paragraphs>
  <Slides>46</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46</vt:i4>
      </vt:variant>
    </vt:vector>
  </HeadingPairs>
  <TitlesOfParts>
    <vt:vector size="54" baseType="lpstr">
      <vt:lpstr>Arial</vt:lpstr>
      <vt:lpstr>Calibri</vt:lpstr>
      <vt:lpstr>Calibri Light</vt:lpstr>
      <vt:lpstr>Cambria Math</vt:lpstr>
      <vt:lpstr>Times New Roman</vt:lpstr>
      <vt:lpstr>Office Theme</vt:lpstr>
      <vt:lpstr>1_Office Theme</vt:lpstr>
      <vt:lpstr>2_Office Theme</vt:lpstr>
      <vt:lpstr>Tanner Crab MSE Update</vt:lpstr>
      <vt:lpstr>Talk Structure </vt:lpstr>
      <vt:lpstr>MSE Model Structure</vt:lpstr>
      <vt:lpstr>PowerPoint Presentation</vt:lpstr>
      <vt:lpstr>9 HCRs viable for updated HS       + 4 HRCs Sensitivity Analyses    13 Total HCR Scenarios</vt:lpstr>
      <vt:lpstr>The TAC is always constrained not to exceed 50% of estimated Effective Legal Males (ELM)   </vt:lpstr>
      <vt:lpstr>PowerPoint Presentation</vt:lpstr>
      <vt:lpstr>PowerPoint Presentation</vt:lpstr>
      <vt:lpstr>PowerPoint Presentation</vt:lpstr>
      <vt:lpstr>PowerPoint Presentation</vt:lpstr>
      <vt:lpstr>PowerPoint Presentation</vt:lpstr>
      <vt:lpstr>PowerPoint Presentation</vt:lpstr>
      <vt:lpstr>Scenario 7: Status Quo </vt:lpstr>
      <vt:lpstr>HCR Scenarios </vt:lpstr>
      <vt:lpstr>Abbreviated Results and Troubleshooting </vt:lpstr>
      <vt:lpstr>CPT Results </vt:lpstr>
      <vt:lpstr>Performance Metric File </vt:lpstr>
      <vt:lpstr>Female Only </vt:lpstr>
      <vt:lpstr>Male Only </vt:lpstr>
      <vt:lpstr>Sensitivity 1 Male Only 15% Exploitation Cap</vt:lpstr>
      <vt:lpstr>Male and Female</vt:lpstr>
      <vt:lpstr>ELM</vt:lpstr>
      <vt:lpstr>Sensitivity 2: TAC = ABC</vt:lpstr>
      <vt:lpstr>Status Quo</vt:lpstr>
      <vt:lpstr>Recruitment Spread </vt:lpstr>
      <vt:lpstr>Table Examples </vt:lpstr>
      <vt:lpstr>Limits</vt:lpstr>
      <vt:lpstr>PowerPoint Presentation</vt:lpstr>
      <vt:lpstr>PowerPoint Presentation</vt:lpstr>
      <vt:lpstr>PowerPoint Presentation</vt:lpstr>
      <vt:lpstr>PowerPoint Presentation</vt:lpstr>
      <vt:lpstr>BioMetrics</vt:lpstr>
      <vt:lpstr>PowerPoint Presentation</vt:lpstr>
      <vt:lpstr>PowerPoint Presentation</vt:lpstr>
      <vt:lpstr>PowerPoint Presentation</vt:lpstr>
      <vt:lpstr>Catches</vt:lpstr>
      <vt:lpstr>Discards</vt:lpstr>
      <vt:lpstr>Trouble Shooting/ Considerations</vt:lpstr>
      <vt:lpstr>To Do</vt:lpstr>
      <vt:lpstr>Amazon Web Services </vt:lpstr>
      <vt:lpstr>Creation of Instances </vt:lpstr>
      <vt:lpstr>Timeline </vt:lpstr>
      <vt:lpstr>Am I missing anything?  Thank You! </vt:lpstr>
      <vt:lpstr>Supplementary Slides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Tanner Crab MSE Update</dc:title>
  <dc:creator>Madison Shipley</dc:creator>
  <cp:lastModifiedBy>Madison Shipley</cp:lastModifiedBy>
  <cp:revision>15</cp:revision>
  <dcterms:created xsi:type="dcterms:W3CDTF">2019-09-18T23:00:22Z</dcterms:created>
  <dcterms:modified xsi:type="dcterms:W3CDTF">2019-09-19T16:07:35Z</dcterms:modified>
</cp:coreProperties>
</file>