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65" d="100"/>
          <a:sy n="65" d="100"/>
        </p:scale>
        <p:origin x="710" y="1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C41875-C28F-4420-94E8-B38CEAAE9CB3}" type="doc">
      <dgm:prSet loTypeId="urn:microsoft.com/office/officeart/2017/3/layout/HorizontalPathTimeline" loCatId="process" qsTypeId="urn:microsoft.com/office/officeart/2005/8/quickstyle/simple5" qsCatId="simple" csTypeId="urn:microsoft.com/office/officeart/2005/8/colors/colorful1" csCatId="colorful" phldr="1"/>
      <dgm:spPr/>
      <dgm:t>
        <a:bodyPr/>
        <a:lstStyle/>
        <a:p>
          <a:endParaRPr lang="en-US"/>
        </a:p>
      </dgm:t>
    </dgm:pt>
    <dgm:pt modelId="{9985AC4F-4D91-427D-B87C-F8779ABB4BB0}">
      <dgm:prSet custT="1"/>
      <dgm:spPr/>
      <dgm:t>
        <a:bodyPr/>
        <a:lstStyle/>
        <a:p>
          <a:pPr>
            <a:defRPr b="1"/>
          </a:pPr>
          <a:r>
            <a:rPr lang="en-US" sz="2400"/>
            <a:t>February</a:t>
          </a:r>
        </a:p>
      </dgm:t>
    </dgm:pt>
    <dgm:pt modelId="{18A88032-9862-4638-A1A7-32BDA45A5C6D}" type="parTrans" cxnId="{516A176B-0F66-425E-A83B-4CD55FCC181C}">
      <dgm:prSet/>
      <dgm:spPr/>
      <dgm:t>
        <a:bodyPr/>
        <a:lstStyle/>
        <a:p>
          <a:endParaRPr lang="en-US" sz="3200"/>
        </a:p>
      </dgm:t>
    </dgm:pt>
    <dgm:pt modelId="{255BB941-5D94-466E-9BA2-D00570ABFC80}" type="sibTrans" cxnId="{516A176B-0F66-425E-A83B-4CD55FCC181C}">
      <dgm:prSet/>
      <dgm:spPr/>
      <dgm:t>
        <a:bodyPr/>
        <a:lstStyle/>
        <a:p>
          <a:endParaRPr lang="en-US" sz="3200"/>
        </a:p>
      </dgm:t>
    </dgm:pt>
    <dgm:pt modelId="{E3F46EBF-0699-4C09-9BA9-6500728770D4}">
      <dgm:prSet custT="1"/>
      <dgm:spPr/>
      <dgm:t>
        <a:bodyPr/>
        <a:lstStyle/>
        <a:p>
          <a:r>
            <a:rPr lang="en-US" sz="1800" dirty="0"/>
            <a:t>SSC review of CPT considerations on RBP; recommended approach to recruitment</a:t>
          </a:r>
        </a:p>
        <a:p>
          <a:r>
            <a:rPr lang="en-US" sz="1800" dirty="0"/>
            <a:t>Council: adopt P and N, draft alternatives</a:t>
          </a:r>
        </a:p>
      </dgm:t>
    </dgm:pt>
    <dgm:pt modelId="{4BDE147E-B07B-4B33-992F-3B6C668C9E6A}" type="parTrans" cxnId="{77F3DECF-DB64-4AD6-A264-D9249C8C87B1}">
      <dgm:prSet/>
      <dgm:spPr/>
      <dgm:t>
        <a:bodyPr/>
        <a:lstStyle/>
        <a:p>
          <a:endParaRPr lang="en-US" sz="3200"/>
        </a:p>
      </dgm:t>
    </dgm:pt>
    <dgm:pt modelId="{D9B5426D-643F-4A52-8297-A73A0AE5CCF7}" type="sibTrans" cxnId="{77F3DECF-DB64-4AD6-A264-D9249C8C87B1}">
      <dgm:prSet/>
      <dgm:spPr/>
      <dgm:t>
        <a:bodyPr/>
        <a:lstStyle/>
        <a:p>
          <a:endParaRPr lang="en-US" sz="3200"/>
        </a:p>
      </dgm:t>
    </dgm:pt>
    <dgm:pt modelId="{1376C5BD-9124-4300-8F45-055467C9AE99}">
      <dgm:prSet custT="1"/>
      <dgm:spPr/>
      <dgm:t>
        <a:bodyPr/>
        <a:lstStyle/>
        <a:p>
          <a:pPr>
            <a:defRPr b="1"/>
          </a:pPr>
          <a:r>
            <a:rPr lang="en-US" sz="2400" dirty="0"/>
            <a:t>Mar.</a:t>
          </a:r>
        </a:p>
      </dgm:t>
    </dgm:pt>
    <dgm:pt modelId="{2AD20C93-76CF-46B8-B21B-9FD39A12FE0F}" type="parTrans" cxnId="{3416EF68-8B57-4CBF-8DEB-A2BBDDFC4A49}">
      <dgm:prSet/>
      <dgm:spPr/>
      <dgm:t>
        <a:bodyPr/>
        <a:lstStyle/>
        <a:p>
          <a:endParaRPr lang="en-US" sz="3200"/>
        </a:p>
      </dgm:t>
    </dgm:pt>
    <dgm:pt modelId="{39DB0F5F-795B-4F8D-A2AA-A792716EEA9A}" type="sibTrans" cxnId="{3416EF68-8B57-4CBF-8DEB-A2BBDDFC4A49}">
      <dgm:prSet/>
      <dgm:spPr/>
      <dgm:t>
        <a:bodyPr/>
        <a:lstStyle/>
        <a:p>
          <a:endParaRPr lang="en-US" sz="3200"/>
        </a:p>
      </dgm:t>
    </dgm:pt>
    <dgm:pt modelId="{D11BC2E0-6EC6-44E5-ADE0-717244592EF3}">
      <dgm:prSet custT="1"/>
      <dgm:spPr/>
      <dgm:t>
        <a:bodyPr/>
        <a:lstStyle/>
        <a:p>
          <a:r>
            <a:rPr lang="en-US" sz="1800" dirty="0"/>
            <a:t>GMACs: transfer of SMBKC code to ADFG (analysis and projections), updated projections based on recruitment </a:t>
          </a:r>
        </a:p>
        <a:p>
          <a:r>
            <a:rPr lang="en-US" sz="1800" dirty="0"/>
            <a:t>Bycatch data and closure review</a:t>
          </a:r>
        </a:p>
        <a:p>
          <a:r>
            <a:rPr lang="en-US" sz="1800" dirty="0" err="1"/>
            <a:t>Bmsy</a:t>
          </a:r>
          <a:r>
            <a:rPr lang="en-US" sz="1800" dirty="0"/>
            <a:t> and Survey analyses</a:t>
          </a:r>
        </a:p>
      </dgm:t>
    </dgm:pt>
    <dgm:pt modelId="{D278A96C-6134-47D0-B1E8-215B3A8D329D}" type="parTrans" cxnId="{E5C49363-038B-41D5-9850-28FDC3ADCA16}">
      <dgm:prSet/>
      <dgm:spPr/>
      <dgm:t>
        <a:bodyPr/>
        <a:lstStyle/>
        <a:p>
          <a:endParaRPr lang="en-US" sz="3200"/>
        </a:p>
      </dgm:t>
    </dgm:pt>
    <dgm:pt modelId="{ABAB171F-BFF3-48D3-8E3C-32445DADF230}" type="sibTrans" cxnId="{E5C49363-038B-41D5-9850-28FDC3ADCA16}">
      <dgm:prSet/>
      <dgm:spPr/>
      <dgm:t>
        <a:bodyPr/>
        <a:lstStyle/>
        <a:p>
          <a:endParaRPr lang="en-US" sz="3200"/>
        </a:p>
      </dgm:t>
    </dgm:pt>
    <dgm:pt modelId="{8838A754-34DD-4B6E-9DF4-95F2A358803C}">
      <dgm:prSet custT="1"/>
      <dgm:spPr/>
      <dgm:t>
        <a:bodyPr/>
        <a:lstStyle/>
        <a:p>
          <a:pPr>
            <a:defRPr b="1"/>
          </a:pPr>
          <a:r>
            <a:rPr lang="en-US" sz="2400"/>
            <a:t>May</a:t>
          </a:r>
        </a:p>
      </dgm:t>
    </dgm:pt>
    <dgm:pt modelId="{852A3E0D-793C-462C-B416-91FD953D85E2}" type="parTrans" cxnId="{B98F0079-6CD9-4B20-9EBC-86306A720F6D}">
      <dgm:prSet/>
      <dgm:spPr/>
      <dgm:t>
        <a:bodyPr/>
        <a:lstStyle/>
        <a:p>
          <a:endParaRPr lang="en-US" sz="3200"/>
        </a:p>
      </dgm:t>
    </dgm:pt>
    <dgm:pt modelId="{85F11FDA-EBDE-4349-B45C-A2DBDA5CD531}" type="sibTrans" cxnId="{B98F0079-6CD9-4B20-9EBC-86306A720F6D}">
      <dgm:prSet/>
      <dgm:spPr/>
      <dgm:t>
        <a:bodyPr/>
        <a:lstStyle/>
        <a:p>
          <a:endParaRPr lang="en-US" sz="3200"/>
        </a:p>
      </dgm:t>
    </dgm:pt>
    <dgm:pt modelId="{45609EE8-9E97-4766-8182-AEBA9D227454}">
      <dgm:prSet custT="1"/>
      <dgm:spPr/>
      <dgm:t>
        <a:bodyPr/>
        <a:lstStyle/>
        <a:p>
          <a:r>
            <a:rPr lang="en-US" sz="1800" dirty="0"/>
            <a:t>CPT review and </a:t>
          </a:r>
          <a:r>
            <a:rPr lang="en-US" sz="1800" dirty="0" err="1"/>
            <a:t>reccs</a:t>
          </a:r>
          <a:r>
            <a:rPr lang="en-US" sz="1800" dirty="0"/>
            <a:t> on </a:t>
          </a:r>
          <a:r>
            <a:rPr lang="en-US" sz="1800" dirty="0" err="1"/>
            <a:t>Bmsy</a:t>
          </a:r>
          <a:r>
            <a:rPr lang="en-US" sz="1800" dirty="0"/>
            <a:t> and survey application for 2019 assessment</a:t>
          </a:r>
        </a:p>
        <a:p>
          <a:r>
            <a:rPr lang="en-US" sz="1800" dirty="0"/>
            <a:t>Review of bycatch and closure information; </a:t>
          </a:r>
          <a:r>
            <a:rPr lang="en-US" sz="1800" dirty="0" err="1"/>
            <a:t>recc</a:t>
          </a:r>
          <a:r>
            <a:rPr lang="en-US" sz="1800" dirty="0"/>
            <a:t> any alternatives as appropriate for RBP</a:t>
          </a:r>
        </a:p>
      </dgm:t>
    </dgm:pt>
    <dgm:pt modelId="{71EAE69F-8954-4601-A3C8-85493C197A52}" type="parTrans" cxnId="{6FBDDE03-55B4-43BE-8613-4DA998AB7D9F}">
      <dgm:prSet/>
      <dgm:spPr/>
      <dgm:t>
        <a:bodyPr/>
        <a:lstStyle/>
        <a:p>
          <a:endParaRPr lang="en-US" sz="3200"/>
        </a:p>
      </dgm:t>
    </dgm:pt>
    <dgm:pt modelId="{7317D9E1-F5D5-47A4-85F8-5F7BF5F430A5}" type="sibTrans" cxnId="{6FBDDE03-55B4-43BE-8613-4DA998AB7D9F}">
      <dgm:prSet/>
      <dgm:spPr/>
      <dgm:t>
        <a:bodyPr/>
        <a:lstStyle/>
        <a:p>
          <a:endParaRPr lang="en-US" sz="3200"/>
        </a:p>
      </dgm:t>
    </dgm:pt>
    <dgm:pt modelId="{363979FF-4FBE-491C-8C39-EA4F56C6F72D}">
      <dgm:prSet custT="1"/>
      <dgm:spPr/>
      <dgm:t>
        <a:bodyPr/>
        <a:lstStyle/>
        <a:p>
          <a:pPr>
            <a:defRPr b="1"/>
          </a:pPr>
          <a:r>
            <a:rPr lang="en-US" sz="2400"/>
            <a:t>June</a:t>
          </a:r>
        </a:p>
      </dgm:t>
    </dgm:pt>
    <dgm:pt modelId="{850F8300-091D-4053-B62C-C107D16D6F6A}" type="parTrans" cxnId="{BAF43DD7-BC9D-4FBB-B1CA-AEFAECC1BA60}">
      <dgm:prSet/>
      <dgm:spPr/>
      <dgm:t>
        <a:bodyPr/>
        <a:lstStyle/>
        <a:p>
          <a:endParaRPr lang="en-US" sz="3200"/>
        </a:p>
      </dgm:t>
    </dgm:pt>
    <dgm:pt modelId="{CD7443D0-2906-4F4F-AED6-4FE8B60ECB9F}" type="sibTrans" cxnId="{BAF43DD7-BC9D-4FBB-B1CA-AEFAECC1BA60}">
      <dgm:prSet/>
      <dgm:spPr/>
      <dgm:t>
        <a:bodyPr/>
        <a:lstStyle/>
        <a:p>
          <a:endParaRPr lang="en-US" sz="3200"/>
        </a:p>
      </dgm:t>
    </dgm:pt>
    <dgm:pt modelId="{3EC5D5C2-FAFF-47C5-9466-C9A40AE9C8B6}">
      <dgm:prSet custT="1"/>
      <dgm:spPr/>
      <dgm:t>
        <a:bodyPr/>
        <a:lstStyle/>
        <a:p>
          <a:r>
            <a:rPr lang="en-US" sz="1800" dirty="0"/>
            <a:t>Council adopt alternatives for RBP</a:t>
          </a:r>
        </a:p>
      </dgm:t>
    </dgm:pt>
    <dgm:pt modelId="{CACE4A1C-9E81-4B70-AAB5-D8E8F1CBF2E1}" type="parTrans" cxnId="{6F143F22-E725-49CC-A1A2-3BFC845B6D3A}">
      <dgm:prSet/>
      <dgm:spPr/>
      <dgm:t>
        <a:bodyPr/>
        <a:lstStyle/>
        <a:p>
          <a:endParaRPr lang="en-US" sz="3200"/>
        </a:p>
      </dgm:t>
    </dgm:pt>
    <dgm:pt modelId="{F1B1799B-0E91-40AD-A5F6-FCEE676EB6C2}" type="sibTrans" cxnId="{6F143F22-E725-49CC-A1A2-3BFC845B6D3A}">
      <dgm:prSet/>
      <dgm:spPr/>
      <dgm:t>
        <a:bodyPr/>
        <a:lstStyle/>
        <a:p>
          <a:endParaRPr lang="en-US" sz="3200"/>
        </a:p>
      </dgm:t>
    </dgm:pt>
    <dgm:pt modelId="{71928D7C-39F8-4896-AD36-779B16A7B49C}">
      <dgm:prSet custT="1"/>
      <dgm:spPr/>
      <dgm:t>
        <a:bodyPr/>
        <a:lstStyle/>
        <a:p>
          <a:pPr>
            <a:defRPr b="1"/>
          </a:pPr>
          <a:r>
            <a:rPr lang="en-US" sz="2400"/>
            <a:t>July–Aug.</a:t>
          </a:r>
        </a:p>
      </dgm:t>
    </dgm:pt>
    <dgm:pt modelId="{BAA6FF13-A8C3-4909-A683-786AFD33AEA4}" type="parTrans" cxnId="{BA3EF5D0-36F7-4E87-A97C-1E0D41763E8C}">
      <dgm:prSet/>
      <dgm:spPr/>
      <dgm:t>
        <a:bodyPr/>
        <a:lstStyle/>
        <a:p>
          <a:endParaRPr lang="en-US" sz="3200"/>
        </a:p>
      </dgm:t>
    </dgm:pt>
    <dgm:pt modelId="{B2BDA9B4-E154-4310-8630-33B31A7DF99D}" type="sibTrans" cxnId="{BA3EF5D0-36F7-4E87-A97C-1E0D41763E8C}">
      <dgm:prSet/>
      <dgm:spPr/>
      <dgm:t>
        <a:bodyPr/>
        <a:lstStyle/>
        <a:p>
          <a:endParaRPr lang="en-US" sz="3200"/>
        </a:p>
      </dgm:t>
    </dgm:pt>
    <dgm:pt modelId="{A4B27BD3-CCA5-4C79-A855-9B500300BCD6}">
      <dgm:prSet custT="1"/>
      <dgm:spPr/>
      <dgm:t>
        <a:bodyPr/>
        <a:lstStyle/>
        <a:p>
          <a:r>
            <a:rPr lang="en-US" sz="2400" dirty="0"/>
            <a:t>Draft analysis for RBP</a:t>
          </a:r>
        </a:p>
      </dgm:t>
    </dgm:pt>
    <dgm:pt modelId="{CA37F812-4DC9-404C-A325-C8E30CC8F5B7}" type="parTrans" cxnId="{6ED02D64-C35C-4979-9648-5FA88890F5E8}">
      <dgm:prSet/>
      <dgm:spPr/>
      <dgm:t>
        <a:bodyPr/>
        <a:lstStyle/>
        <a:p>
          <a:endParaRPr lang="en-US" sz="3200"/>
        </a:p>
      </dgm:t>
    </dgm:pt>
    <dgm:pt modelId="{FC785D37-05F2-433A-80CC-00EEBB8AA617}" type="sibTrans" cxnId="{6ED02D64-C35C-4979-9648-5FA88890F5E8}">
      <dgm:prSet/>
      <dgm:spPr/>
      <dgm:t>
        <a:bodyPr/>
        <a:lstStyle/>
        <a:p>
          <a:endParaRPr lang="en-US" sz="3200"/>
        </a:p>
      </dgm:t>
    </dgm:pt>
    <dgm:pt modelId="{C05E15D9-B363-40CB-AC7A-A617CD2B96AA}">
      <dgm:prSet custT="1"/>
      <dgm:spPr/>
      <dgm:t>
        <a:bodyPr/>
        <a:lstStyle/>
        <a:p>
          <a:pPr>
            <a:defRPr b="1"/>
          </a:pPr>
          <a:r>
            <a:rPr lang="en-US" sz="2400"/>
            <a:t>Sep.–Oct.</a:t>
          </a:r>
        </a:p>
      </dgm:t>
    </dgm:pt>
    <dgm:pt modelId="{7EC9AB28-809A-4012-B3EF-2BA72091AB38}" type="parTrans" cxnId="{960CA799-B1A6-425B-BFF4-5CE090ACFA56}">
      <dgm:prSet/>
      <dgm:spPr/>
      <dgm:t>
        <a:bodyPr/>
        <a:lstStyle/>
        <a:p>
          <a:endParaRPr lang="en-US" sz="3200"/>
        </a:p>
      </dgm:t>
    </dgm:pt>
    <dgm:pt modelId="{3D85AEA9-3B05-45B2-BA1D-77FC5520149C}" type="sibTrans" cxnId="{960CA799-B1A6-425B-BFF4-5CE090ACFA56}">
      <dgm:prSet/>
      <dgm:spPr/>
      <dgm:t>
        <a:bodyPr/>
        <a:lstStyle/>
        <a:p>
          <a:endParaRPr lang="en-US" sz="3200"/>
        </a:p>
      </dgm:t>
    </dgm:pt>
    <dgm:pt modelId="{5E0D8B63-CC63-49EF-8264-AEE2FA51D393}">
      <dgm:prSet custT="1"/>
      <dgm:spPr/>
      <dgm:t>
        <a:bodyPr/>
        <a:lstStyle/>
        <a:p>
          <a:r>
            <a:rPr lang="en-US" sz="1800" dirty="0"/>
            <a:t>CPT /SSC final assessment</a:t>
          </a:r>
        </a:p>
      </dgm:t>
    </dgm:pt>
    <dgm:pt modelId="{B2BEFC6B-BBD4-4230-8463-E91634226F85}" type="parTrans" cxnId="{B8B54B93-DAC0-49A7-941B-7D5F21851350}">
      <dgm:prSet/>
      <dgm:spPr/>
      <dgm:t>
        <a:bodyPr/>
        <a:lstStyle/>
        <a:p>
          <a:endParaRPr lang="en-US" sz="3200"/>
        </a:p>
      </dgm:t>
    </dgm:pt>
    <dgm:pt modelId="{A44D194F-E748-49B9-A85D-ADF1679394BE}" type="sibTrans" cxnId="{B8B54B93-DAC0-49A7-941B-7D5F21851350}">
      <dgm:prSet/>
      <dgm:spPr/>
      <dgm:t>
        <a:bodyPr/>
        <a:lstStyle/>
        <a:p>
          <a:endParaRPr lang="en-US" sz="3200"/>
        </a:p>
      </dgm:t>
    </dgm:pt>
    <dgm:pt modelId="{ED394816-007E-45F2-917D-2AE39A655194}">
      <dgm:prSet custT="1"/>
      <dgm:spPr/>
      <dgm:t>
        <a:bodyPr/>
        <a:lstStyle/>
        <a:p>
          <a:r>
            <a:rPr lang="en-US" sz="1800" dirty="0"/>
            <a:t>SSC </a:t>
          </a:r>
          <a:r>
            <a:rPr lang="en-US" sz="1800" dirty="0" err="1"/>
            <a:t>reccs</a:t>
          </a:r>
          <a:r>
            <a:rPr lang="en-US" sz="1800" dirty="0"/>
            <a:t> on assessment</a:t>
          </a:r>
        </a:p>
      </dgm:t>
    </dgm:pt>
    <dgm:pt modelId="{0EA50800-DDBF-486D-A70B-EE1E4F3FEA48}" type="parTrans" cxnId="{4ED9EF9B-F6A1-43E1-96C1-2507A0408AE7}">
      <dgm:prSet/>
      <dgm:spPr/>
      <dgm:t>
        <a:bodyPr/>
        <a:lstStyle/>
        <a:p>
          <a:endParaRPr lang="en-US" sz="3200"/>
        </a:p>
      </dgm:t>
    </dgm:pt>
    <dgm:pt modelId="{59108E1B-4B11-49D6-BD72-C3E8008D51FC}" type="sibTrans" cxnId="{4ED9EF9B-F6A1-43E1-96C1-2507A0408AE7}">
      <dgm:prSet/>
      <dgm:spPr/>
    </dgm:pt>
    <dgm:pt modelId="{C71AFBAB-73D7-42B5-95AA-5F6D0587F58D}">
      <dgm:prSet custT="1"/>
      <dgm:spPr/>
      <dgm:t>
        <a:bodyPr/>
        <a:lstStyle/>
        <a:p>
          <a:r>
            <a:rPr lang="en-US" sz="2400" dirty="0"/>
            <a:t>Final assessment for SMBKC</a:t>
          </a:r>
        </a:p>
      </dgm:t>
    </dgm:pt>
    <dgm:pt modelId="{3ED40D18-F011-446B-A4D9-AEA2B94BE5FB}" type="parTrans" cxnId="{0F196CBB-2672-458D-91F0-5F5EB7659488}">
      <dgm:prSet/>
      <dgm:spPr/>
      <dgm:t>
        <a:bodyPr/>
        <a:lstStyle/>
        <a:p>
          <a:endParaRPr lang="en-US" sz="3200"/>
        </a:p>
      </dgm:t>
    </dgm:pt>
    <dgm:pt modelId="{0C06202B-7B11-4D56-A49F-27A490AD7AE4}" type="sibTrans" cxnId="{0F196CBB-2672-458D-91F0-5F5EB7659488}">
      <dgm:prSet/>
      <dgm:spPr/>
    </dgm:pt>
    <dgm:pt modelId="{361F8ECF-22A7-4D8A-BB2A-629E53A0D64E}">
      <dgm:prSet custT="1"/>
      <dgm:spPr/>
      <dgm:t>
        <a:bodyPr/>
        <a:lstStyle/>
        <a:p>
          <a:r>
            <a:rPr lang="en-US" sz="1600" dirty="0"/>
            <a:t>Update projections based on any alternative BMSY</a:t>
          </a:r>
        </a:p>
      </dgm:t>
    </dgm:pt>
    <dgm:pt modelId="{AA2A8C29-92E5-4A5B-8BB2-34FA9987BCD9}" type="parTrans" cxnId="{D2B29923-0880-4892-ADCE-1C3994F1638F}">
      <dgm:prSet/>
      <dgm:spPr/>
      <dgm:t>
        <a:bodyPr/>
        <a:lstStyle/>
        <a:p>
          <a:endParaRPr lang="en-US" sz="3200"/>
        </a:p>
      </dgm:t>
    </dgm:pt>
    <dgm:pt modelId="{1239CDBF-B0B0-4F3F-A986-737A170EF91D}" type="sibTrans" cxnId="{D2B29923-0880-4892-ADCE-1C3994F1638F}">
      <dgm:prSet/>
      <dgm:spPr/>
    </dgm:pt>
    <dgm:pt modelId="{3B65313F-486F-47B8-9555-7A9DDCBBB24A}">
      <dgm:prSet custT="1"/>
      <dgm:spPr/>
      <dgm:t>
        <a:bodyPr/>
        <a:lstStyle/>
        <a:p>
          <a:r>
            <a:rPr lang="en-US" sz="1800" dirty="0"/>
            <a:t>CPT/SSC review of initial analysis</a:t>
          </a:r>
        </a:p>
      </dgm:t>
    </dgm:pt>
    <dgm:pt modelId="{2CAA82A7-30AD-47F4-B712-8469A7AFB398}" type="parTrans" cxnId="{CE739FA2-39B9-4589-BD6E-04425217EA31}">
      <dgm:prSet/>
      <dgm:spPr/>
      <dgm:t>
        <a:bodyPr/>
        <a:lstStyle/>
        <a:p>
          <a:endParaRPr lang="en-US" sz="3200"/>
        </a:p>
      </dgm:t>
    </dgm:pt>
    <dgm:pt modelId="{C2A1A55E-9622-49DD-94BA-DA708285B8FD}" type="sibTrans" cxnId="{CE739FA2-39B9-4589-BD6E-04425217EA31}">
      <dgm:prSet/>
      <dgm:spPr/>
    </dgm:pt>
    <dgm:pt modelId="{0305C0AB-91C9-4276-BE3D-D1BCEA11D13F}">
      <dgm:prSet custT="1"/>
      <dgm:spPr/>
      <dgm:t>
        <a:bodyPr/>
        <a:lstStyle/>
        <a:p>
          <a:r>
            <a:rPr lang="en-US" sz="1800" dirty="0"/>
            <a:t>Council initial review : change alts as needed</a:t>
          </a:r>
        </a:p>
      </dgm:t>
    </dgm:pt>
    <dgm:pt modelId="{583F7A77-CE07-43A9-BCC4-365A3DA3CAD9}" type="parTrans" cxnId="{81D85BB7-B99D-4F37-97BD-D0B3A98FDF6F}">
      <dgm:prSet/>
      <dgm:spPr/>
      <dgm:t>
        <a:bodyPr/>
        <a:lstStyle/>
        <a:p>
          <a:endParaRPr lang="en-US" sz="3200"/>
        </a:p>
      </dgm:t>
    </dgm:pt>
    <dgm:pt modelId="{F2362783-D8F6-414F-9949-759FA932F818}" type="sibTrans" cxnId="{81D85BB7-B99D-4F37-97BD-D0B3A98FDF6F}">
      <dgm:prSet/>
      <dgm:spPr/>
    </dgm:pt>
    <dgm:pt modelId="{5F92FC35-C23B-448A-9315-48C576F56ACC}">
      <dgm:prSet custT="1"/>
      <dgm:spPr/>
      <dgm:t>
        <a:bodyPr/>
        <a:lstStyle/>
        <a:p>
          <a:pPr>
            <a:defRPr b="1"/>
          </a:pPr>
          <a:r>
            <a:rPr lang="en-US" sz="2400" dirty="0"/>
            <a:t>Apr.</a:t>
          </a:r>
        </a:p>
      </dgm:t>
    </dgm:pt>
    <dgm:pt modelId="{B781B0E1-DB92-40D6-819D-73F093557246}" type="parTrans" cxnId="{009FC674-807D-48D0-9E4A-BF57566EA788}">
      <dgm:prSet/>
      <dgm:spPr/>
      <dgm:t>
        <a:bodyPr/>
        <a:lstStyle/>
        <a:p>
          <a:endParaRPr lang="en-US"/>
        </a:p>
      </dgm:t>
    </dgm:pt>
    <dgm:pt modelId="{6A4C844A-3394-4DD8-A05B-29E203861395}" type="sibTrans" cxnId="{009FC674-807D-48D0-9E4A-BF57566EA788}">
      <dgm:prSet/>
      <dgm:spPr/>
      <dgm:t>
        <a:bodyPr/>
        <a:lstStyle/>
        <a:p>
          <a:endParaRPr lang="en-US"/>
        </a:p>
      </dgm:t>
    </dgm:pt>
    <dgm:pt modelId="{CA12E511-EC73-4635-BAA0-6B7948B23B0D}">
      <dgm:prSet custT="1"/>
      <dgm:spPr/>
      <dgm:t>
        <a:bodyPr/>
        <a:lstStyle/>
        <a:p>
          <a:r>
            <a:rPr lang="en-US" sz="2400"/>
            <a:t>BOF mtg to discuss alternatives and harvest strategy</a:t>
          </a:r>
          <a:endParaRPr lang="en-US" sz="2400" dirty="0"/>
        </a:p>
      </dgm:t>
    </dgm:pt>
    <dgm:pt modelId="{D3971778-214C-42D4-A623-20E74517613F}" type="parTrans" cxnId="{6D94C220-604E-4A6D-BCD6-0C84D50ADED9}">
      <dgm:prSet/>
      <dgm:spPr/>
      <dgm:t>
        <a:bodyPr/>
        <a:lstStyle/>
        <a:p>
          <a:endParaRPr lang="en-US"/>
        </a:p>
      </dgm:t>
    </dgm:pt>
    <dgm:pt modelId="{812159C8-B66E-4FD0-878B-68FA1AD1A8DC}" type="sibTrans" cxnId="{6D94C220-604E-4A6D-BCD6-0C84D50ADED9}">
      <dgm:prSet/>
      <dgm:spPr/>
      <dgm:t>
        <a:bodyPr/>
        <a:lstStyle/>
        <a:p>
          <a:endParaRPr lang="en-US"/>
        </a:p>
      </dgm:t>
    </dgm:pt>
    <dgm:pt modelId="{F361EDE5-F5BE-43C3-B384-9BE6AD519757}" type="pres">
      <dgm:prSet presAssocID="{D5C41875-C28F-4420-94E8-B38CEAAE9CB3}" presName="root" presStyleCnt="0">
        <dgm:presLayoutVars>
          <dgm:chMax/>
          <dgm:chPref/>
          <dgm:animLvl val="lvl"/>
        </dgm:presLayoutVars>
      </dgm:prSet>
      <dgm:spPr/>
    </dgm:pt>
    <dgm:pt modelId="{721AA282-5189-4756-A5CF-35B34EA3CA74}" type="pres">
      <dgm:prSet presAssocID="{D5C41875-C28F-4420-94E8-B38CEAAE9CB3}" presName="divider" presStyleLbl="node1" presStyleIdx="0" presStyleCnt="1"/>
      <dgm:spPr/>
    </dgm:pt>
    <dgm:pt modelId="{FCACEC03-189D-4209-B0D7-767680CACA5F}" type="pres">
      <dgm:prSet presAssocID="{D5C41875-C28F-4420-94E8-B38CEAAE9CB3}" presName="nodes" presStyleCnt="0">
        <dgm:presLayoutVars>
          <dgm:chMax/>
          <dgm:chPref/>
          <dgm:animLvl val="lvl"/>
        </dgm:presLayoutVars>
      </dgm:prSet>
      <dgm:spPr/>
    </dgm:pt>
    <dgm:pt modelId="{BE07397A-DEE3-4AA0-A4B5-BE874AF42E1A}" type="pres">
      <dgm:prSet presAssocID="{9985AC4F-4D91-427D-B87C-F8779ABB4BB0}" presName="composite" presStyleCnt="0"/>
      <dgm:spPr/>
    </dgm:pt>
    <dgm:pt modelId="{08189443-88CD-49FE-9782-B6619CDD0D80}" type="pres">
      <dgm:prSet presAssocID="{9985AC4F-4D91-427D-B87C-F8779ABB4BB0}" presName="L1TextContainer" presStyleLbl="revTx" presStyleIdx="0" presStyleCnt="7">
        <dgm:presLayoutVars>
          <dgm:chMax val="1"/>
          <dgm:chPref val="1"/>
          <dgm:bulletEnabled val="1"/>
        </dgm:presLayoutVars>
      </dgm:prSet>
      <dgm:spPr/>
    </dgm:pt>
    <dgm:pt modelId="{33BAF058-6592-4AB4-B36E-A25D2C2F13B7}" type="pres">
      <dgm:prSet presAssocID="{9985AC4F-4D91-427D-B87C-F8779ABB4BB0}" presName="L2TextContainerWrapper" presStyleCnt="0">
        <dgm:presLayoutVars>
          <dgm:chMax val="0"/>
          <dgm:chPref val="0"/>
          <dgm:bulletEnabled val="1"/>
        </dgm:presLayoutVars>
      </dgm:prSet>
      <dgm:spPr/>
    </dgm:pt>
    <dgm:pt modelId="{51E01B18-0C41-43E3-A8A8-1D2F716DB0EA}" type="pres">
      <dgm:prSet presAssocID="{9985AC4F-4D91-427D-B87C-F8779ABB4BB0}" presName="L2TextContainer" presStyleLbl="bgAccFollowNode1" presStyleIdx="0" presStyleCnt="7" custScaleY="147328"/>
      <dgm:spPr/>
    </dgm:pt>
    <dgm:pt modelId="{531135C9-3A5E-4888-A0FF-EC4FE04F3E68}" type="pres">
      <dgm:prSet presAssocID="{9985AC4F-4D91-427D-B87C-F8779ABB4BB0}" presName="FlexibleEmptyPlaceHolder" presStyleCnt="0"/>
      <dgm:spPr/>
    </dgm:pt>
    <dgm:pt modelId="{D07EB2D8-EDE8-4E8F-AA1F-8CB58929BE56}" type="pres">
      <dgm:prSet presAssocID="{9985AC4F-4D91-427D-B87C-F8779ABB4BB0}" presName="ConnectLine" presStyleLbl="alignNode1" presStyleIdx="0" presStyleCnt="7"/>
      <dgm:spPr>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a:outerShdw blurRad="57150" dist="19050" dir="5400000" algn="ctr" rotWithShape="0">
            <a:srgbClr val="000000">
              <a:alpha val="63000"/>
            </a:srgbClr>
          </a:outerShdw>
        </a:effectLst>
      </dgm:spPr>
    </dgm:pt>
    <dgm:pt modelId="{EA04A3D7-BF8C-478F-B199-E7881BC06D4A}" type="pres">
      <dgm:prSet presAssocID="{9985AC4F-4D91-427D-B87C-F8779ABB4BB0}" presName="ConnectorPoint" presStyleLbl="fgAcc1" presStyleIdx="0" presStyleCnt="7"/>
      <dgm:spPr>
        <a:solidFill>
          <a:schemeClr val="lt1">
            <a:alpha val="90000"/>
            <a:hueOff val="0"/>
            <a:satOff val="0"/>
            <a:lumOff val="0"/>
            <a:alphaOff val="0"/>
          </a:schemeClr>
        </a:solidFill>
        <a:ln w="6350" cap="flat" cmpd="sng" algn="ctr">
          <a:noFill/>
          <a:prstDash val="solid"/>
          <a:miter lim="800000"/>
        </a:ln>
        <a:effectLst/>
      </dgm:spPr>
    </dgm:pt>
    <dgm:pt modelId="{1D005F6E-128A-4745-B42F-5F7452893456}" type="pres">
      <dgm:prSet presAssocID="{9985AC4F-4D91-427D-B87C-F8779ABB4BB0}" presName="EmptyPlaceHolder" presStyleCnt="0"/>
      <dgm:spPr/>
    </dgm:pt>
    <dgm:pt modelId="{6C2EC957-134A-4467-B63F-C933DA557A60}" type="pres">
      <dgm:prSet presAssocID="{255BB941-5D94-466E-9BA2-D00570ABFC80}" presName="spaceBetweenRectangles" presStyleCnt="0"/>
      <dgm:spPr/>
    </dgm:pt>
    <dgm:pt modelId="{09375691-B5A0-46C4-AE12-5DB74443A164}" type="pres">
      <dgm:prSet presAssocID="{1376C5BD-9124-4300-8F45-055467C9AE99}" presName="composite" presStyleCnt="0"/>
      <dgm:spPr/>
    </dgm:pt>
    <dgm:pt modelId="{ABF2B1D8-AB49-41E0-80FD-2B01D6D31D86}" type="pres">
      <dgm:prSet presAssocID="{1376C5BD-9124-4300-8F45-055467C9AE99}" presName="L1TextContainer" presStyleLbl="revTx" presStyleIdx="1" presStyleCnt="7">
        <dgm:presLayoutVars>
          <dgm:chMax val="1"/>
          <dgm:chPref val="1"/>
          <dgm:bulletEnabled val="1"/>
        </dgm:presLayoutVars>
      </dgm:prSet>
      <dgm:spPr/>
    </dgm:pt>
    <dgm:pt modelId="{40F8AC8E-0E7A-4E85-8816-3174AEEC571C}" type="pres">
      <dgm:prSet presAssocID="{1376C5BD-9124-4300-8F45-055467C9AE99}" presName="L2TextContainerWrapper" presStyleCnt="0">
        <dgm:presLayoutVars>
          <dgm:chMax val="0"/>
          <dgm:chPref val="0"/>
          <dgm:bulletEnabled val="1"/>
        </dgm:presLayoutVars>
      </dgm:prSet>
      <dgm:spPr/>
    </dgm:pt>
    <dgm:pt modelId="{E22AF582-C2A4-412C-928B-DB1A49B47781}" type="pres">
      <dgm:prSet presAssocID="{1376C5BD-9124-4300-8F45-055467C9AE99}" presName="L2TextContainer" presStyleLbl="bgAccFollowNode1" presStyleIdx="1" presStyleCnt="7"/>
      <dgm:spPr/>
    </dgm:pt>
    <dgm:pt modelId="{E36B94C3-F938-4BE7-B833-6B82B7149821}" type="pres">
      <dgm:prSet presAssocID="{1376C5BD-9124-4300-8F45-055467C9AE99}" presName="FlexibleEmptyPlaceHolder" presStyleCnt="0"/>
      <dgm:spPr/>
    </dgm:pt>
    <dgm:pt modelId="{FA4D30A2-8592-47B7-BEF0-2443DFA6C3B9}" type="pres">
      <dgm:prSet presAssocID="{1376C5BD-9124-4300-8F45-055467C9AE99}" presName="ConnectLine" presStyleLbl="alignNode1" presStyleIdx="1" presStyleCnt="7"/>
      <dgm:spPr>
        <a:gradFill rotWithShape="0">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6350" cap="flat" cmpd="sng" algn="ctr">
          <a:solidFill>
            <a:schemeClr val="accent3">
              <a:hueOff val="0"/>
              <a:satOff val="0"/>
              <a:lumOff val="0"/>
              <a:alphaOff val="0"/>
            </a:schemeClr>
          </a:solidFill>
          <a:prstDash val="dash"/>
          <a:miter lim="800000"/>
        </a:ln>
        <a:effectLst>
          <a:outerShdw blurRad="57150" dist="19050" dir="5400000" algn="ctr" rotWithShape="0">
            <a:srgbClr val="000000">
              <a:alpha val="63000"/>
            </a:srgbClr>
          </a:outerShdw>
        </a:effectLst>
      </dgm:spPr>
    </dgm:pt>
    <dgm:pt modelId="{32D41F87-2B88-4A82-91AA-D30B465F540A}" type="pres">
      <dgm:prSet presAssocID="{1376C5BD-9124-4300-8F45-055467C9AE99}" presName="ConnectorPoint" presStyleLbl="fgAcc1" presStyleIdx="1" presStyleCnt="7"/>
      <dgm:spPr>
        <a:solidFill>
          <a:schemeClr val="lt1">
            <a:alpha val="90000"/>
            <a:hueOff val="0"/>
            <a:satOff val="0"/>
            <a:lumOff val="0"/>
            <a:alphaOff val="0"/>
          </a:schemeClr>
        </a:solidFill>
        <a:ln w="6350" cap="flat" cmpd="sng" algn="ctr">
          <a:noFill/>
          <a:prstDash val="solid"/>
          <a:miter lim="800000"/>
        </a:ln>
        <a:effectLst/>
      </dgm:spPr>
    </dgm:pt>
    <dgm:pt modelId="{0354DB59-97BB-46C9-BEF9-169E4963E423}" type="pres">
      <dgm:prSet presAssocID="{1376C5BD-9124-4300-8F45-055467C9AE99}" presName="EmptyPlaceHolder" presStyleCnt="0"/>
      <dgm:spPr/>
    </dgm:pt>
    <dgm:pt modelId="{2D404562-47FC-40F1-9E94-446E33773432}" type="pres">
      <dgm:prSet presAssocID="{39DB0F5F-795B-4F8D-A2AA-A792716EEA9A}" presName="spaceBetweenRectangles" presStyleCnt="0"/>
      <dgm:spPr/>
    </dgm:pt>
    <dgm:pt modelId="{82842D41-6010-415F-A0C7-5173484A4677}" type="pres">
      <dgm:prSet presAssocID="{5F92FC35-C23B-448A-9315-48C576F56ACC}" presName="composite" presStyleCnt="0"/>
      <dgm:spPr/>
    </dgm:pt>
    <dgm:pt modelId="{09579DE9-42A9-4EED-83F6-AABE19FDADD1}" type="pres">
      <dgm:prSet presAssocID="{5F92FC35-C23B-448A-9315-48C576F56ACC}" presName="L1TextContainer" presStyleLbl="revTx" presStyleIdx="2" presStyleCnt="7">
        <dgm:presLayoutVars>
          <dgm:chMax val="1"/>
          <dgm:chPref val="1"/>
          <dgm:bulletEnabled val="1"/>
        </dgm:presLayoutVars>
      </dgm:prSet>
      <dgm:spPr/>
    </dgm:pt>
    <dgm:pt modelId="{7B43F992-50BF-41D5-B117-442CB7AAD1D2}" type="pres">
      <dgm:prSet presAssocID="{5F92FC35-C23B-448A-9315-48C576F56ACC}" presName="L2TextContainerWrapper" presStyleCnt="0">
        <dgm:presLayoutVars>
          <dgm:chMax val="0"/>
          <dgm:chPref val="0"/>
          <dgm:bulletEnabled val="1"/>
        </dgm:presLayoutVars>
      </dgm:prSet>
      <dgm:spPr/>
    </dgm:pt>
    <dgm:pt modelId="{EE04CD73-FFFC-4242-89E1-1E60D8473D89}" type="pres">
      <dgm:prSet presAssocID="{5F92FC35-C23B-448A-9315-48C576F56ACC}" presName="L2TextContainer" presStyleLbl="bgAccFollowNode1" presStyleIdx="2" presStyleCnt="7" custScaleY="166109"/>
      <dgm:spPr/>
    </dgm:pt>
    <dgm:pt modelId="{FAB0C084-1614-46C6-8C40-489D4E4A1BC1}" type="pres">
      <dgm:prSet presAssocID="{5F92FC35-C23B-448A-9315-48C576F56ACC}" presName="FlexibleEmptyPlaceHolder" presStyleCnt="0"/>
      <dgm:spPr/>
    </dgm:pt>
    <dgm:pt modelId="{0C360DAF-D736-485E-913A-C30999AC9008}" type="pres">
      <dgm:prSet presAssocID="{5F92FC35-C23B-448A-9315-48C576F56ACC}" presName="ConnectLine" presStyleLbl="alignNode1" presStyleIdx="2" presStyleCnt="7"/>
      <dgm:spPr>
        <a:gradFill rotWithShape="0">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w="6350" cap="flat" cmpd="sng" algn="ctr">
          <a:solidFill>
            <a:schemeClr val="accent4">
              <a:hueOff val="0"/>
              <a:satOff val="0"/>
              <a:lumOff val="0"/>
              <a:alphaOff val="0"/>
            </a:schemeClr>
          </a:solidFill>
          <a:prstDash val="dash"/>
          <a:miter lim="800000"/>
        </a:ln>
        <a:effectLst>
          <a:outerShdw blurRad="57150" dist="19050" dir="5400000" algn="ctr" rotWithShape="0">
            <a:srgbClr val="000000">
              <a:alpha val="63000"/>
            </a:srgbClr>
          </a:outerShdw>
        </a:effectLst>
      </dgm:spPr>
    </dgm:pt>
    <dgm:pt modelId="{DD0A35EE-F981-458F-9D8E-6E7DFB7D86BF}" type="pres">
      <dgm:prSet presAssocID="{5F92FC35-C23B-448A-9315-48C576F56ACC}" presName="ConnectorPoint" presStyleLbl="fgAcc1" presStyleIdx="2" presStyleCnt="7"/>
      <dgm:spPr>
        <a:solidFill>
          <a:schemeClr val="lt1">
            <a:alpha val="90000"/>
            <a:hueOff val="0"/>
            <a:satOff val="0"/>
            <a:lumOff val="0"/>
            <a:alphaOff val="0"/>
          </a:schemeClr>
        </a:solidFill>
        <a:ln w="6350" cap="flat" cmpd="sng" algn="ctr">
          <a:noFill/>
          <a:prstDash val="solid"/>
          <a:miter lim="800000"/>
        </a:ln>
        <a:effectLst/>
      </dgm:spPr>
    </dgm:pt>
    <dgm:pt modelId="{B4FE51A9-DE14-4B87-9AC6-9ACE7960CB6D}" type="pres">
      <dgm:prSet presAssocID="{5F92FC35-C23B-448A-9315-48C576F56ACC}" presName="EmptyPlaceHolder" presStyleCnt="0"/>
      <dgm:spPr/>
    </dgm:pt>
    <dgm:pt modelId="{DB18E360-ACE3-4DDC-84EF-97EB7D4BF5B9}" type="pres">
      <dgm:prSet presAssocID="{6A4C844A-3394-4DD8-A05B-29E203861395}" presName="spaceBetweenRectangles" presStyleCnt="0"/>
      <dgm:spPr/>
    </dgm:pt>
    <dgm:pt modelId="{87BEF162-F700-48E8-ADD8-FE3328F18FB9}" type="pres">
      <dgm:prSet presAssocID="{8838A754-34DD-4B6E-9DF4-95F2A358803C}" presName="composite" presStyleCnt="0"/>
      <dgm:spPr/>
    </dgm:pt>
    <dgm:pt modelId="{172169E4-7D80-4185-B0EB-7E8907D7830A}" type="pres">
      <dgm:prSet presAssocID="{8838A754-34DD-4B6E-9DF4-95F2A358803C}" presName="L1TextContainer" presStyleLbl="revTx" presStyleIdx="3" presStyleCnt="7">
        <dgm:presLayoutVars>
          <dgm:chMax val="1"/>
          <dgm:chPref val="1"/>
          <dgm:bulletEnabled val="1"/>
        </dgm:presLayoutVars>
      </dgm:prSet>
      <dgm:spPr/>
    </dgm:pt>
    <dgm:pt modelId="{AA930157-9A92-416D-8F8D-CB42D1FE144B}" type="pres">
      <dgm:prSet presAssocID="{8838A754-34DD-4B6E-9DF4-95F2A358803C}" presName="L2TextContainerWrapper" presStyleCnt="0">
        <dgm:presLayoutVars>
          <dgm:chMax val="0"/>
          <dgm:chPref val="0"/>
          <dgm:bulletEnabled val="1"/>
        </dgm:presLayoutVars>
      </dgm:prSet>
      <dgm:spPr/>
    </dgm:pt>
    <dgm:pt modelId="{FDA3D9D5-5DC0-4C82-B822-00617228E829}" type="pres">
      <dgm:prSet presAssocID="{8838A754-34DD-4B6E-9DF4-95F2A358803C}" presName="L2TextContainer" presStyleLbl="bgAccFollowNode1" presStyleIdx="3" presStyleCnt="7" custScaleX="90806" custScaleY="232986"/>
      <dgm:spPr/>
    </dgm:pt>
    <dgm:pt modelId="{07893A8B-3CFF-4D2B-B1C3-086CE6266D6D}" type="pres">
      <dgm:prSet presAssocID="{8838A754-34DD-4B6E-9DF4-95F2A358803C}" presName="FlexibleEmptyPlaceHolder" presStyleCnt="0"/>
      <dgm:spPr/>
    </dgm:pt>
    <dgm:pt modelId="{2CCD8485-6F73-46C1-9675-2F640C40EB5B}" type="pres">
      <dgm:prSet presAssocID="{8838A754-34DD-4B6E-9DF4-95F2A358803C}" presName="ConnectLine" presStyleLbl="alignNode1" presStyleIdx="3" presStyleCnt="7"/>
      <dgm:spPr>
        <a:gradFill rotWithShape="0">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w="6350" cap="flat" cmpd="sng" algn="ctr">
          <a:solidFill>
            <a:schemeClr val="accent5">
              <a:hueOff val="0"/>
              <a:satOff val="0"/>
              <a:lumOff val="0"/>
              <a:alphaOff val="0"/>
            </a:schemeClr>
          </a:solidFill>
          <a:prstDash val="dash"/>
          <a:miter lim="800000"/>
        </a:ln>
        <a:effectLst>
          <a:outerShdw blurRad="57150" dist="19050" dir="5400000" algn="ctr" rotWithShape="0">
            <a:srgbClr val="000000">
              <a:alpha val="63000"/>
            </a:srgbClr>
          </a:outerShdw>
        </a:effectLst>
      </dgm:spPr>
    </dgm:pt>
    <dgm:pt modelId="{D12D4D61-F507-40E0-960C-9ACDFE009A83}" type="pres">
      <dgm:prSet presAssocID="{8838A754-34DD-4B6E-9DF4-95F2A358803C}" presName="ConnectorPoint" presStyleLbl="fgAcc1" presStyleIdx="3" presStyleCnt="7"/>
      <dgm:spPr>
        <a:solidFill>
          <a:schemeClr val="lt1">
            <a:alpha val="90000"/>
            <a:hueOff val="0"/>
            <a:satOff val="0"/>
            <a:lumOff val="0"/>
            <a:alphaOff val="0"/>
          </a:schemeClr>
        </a:solidFill>
        <a:ln w="6350" cap="flat" cmpd="sng" algn="ctr">
          <a:noFill/>
          <a:prstDash val="solid"/>
          <a:miter lim="800000"/>
        </a:ln>
        <a:effectLst/>
      </dgm:spPr>
    </dgm:pt>
    <dgm:pt modelId="{4D111066-76A4-41E0-BDBB-B38B9A5385E7}" type="pres">
      <dgm:prSet presAssocID="{8838A754-34DD-4B6E-9DF4-95F2A358803C}" presName="EmptyPlaceHolder" presStyleCnt="0"/>
      <dgm:spPr/>
    </dgm:pt>
    <dgm:pt modelId="{BB0CC351-1881-4030-9791-08D288B4739A}" type="pres">
      <dgm:prSet presAssocID="{85F11FDA-EBDE-4349-B45C-A2DBDA5CD531}" presName="spaceBetweenRectangles" presStyleCnt="0"/>
      <dgm:spPr/>
    </dgm:pt>
    <dgm:pt modelId="{6189D04E-1BC4-4F53-B6F7-62F509482E33}" type="pres">
      <dgm:prSet presAssocID="{363979FF-4FBE-491C-8C39-EA4F56C6F72D}" presName="composite" presStyleCnt="0"/>
      <dgm:spPr/>
    </dgm:pt>
    <dgm:pt modelId="{8C8288FA-6959-45F3-973C-C936D660B73D}" type="pres">
      <dgm:prSet presAssocID="{363979FF-4FBE-491C-8C39-EA4F56C6F72D}" presName="L1TextContainer" presStyleLbl="revTx" presStyleIdx="4" presStyleCnt="7">
        <dgm:presLayoutVars>
          <dgm:chMax val="1"/>
          <dgm:chPref val="1"/>
          <dgm:bulletEnabled val="1"/>
        </dgm:presLayoutVars>
      </dgm:prSet>
      <dgm:spPr/>
    </dgm:pt>
    <dgm:pt modelId="{77FA95C7-965C-4568-B50E-911500F28082}" type="pres">
      <dgm:prSet presAssocID="{363979FF-4FBE-491C-8C39-EA4F56C6F72D}" presName="L2TextContainerWrapper" presStyleCnt="0">
        <dgm:presLayoutVars>
          <dgm:chMax val="0"/>
          <dgm:chPref val="0"/>
          <dgm:bulletEnabled val="1"/>
        </dgm:presLayoutVars>
      </dgm:prSet>
      <dgm:spPr/>
    </dgm:pt>
    <dgm:pt modelId="{A367772D-9C2F-42CC-852C-9B5C2C9C4335}" type="pres">
      <dgm:prSet presAssocID="{363979FF-4FBE-491C-8C39-EA4F56C6F72D}" presName="L2TextContainer" presStyleLbl="bgAccFollowNode1" presStyleIdx="4" presStyleCnt="7"/>
      <dgm:spPr/>
    </dgm:pt>
    <dgm:pt modelId="{CC6AAAD3-303D-4AB1-B9C8-3BDED5CF7B05}" type="pres">
      <dgm:prSet presAssocID="{363979FF-4FBE-491C-8C39-EA4F56C6F72D}" presName="FlexibleEmptyPlaceHolder" presStyleCnt="0"/>
      <dgm:spPr/>
    </dgm:pt>
    <dgm:pt modelId="{3761DEAC-6693-4732-A57D-E59EC313E3E6}" type="pres">
      <dgm:prSet presAssocID="{363979FF-4FBE-491C-8C39-EA4F56C6F72D}" presName="ConnectLine" presStyleLbl="alignNode1" presStyleIdx="4" presStyleCnt="7"/>
      <dgm:spPr>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a:outerShdw blurRad="57150" dist="19050" dir="5400000" algn="ctr" rotWithShape="0">
            <a:srgbClr val="000000">
              <a:alpha val="63000"/>
            </a:srgbClr>
          </a:outerShdw>
        </a:effectLst>
      </dgm:spPr>
    </dgm:pt>
    <dgm:pt modelId="{B62CB2FF-13E9-46E4-9150-A7529F1FDB0B}" type="pres">
      <dgm:prSet presAssocID="{363979FF-4FBE-491C-8C39-EA4F56C6F72D}" presName="ConnectorPoint" presStyleLbl="fgAcc1" presStyleIdx="4" presStyleCnt="7"/>
      <dgm:spPr>
        <a:solidFill>
          <a:schemeClr val="lt1">
            <a:alpha val="90000"/>
            <a:hueOff val="0"/>
            <a:satOff val="0"/>
            <a:lumOff val="0"/>
            <a:alphaOff val="0"/>
          </a:schemeClr>
        </a:solidFill>
        <a:ln w="6350" cap="flat" cmpd="sng" algn="ctr">
          <a:noFill/>
          <a:prstDash val="solid"/>
          <a:miter lim="800000"/>
        </a:ln>
        <a:effectLst/>
      </dgm:spPr>
    </dgm:pt>
    <dgm:pt modelId="{BEA0CA9A-206D-4CB2-B019-2DFB436A9898}" type="pres">
      <dgm:prSet presAssocID="{363979FF-4FBE-491C-8C39-EA4F56C6F72D}" presName="EmptyPlaceHolder" presStyleCnt="0"/>
      <dgm:spPr/>
    </dgm:pt>
    <dgm:pt modelId="{09CD6173-E2D9-45BF-9ABC-D12483AEA410}" type="pres">
      <dgm:prSet presAssocID="{CD7443D0-2906-4F4F-AED6-4FE8B60ECB9F}" presName="spaceBetweenRectangles" presStyleCnt="0"/>
      <dgm:spPr/>
    </dgm:pt>
    <dgm:pt modelId="{E43BE92D-4748-4E78-A676-0D28EC3862FA}" type="pres">
      <dgm:prSet presAssocID="{71928D7C-39F8-4896-AD36-779B16A7B49C}" presName="composite" presStyleCnt="0"/>
      <dgm:spPr/>
    </dgm:pt>
    <dgm:pt modelId="{D57F83DE-93CF-48D0-8C53-852E5BF1B934}" type="pres">
      <dgm:prSet presAssocID="{71928D7C-39F8-4896-AD36-779B16A7B49C}" presName="L1TextContainer" presStyleLbl="revTx" presStyleIdx="5" presStyleCnt="7">
        <dgm:presLayoutVars>
          <dgm:chMax val="1"/>
          <dgm:chPref val="1"/>
          <dgm:bulletEnabled val="1"/>
        </dgm:presLayoutVars>
      </dgm:prSet>
      <dgm:spPr/>
    </dgm:pt>
    <dgm:pt modelId="{FBA84602-78EA-41FF-A325-3A756509925C}" type="pres">
      <dgm:prSet presAssocID="{71928D7C-39F8-4896-AD36-779B16A7B49C}" presName="L2TextContainerWrapper" presStyleCnt="0">
        <dgm:presLayoutVars>
          <dgm:chMax val="0"/>
          <dgm:chPref val="0"/>
          <dgm:bulletEnabled val="1"/>
        </dgm:presLayoutVars>
      </dgm:prSet>
      <dgm:spPr/>
    </dgm:pt>
    <dgm:pt modelId="{4A140208-71CF-4D6D-A1EA-C4E0F27510BF}" type="pres">
      <dgm:prSet presAssocID="{71928D7C-39F8-4896-AD36-779B16A7B49C}" presName="L2TextContainer" presStyleLbl="bgAccFollowNode1" presStyleIdx="5" presStyleCnt="7" custScaleX="144384"/>
      <dgm:spPr/>
    </dgm:pt>
    <dgm:pt modelId="{A493147A-AF97-4B76-9DB8-1BA2A307D0C8}" type="pres">
      <dgm:prSet presAssocID="{71928D7C-39F8-4896-AD36-779B16A7B49C}" presName="FlexibleEmptyPlaceHolder" presStyleCnt="0"/>
      <dgm:spPr/>
    </dgm:pt>
    <dgm:pt modelId="{F48B0810-532A-4928-A194-319004002368}" type="pres">
      <dgm:prSet presAssocID="{71928D7C-39F8-4896-AD36-779B16A7B49C}" presName="ConnectLine" presStyleLbl="alignNode1" presStyleIdx="5" presStyleCnt="7"/>
      <dgm:spPr>
        <a:gradFill rotWithShape="0">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6350" cap="flat" cmpd="sng" algn="ctr">
          <a:solidFill>
            <a:schemeClr val="accent3">
              <a:hueOff val="0"/>
              <a:satOff val="0"/>
              <a:lumOff val="0"/>
              <a:alphaOff val="0"/>
            </a:schemeClr>
          </a:solidFill>
          <a:prstDash val="dash"/>
          <a:miter lim="800000"/>
        </a:ln>
        <a:effectLst>
          <a:outerShdw blurRad="57150" dist="19050" dir="5400000" algn="ctr" rotWithShape="0">
            <a:srgbClr val="000000">
              <a:alpha val="63000"/>
            </a:srgbClr>
          </a:outerShdw>
        </a:effectLst>
      </dgm:spPr>
    </dgm:pt>
    <dgm:pt modelId="{5F0637DB-76A8-4D1B-86EE-70FBAF920E48}" type="pres">
      <dgm:prSet presAssocID="{71928D7C-39F8-4896-AD36-779B16A7B49C}" presName="ConnectorPoint" presStyleLbl="fgAcc1" presStyleIdx="5" presStyleCnt="7"/>
      <dgm:spPr>
        <a:solidFill>
          <a:schemeClr val="lt1">
            <a:alpha val="90000"/>
            <a:hueOff val="0"/>
            <a:satOff val="0"/>
            <a:lumOff val="0"/>
            <a:alphaOff val="0"/>
          </a:schemeClr>
        </a:solidFill>
        <a:ln w="6350" cap="flat" cmpd="sng" algn="ctr">
          <a:noFill/>
          <a:prstDash val="solid"/>
          <a:miter lim="800000"/>
        </a:ln>
        <a:effectLst/>
      </dgm:spPr>
    </dgm:pt>
    <dgm:pt modelId="{55279E51-1EAB-4300-BD0D-667CED1205AE}" type="pres">
      <dgm:prSet presAssocID="{71928D7C-39F8-4896-AD36-779B16A7B49C}" presName="EmptyPlaceHolder" presStyleCnt="0"/>
      <dgm:spPr/>
    </dgm:pt>
    <dgm:pt modelId="{CBD0B695-183B-421E-B06C-5F9279F74E97}" type="pres">
      <dgm:prSet presAssocID="{B2BDA9B4-E154-4310-8630-33B31A7DF99D}" presName="spaceBetweenRectangles" presStyleCnt="0"/>
      <dgm:spPr/>
    </dgm:pt>
    <dgm:pt modelId="{C2CA6A3D-FBE6-4DF8-8ADF-D0C982D68BB6}" type="pres">
      <dgm:prSet presAssocID="{C05E15D9-B363-40CB-AC7A-A617CD2B96AA}" presName="composite" presStyleCnt="0"/>
      <dgm:spPr/>
    </dgm:pt>
    <dgm:pt modelId="{CBD8ABA3-D1C9-4406-BFC9-CE23AA25AD01}" type="pres">
      <dgm:prSet presAssocID="{C05E15D9-B363-40CB-AC7A-A617CD2B96AA}" presName="L1TextContainer" presStyleLbl="revTx" presStyleIdx="6" presStyleCnt="7">
        <dgm:presLayoutVars>
          <dgm:chMax val="1"/>
          <dgm:chPref val="1"/>
          <dgm:bulletEnabled val="1"/>
        </dgm:presLayoutVars>
      </dgm:prSet>
      <dgm:spPr/>
    </dgm:pt>
    <dgm:pt modelId="{C9EE69C2-43FA-4859-8DED-49A2A61D1505}" type="pres">
      <dgm:prSet presAssocID="{C05E15D9-B363-40CB-AC7A-A617CD2B96AA}" presName="L2TextContainerWrapper" presStyleCnt="0">
        <dgm:presLayoutVars>
          <dgm:chMax val="0"/>
          <dgm:chPref val="0"/>
          <dgm:bulletEnabled val="1"/>
        </dgm:presLayoutVars>
      </dgm:prSet>
      <dgm:spPr/>
    </dgm:pt>
    <dgm:pt modelId="{82D666A1-A5E4-4FEE-BF4D-DD5AA15FCA2D}" type="pres">
      <dgm:prSet presAssocID="{C05E15D9-B363-40CB-AC7A-A617CD2B96AA}" presName="L2TextContainer" presStyleLbl="bgAccFollowNode1" presStyleIdx="6" presStyleCnt="7" custScaleX="132823" custScaleY="128279"/>
      <dgm:spPr/>
    </dgm:pt>
    <dgm:pt modelId="{906CAEF4-3197-4CD7-B785-7024E582FAE7}" type="pres">
      <dgm:prSet presAssocID="{C05E15D9-B363-40CB-AC7A-A617CD2B96AA}" presName="FlexibleEmptyPlaceHolder" presStyleCnt="0"/>
      <dgm:spPr/>
    </dgm:pt>
    <dgm:pt modelId="{EEA731BA-B74D-4600-A912-0353DE5A3D55}" type="pres">
      <dgm:prSet presAssocID="{C05E15D9-B363-40CB-AC7A-A617CD2B96AA}" presName="ConnectLine" presStyleLbl="alignNode1" presStyleIdx="6" presStyleCnt="7"/>
      <dgm:spPr>
        <a:gradFill rotWithShape="0">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w="6350" cap="flat" cmpd="sng" algn="ctr">
          <a:solidFill>
            <a:schemeClr val="accent4">
              <a:hueOff val="0"/>
              <a:satOff val="0"/>
              <a:lumOff val="0"/>
              <a:alphaOff val="0"/>
            </a:schemeClr>
          </a:solidFill>
          <a:prstDash val="dash"/>
          <a:miter lim="800000"/>
        </a:ln>
        <a:effectLst>
          <a:outerShdw blurRad="57150" dist="19050" dir="5400000" algn="ctr" rotWithShape="0">
            <a:srgbClr val="000000">
              <a:alpha val="63000"/>
            </a:srgbClr>
          </a:outerShdw>
        </a:effectLst>
      </dgm:spPr>
    </dgm:pt>
    <dgm:pt modelId="{D33B371C-9566-49B5-A877-4E8493249415}" type="pres">
      <dgm:prSet presAssocID="{C05E15D9-B363-40CB-AC7A-A617CD2B96AA}" presName="ConnectorPoint" presStyleLbl="fgAcc1" presStyleIdx="6" presStyleCnt="7"/>
      <dgm:spPr>
        <a:solidFill>
          <a:schemeClr val="lt1">
            <a:alpha val="90000"/>
            <a:hueOff val="0"/>
            <a:satOff val="0"/>
            <a:lumOff val="0"/>
            <a:alphaOff val="0"/>
          </a:schemeClr>
        </a:solidFill>
        <a:ln w="6350" cap="flat" cmpd="sng" algn="ctr">
          <a:noFill/>
          <a:prstDash val="solid"/>
          <a:miter lim="800000"/>
        </a:ln>
        <a:effectLst/>
      </dgm:spPr>
    </dgm:pt>
    <dgm:pt modelId="{7FD204CE-9C61-410E-82BF-814585B2204D}" type="pres">
      <dgm:prSet presAssocID="{C05E15D9-B363-40CB-AC7A-A617CD2B96AA}" presName="EmptyPlaceHolder" presStyleCnt="0"/>
      <dgm:spPr/>
    </dgm:pt>
  </dgm:ptLst>
  <dgm:cxnLst>
    <dgm:cxn modelId="{6FBDDE03-55B4-43BE-8613-4DA998AB7D9F}" srcId="{8838A754-34DD-4B6E-9DF4-95F2A358803C}" destId="{45609EE8-9E97-4766-8182-AEBA9D227454}" srcOrd="0" destOrd="0" parTransId="{71EAE69F-8954-4601-A3C8-85493C197A52}" sibTransId="{7317D9E1-F5D5-47A4-85F8-5F7BF5F430A5}"/>
    <dgm:cxn modelId="{505EC404-BE5F-4688-B9C1-C8C4EF794A19}" type="presOf" srcId="{1376C5BD-9124-4300-8F45-055467C9AE99}" destId="{ABF2B1D8-AB49-41E0-80FD-2B01D6D31D86}" srcOrd="0" destOrd="0" presId="urn:microsoft.com/office/officeart/2017/3/layout/HorizontalPathTimeline"/>
    <dgm:cxn modelId="{4AC46D05-9277-4873-90E4-B4433D209F96}" type="presOf" srcId="{ED394816-007E-45F2-917D-2AE39A655194}" destId="{A367772D-9C2F-42CC-852C-9B5C2C9C4335}" srcOrd="0" destOrd="1" presId="urn:microsoft.com/office/officeart/2017/3/layout/HorizontalPathTimeline"/>
    <dgm:cxn modelId="{6D94C220-604E-4A6D-BCD6-0C84D50ADED9}" srcId="{1376C5BD-9124-4300-8F45-055467C9AE99}" destId="{CA12E511-EC73-4635-BAA0-6B7948B23B0D}" srcOrd="0" destOrd="0" parTransId="{D3971778-214C-42D4-A623-20E74517613F}" sibTransId="{812159C8-B66E-4FD0-878B-68FA1AD1A8DC}"/>
    <dgm:cxn modelId="{6F143F22-E725-49CC-A1A2-3BFC845B6D3A}" srcId="{363979FF-4FBE-491C-8C39-EA4F56C6F72D}" destId="{3EC5D5C2-FAFF-47C5-9466-C9A40AE9C8B6}" srcOrd="0" destOrd="0" parTransId="{CACE4A1C-9E81-4B70-AAB5-D8E8F1CBF2E1}" sibTransId="{F1B1799B-0E91-40AD-A5F6-FCEE676EB6C2}"/>
    <dgm:cxn modelId="{D2B29923-0880-4892-ADCE-1C3994F1638F}" srcId="{A4B27BD3-CCA5-4C79-A855-9B500300BCD6}" destId="{361F8ECF-22A7-4D8A-BB2A-629E53A0D64E}" srcOrd="0" destOrd="0" parTransId="{AA2A8C29-92E5-4A5B-8BB2-34FA9987BCD9}" sibTransId="{1239CDBF-B0B0-4F3F-A986-737A170EF91D}"/>
    <dgm:cxn modelId="{73D71825-CC27-4616-BF82-5D21CE3E2217}" type="presOf" srcId="{361F8ECF-22A7-4D8A-BB2A-629E53A0D64E}" destId="{4A140208-71CF-4D6D-A1EA-C4E0F27510BF}" srcOrd="0" destOrd="1" presId="urn:microsoft.com/office/officeart/2017/3/layout/HorizontalPathTimeline"/>
    <dgm:cxn modelId="{B2A5682B-2591-4BDF-A44F-9344B8502423}" type="presOf" srcId="{C05E15D9-B363-40CB-AC7A-A617CD2B96AA}" destId="{CBD8ABA3-D1C9-4406-BFC9-CE23AA25AD01}" srcOrd="0" destOrd="0" presId="urn:microsoft.com/office/officeart/2017/3/layout/HorizontalPathTimeline"/>
    <dgm:cxn modelId="{E5C49363-038B-41D5-9850-28FDC3ADCA16}" srcId="{5F92FC35-C23B-448A-9315-48C576F56ACC}" destId="{D11BC2E0-6EC6-44E5-ADE0-717244592EF3}" srcOrd="0" destOrd="0" parTransId="{D278A96C-6134-47D0-B1E8-215B3A8D329D}" sibTransId="{ABAB171F-BFF3-48D3-8E3C-32445DADF230}"/>
    <dgm:cxn modelId="{6ED02D64-C35C-4979-9648-5FA88890F5E8}" srcId="{71928D7C-39F8-4896-AD36-779B16A7B49C}" destId="{A4B27BD3-CCA5-4C79-A855-9B500300BCD6}" srcOrd="0" destOrd="0" parTransId="{CA37F812-4DC9-404C-A325-C8E30CC8F5B7}" sibTransId="{FC785D37-05F2-433A-80CC-00EEBB8AA617}"/>
    <dgm:cxn modelId="{3416EF68-8B57-4CBF-8DEB-A2BBDDFC4A49}" srcId="{D5C41875-C28F-4420-94E8-B38CEAAE9CB3}" destId="{1376C5BD-9124-4300-8F45-055467C9AE99}" srcOrd="1" destOrd="0" parTransId="{2AD20C93-76CF-46B8-B21B-9FD39A12FE0F}" sibTransId="{39DB0F5F-795B-4F8D-A2AA-A792716EEA9A}"/>
    <dgm:cxn modelId="{516A176B-0F66-425E-A83B-4CD55FCC181C}" srcId="{D5C41875-C28F-4420-94E8-B38CEAAE9CB3}" destId="{9985AC4F-4D91-427D-B87C-F8779ABB4BB0}" srcOrd="0" destOrd="0" parTransId="{18A88032-9862-4638-A1A7-32BDA45A5C6D}" sibTransId="{255BB941-5D94-466E-9BA2-D00570ABFC80}"/>
    <dgm:cxn modelId="{4BB95453-6D25-415D-9B54-F6748BC37E3F}" type="presOf" srcId="{5F92FC35-C23B-448A-9315-48C576F56ACC}" destId="{09579DE9-42A9-4EED-83F6-AABE19FDADD1}" srcOrd="0" destOrd="0" presId="urn:microsoft.com/office/officeart/2017/3/layout/HorizontalPathTimeline"/>
    <dgm:cxn modelId="{009FC674-807D-48D0-9E4A-BF57566EA788}" srcId="{D5C41875-C28F-4420-94E8-B38CEAAE9CB3}" destId="{5F92FC35-C23B-448A-9315-48C576F56ACC}" srcOrd="2" destOrd="0" parTransId="{B781B0E1-DB92-40D6-819D-73F093557246}" sibTransId="{6A4C844A-3394-4DD8-A05B-29E203861395}"/>
    <dgm:cxn modelId="{B98F0079-6CD9-4B20-9EBC-86306A720F6D}" srcId="{D5C41875-C28F-4420-94E8-B38CEAAE9CB3}" destId="{8838A754-34DD-4B6E-9DF4-95F2A358803C}" srcOrd="3" destOrd="0" parTransId="{852A3E0D-793C-462C-B416-91FD953D85E2}" sibTransId="{85F11FDA-EBDE-4349-B45C-A2DBDA5CD531}"/>
    <dgm:cxn modelId="{2FA8B95A-3210-4B5C-AFA1-59697B05B630}" type="presOf" srcId="{E3F46EBF-0699-4C09-9BA9-6500728770D4}" destId="{51E01B18-0C41-43E3-A8A8-1D2F716DB0EA}" srcOrd="0" destOrd="0" presId="urn:microsoft.com/office/officeart/2017/3/layout/HorizontalPathTimeline"/>
    <dgm:cxn modelId="{A98BCB7E-BD9D-4DC9-9714-D07EA375C3A9}" type="presOf" srcId="{A4B27BD3-CCA5-4C79-A855-9B500300BCD6}" destId="{4A140208-71CF-4D6D-A1EA-C4E0F27510BF}" srcOrd="0" destOrd="0" presId="urn:microsoft.com/office/officeart/2017/3/layout/HorizontalPathTimeline"/>
    <dgm:cxn modelId="{BDE19185-0E83-4D02-A6CC-8361C8580024}" type="presOf" srcId="{D11BC2E0-6EC6-44E5-ADE0-717244592EF3}" destId="{EE04CD73-FFFC-4242-89E1-1E60D8473D89}" srcOrd="0" destOrd="0" presId="urn:microsoft.com/office/officeart/2017/3/layout/HorizontalPathTimeline"/>
    <dgm:cxn modelId="{4D1A118C-9253-4E0B-A6C5-29825B996504}" type="presOf" srcId="{9985AC4F-4D91-427D-B87C-F8779ABB4BB0}" destId="{08189443-88CD-49FE-9782-B6619CDD0D80}" srcOrd="0" destOrd="0" presId="urn:microsoft.com/office/officeart/2017/3/layout/HorizontalPathTimeline"/>
    <dgm:cxn modelId="{B8B54B93-DAC0-49A7-941B-7D5F21851350}" srcId="{C05E15D9-B363-40CB-AC7A-A617CD2B96AA}" destId="{5E0D8B63-CC63-49EF-8264-AEE2FA51D393}" srcOrd="0" destOrd="0" parTransId="{B2BEFC6B-BBD4-4230-8463-E91634226F85}" sibTransId="{A44D194F-E748-49B9-A85D-ADF1679394BE}"/>
    <dgm:cxn modelId="{59FBEA94-A4F2-45E2-95C5-6788E297F1AD}" type="presOf" srcId="{3B65313F-486F-47B8-9555-7A9DDCBBB24A}" destId="{82D666A1-A5E4-4FEE-BF4D-DD5AA15FCA2D}" srcOrd="0" destOrd="1" presId="urn:microsoft.com/office/officeart/2017/3/layout/HorizontalPathTimeline"/>
    <dgm:cxn modelId="{960CA799-B1A6-425B-BFF4-5CE090ACFA56}" srcId="{D5C41875-C28F-4420-94E8-B38CEAAE9CB3}" destId="{C05E15D9-B363-40CB-AC7A-A617CD2B96AA}" srcOrd="6" destOrd="0" parTransId="{7EC9AB28-809A-4012-B3EF-2BA72091AB38}" sibTransId="{3D85AEA9-3B05-45B2-BA1D-77FC5520149C}"/>
    <dgm:cxn modelId="{4ED9EF9B-F6A1-43E1-96C1-2507A0408AE7}" srcId="{363979FF-4FBE-491C-8C39-EA4F56C6F72D}" destId="{ED394816-007E-45F2-917D-2AE39A655194}" srcOrd="1" destOrd="0" parTransId="{0EA50800-DDBF-486D-A70B-EE1E4F3FEA48}" sibTransId="{59108E1B-4B11-49D6-BD72-C3E8008D51FC}"/>
    <dgm:cxn modelId="{E944FD9F-4183-4456-A883-43A614C2B095}" type="presOf" srcId="{D5C41875-C28F-4420-94E8-B38CEAAE9CB3}" destId="{F361EDE5-F5BE-43C3-B384-9BE6AD519757}" srcOrd="0" destOrd="0" presId="urn:microsoft.com/office/officeart/2017/3/layout/HorizontalPathTimeline"/>
    <dgm:cxn modelId="{CE739FA2-39B9-4589-BD6E-04425217EA31}" srcId="{C05E15D9-B363-40CB-AC7A-A617CD2B96AA}" destId="{3B65313F-486F-47B8-9555-7A9DDCBBB24A}" srcOrd="1" destOrd="0" parTransId="{2CAA82A7-30AD-47F4-B712-8469A7AFB398}" sibTransId="{C2A1A55E-9622-49DD-94BA-DA708285B8FD}"/>
    <dgm:cxn modelId="{C2C614A4-8450-45B1-91CE-0241EF199F98}" type="presOf" srcId="{C71AFBAB-73D7-42B5-95AA-5F6D0587F58D}" destId="{4A140208-71CF-4D6D-A1EA-C4E0F27510BF}" srcOrd="0" destOrd="2" presId="urn:microsoft.com/office/officeart/2017/3/layout/HorizontalPathTimeline"/>
    <dgm:cxn modelId="{BD8E51AA-2AF9-4B87-ABF7-C42944DBECBD}" type="presOf" srcId="{8838A754-34DD-4B6E-9DF4-95F2A358803C}" destId="{172169E4-7D80-4185-B0EB-7E8907D7830A}" srcOrd="0" destOrd="0" presId="urn:microsoft.com/office/officeart/2017/3/layout/HorizontalPathTimeline"/>
    <dgm:cxn modelId="{C6406EB5-5F12-4630-B1B2-8C75D97DC5DA}" type="presOf" srcId="{363979FF-4FBE-491C-8C39-EA4F56C6F72D}" destId="{8C8288FA-6959-45F3-973C-C936D660B73D}" srcOrd="0" destOrd="0" presId="urn:microsoft.com/office/officeart/2017/3/layout/HorizontalPathTimeline"/>
    <dgm:cxn modelId="{81D85BB7-B99D-4F37-97BD-D0B3A98FDF6F}" srcId="{C05E15D9-B363-40CB-AC7A-A617CD2B96AA}" destId="{0305C0AB-91C9-4276-BE3D-D1BCEA11D13F}" srcOrd="2" destOrd="0" parTransId="{583F7A77-CE07-43A9-BCC4-365A3DA3CAD9}" sibTransId="{F2362783-D8F6-414F-9949-759FA932F818}"/>
    <dgm:cxn modelId="{0F196CBB-2672-458D-91F0-5F5EB7659488}" srcId="{71928D7C-39F8-4896-AD36-779B16A7B49C}" destId="{C71AFBAB-73D7-42B5-95AA-5F6D0587F58D}" srcOrd="1" destOrd="0" parTransId="{3ED40D18-F011-446B-A4D9-AEA2B94BE5FB}" sibTransId="{0C06202B-7B11-4D56-A49F-27A490AD7AE4}"/>
    <dgm:cxn modelId="{6A198FC7-1D6F-44A8-A781-AC4133930CE6}" type="presOf" srcId="{45609EE8-9E97-4766-8182-AEBA9D227454}" destId="{FDA3D9D5-5DC0-4C82-B822-00617228E829}" srcOrd="0" destOrd="0" presId="urn:microsoft.com/office/officeart/2017/3/layout/HorizontalPathTimeline"/>
    <dgm:cxn modelId="{77F3DECF-DB64-4AD6-A264-D9249C8C87B1}" srcId="{9985AC4F-4D91-427D-B87C-F8779ABB4BB0}" destId="{E3F46EBF-0699-4C09-9BA9-6500728770D4}" srcOrd="0" destOrd="0" parTransId="{4BDE147E-B07B-4B33-992F-3B6C668C9E6A}" sibTransId="{D9B5426D-643F-4A52-8297-A73A0AE5CCF7}"/>
    <dgm:cxn modelId="{BA3EF5D0-36F7-4E87-A97C-1E0D41763E8C}" srcId="{D5C41875-C28F-4420-94E8-B38CEAAE9CB3}" destId="{71928D7C-39F8-4896-AD36-779B16A7B49C}" srcOrd="5" destOrd="0" parTransId="{BAA6FF13-A8C3-4909-A683-786AFD33AEA4}" sibTransId="{B2BDA9B4-E154-4310-8630-33B31A7DF99D}"/>
    <dgm:cxn modelId="{BAF43DD7-BC9D-4FBB-B1CA-AEFAECC1BA60}" srcId="{D5C41875-C28F-4420-94E8-B38CEAAE9CB3}" destId="{363979FF-4FBE-491C-8C39-EA4F56C6F72D}" srcOrd="4" destOrd="0" parTransId="{850F8300-091D-4053-B62C-C107D16D6F6A}" sibTransId="{CD7443D0-2906-4F4F-AED6-4FE8B60ECB9F}"/>
    <dgm:cxn modelId="{690342DC-B423-45FC-9C1D-891434BD1B9F}" type="presOf" srcId="{0305C0AB-91C9-4276-BE3D-D1BCEA11D13F}" destId="{82D666A1-A5E4-4FEE-BF4D-DD5AA15FCA2D}" srcOrd="0" destOrd="2" presId="urn:microsoft.com/office/officeart/2017/3/layout/HorizontalPathTimeline"/>
    <dgm:cxn modelId="{6882F6E2-9A18-4E5E-86B7-E144B3FE84BD}" type="presOf" srcId="{5E0D8B63-CC63-49EF-8264-AEE2FA51D393}" destId="{82D666A1-A5E4-4FEE-BF4D-DD5AA15FCA2D}" srcOrd="0" destOrd="0" presId="urn:microsoft.com/office/officeart/2017/3/layout/HorizontalPathTimeline"/>
    <dgm:cxn modelId="{1D8D2AE5-8CB3-465F-9CD3-593B1F7EE354}" type="presOf" srcId="{71928D7C-39F8-4896-AD36-779B16A7B49C}" destId="{D57F83DE-93CF-48D0-8C53-852E5BF1B934}" srcOrd="0" destOrd="0" presId="urn:microsoft.com/office/officeart/2017/3/layout/HorizontalPathTimeline"/>
    <dgm:cxn modelId="{82EE7FE8-0A57-4825-A6A3-9A6C160DB40A}" type="presOf" srcId="{3EC5D5C2-FAFF-47C5-9466-C9A40AE9C8B6}" destId="{A367772D-9C2F-42CC-852C-9B5C2C9C4335}" srcOrd="0" destOrd="0" presId="urn:microsoft.com/office/officeart/2017/3/layout/HorizontalPathTimeline"/>
    <dgm:cxn modelId="{99A273FA-5B0F-4B4D-8BDD-4EA945F1385D}" type="presOf" srcId="{CA12E511-EC73-4635-BAA0-6B7948B23B0D}" destId="{E22AF582-C2A4-412C-928B-DB1A49B47781}" srcOrd="0" destOrd="0" presId="urn:microsoft.com/office/officeart/2017/3/layout/HorizontalPathTimeline"/>
    <dgm:cxn modelId="{39CC3FA6-F14B-4A94-B92F-D1FC1A03FFC3}" type="presParOf" srcId="{F361EDE5-F5BE-43C3-B384-9BE6AD519757}" destId="{721AA282-5189-4756-A5CF-35B34EA3CA74}" srcOrd="0" destOrd="0" presId="urn:microsoft.com/office/officeart/2017/3/layout/HorizontalPathTimeline"/>
    <dgm:cxn modelId="{237B34AA-EE98-4D1E-97B8-9824B8CB0315}" type="presParOf" srcId="{F361EDE5-F5BE-43C3-B384-9BE6AD519757}" destId="{FCACEC03-189D-4209-B0D7-767680CACA5F}" srcOrd="1" destOrd="0" presId="urn:microsoft.com/office/officeart/2017/3/layout/HorizontalPathTimeline"/>
    <dgm:cxn modelId="{3BB3AF53-E241-4F4D-8DBC-1BE197ECF6B2}" type="presParOf" srcId="{FCACEC03-189D-4209-B0D7-767680CACA5F}" destId="{BE07397A-DEE3-4AA0-A4B5-BE874AF42E1A}" srcOrd="0" destOrd="0" presId="urn:microsoft.com/office/officeart/2017/3/layout/HorizontalPathTimeline"/>
    <dgm:cxn modelId="{E12058BE-D4C7-42FE-AB72-E3D752A22C2F}" type="presParOf" srcId="{BE07397A-DEE3-4AA0-A4B5-BE874AF42E1A}" destId="{08189443-88CD-49FE-9782-B6619CDD0D80}" srcOrd="0" destOrd="0" presId="urn:microsoft.com/office/officeart/2017/3/layout/HorizontalPathTimeline"/>
    <dgm:cxn modelId="{AA9CA113-8951-4263-94BC-5A142741A37D}" type="presParOf" srcId="{BE07397A-DEE3-4AA0-A4B5-BE874AF42E1A}" destId="{33BAF058-6592-4AB4-B36E-A25D2C2F13B7}" srcOrd="1" destOrd="0" presId="urn:microsoft.com/office/officeart/2017/3/layout/HorizontalPathTimeline"/>
    <dgm:cxn modelId="{9B5021EE-D01E-4E08-8DA2-57064FC05651}" type="presParOf" srcId="{33BAF058-6592-4AB4-B36E-A25D2C2F13B7}" destId="{51E01B18-0C41-43E3-A8A8-1D2F716DB0EA}" srcOrd="0" destOrd="0" presId="urn:microsoft.com/office/officeart/2017/3/layout/HorizontalPathTimeline"/>
    <dgm:cxn modelId="{5919F704-3DEA-449A-ABF8-FFB97E41706F}" type="presParOf" srcId="{33BAF058-6592-4AB4-B36E-A25D2C2F13B7}" destId="{531135C9-3A5E-4888-A0FF-EC4FE04F3E68}" srcOrd="1" destOrd="0" presId="urn:microsoft.com/office/officeart/2017/3/layout/HorizontalPathTimeline"/>
    <dgm:cxn modelId="{A4E3BAB0-45ED-4919-A2BC-0527CD9E3092}" type="presParOf" srcId="{BE07397A-DEE3-4AA0-A4B5-BE874AF42E1A}" destId="{D07EB2D8-EDE8-4E8F-AA1F-8CB58929BE56}" srcOrd="2" destOrd="0" presId="urn:microsoft.com/office/officeart/2017/3/layout/HorizontalPathTimeline"/>
    <dgm:cxn modelId="{C52BB100-A579-4CA2-BEA5-26DE0DC6FFBE}" type="presParOf" srcId="{BE07397A-DEE3-4AA0-A4B5-BE874AF42E1A}" destId="{EA04A3D7-BF8C-478F-B199-E7881BC06D4A}" srcOrd="3" destOrd="0" presId="urn:microsoft.com/office/officeart/2017/3/layout/HorizontalPathTimeline"/>
    <dgm:cxn modelId="{F535A3AF-43ED-464F-AA78-25D5B10700D0}" type="presParOf" srcId="{BE07397A-DEE3-4AA0-A4B5-BE874AF42E1A}" destId="{1D005F6E-128A-4745-B42F-5F7452893456}" srcOrd="4" destOrd="0" presId="urn:microsoft.com/office/officeart/2017/3/layout/HorizontalPathTimeline"/>
    <dgm:cxn modelId="{43EC4830-5EB1-4AEE-BF7E-DABE8C28EF8A}" type="presParOf" srcId="{FCACEC03-189D-4209-B0D7-767680CACA5F}" destId="{6C2EC957-134A-4467-B63F-C933DA557A60}" srcOrd="1" destOrd="0" presId="urn:microsoft.com/office/officeart/2017/3/layout/HorizontalPathTimeline"/>
    <dgm:cxn modelId="{3E86FFB5-3F0E-418A-BB68-A7EC39482B1C}" type="presParOf" srcId="{FCACEC03-189D-4209-B0D7-767680CACA5F}" destId="{09375691-B5A0-46C4-AE12-5DB74443A164}" srcOrd="2" destOrd="0" presId="urn:microsoft.com/office/officeart/2017/3/layout/HorizontalPathTimeline"/>
    <dgm:cxn modelId="{3638035B-4781-499F-AAE9-04D399488A75}" type="presParOf" srcId="{09375691-B5A0-46C4-AE12-5DB74443A164}" destId="{ABF2B1D8-AB49-41E0-80FD-2B01D6D31D86}" srcOrd="0" destOrd="0" presId="urn:microsoft.com/office/officeart/2017/3/layout/HorizontalPathTimeline"/>
    <dgm:cxn modelId="{64EF438E-F934-4515-A7F0-A89133F12941}" type="presParOf" srcId="{09375691-B5A0-46C4-AE12-5DB74443A164}" destId="{40F8AC8E-0E7A-4E85-8816-3174AEEC571C}" srcOrd="1" destOrd="0" presId="urn:microsoft.com/office/officeart/2017/3/layout/HorizontalPathTimeline"/>
    <dgm:cxn modelId="{B34E440B-652A-4D6E-9269-9D811BCEC68D}" type="presParOf" srcId="{40F8AC8E-0E7A-4E85-8816-3174AEEC571C}" destId="{E22AF582-C2A4-412C-928B-DB1A49B47781}" srcOrd="0" destOrd="0" presId="urn:microsoft.com/office/officeart/2017/3/layout/HorizontalPathTimeline"/>
    <dgm:cxn modelId="{04A4B02D-BB4B-4B13-906A-C9262BBFB084}" type="presParOf" srcId="{40F8AC8E-0E7A-4E85-8816-3174AEEC571C}" destId="{E36B94C3-F938-4BE7-B833-6B82B7149821}" srcOrd="1" destOrd="0" presId="urn:microsoft.com/office/officeart/2017/3/layout/HorizontalPathTimeline"/>
    <dgm:cxn modelId="{1EF5C4B0-B270-478C-803E-6FC88477E0D7}" type="presParOf" srcId="{09375691-B5A0-46C4-AE12-5DB74443A164}" destId="{FA4D30A2-8592-47B7-BEF0-2443DFA6C3B9}" srcOrd="2" destOrd="0" presId="urn:microsoft.com/office/officeart/2017/3/layout/HorizontalPathTimeline"/>
    <dgm:cxn modelId="{3740EEE0-8407-4B9E-A17B-B381A72433BE}" type="presParOf" srcId="{09375691-B5A0-46C4-AE12-5DB74443A164}" destId="{32D41F87-2B88-4A82-91AA-D30B465F540A}" srcOrd="3" destOrd="0" presId="urn:microsoft.com/office/officeart/2017/3/layout/HorizontalPathTimeline"/>
    <dgm:cxn modelId="{2BE8A919-C66F-47CD-96E4-7495940BB9AA}" type="presParOf" srcId="{09375691-B5A0-46C4-AE12-5DB74443A164}" destId="{0354DB59-97BB-46C9-BEF9-169E4963E423}" srcOrd="4" destOrd="0" presId="urn:microsoft.com/office/officeart/2017/3/layout/HorizontalPathTimeline"/>
    <dgm:cxn modelId="{A87DDDAB-78E5-45F5-92CB-FECA89AA1223}" type="presParOf" srcId="{FCACEC03-189D-4209-B0D7-767680CACA5F}" destId="{2D404562-47FC-40F1-9E94-446E33773432}" srcOrd="3" destOrd="0" presId="urn:microsoft.com/office/officeart/2017/3/layout/HorizontalPathTimeline"/>
    <dgm:cxn modelId="{702B3455-3774-4997-B57B-CE1CB1225CEC}" type="presParOf" srcId="{FCACEC03-189D-4209-B0D7-767680CACA5F}" destId="{82842D41-6010-415F-A0C7-5173484A4677}" srcOrd="4" destOrd="0" presId="urn:microsoft.com/office/officeart/2017/3/layout/HorizontalPathTimeline"/>
    <dgm:cxn modelId="{3C441EAC-9DE8-4C7B-89FF-3652BC653588}" type="presParOf" srcId="{82842D41-6010-415F-A0C7-5173484A4677}" destId="{09579DE9-42A9-4EED-83F6-AABE19FDADD1}" srcOrd="0" destOrd="0" presId="urn:microsoft.com/office/officeart/2017/3/layout/HorizontalPathTimeline"/>
    <dgm:cxn modelId="{573CB537-52DE-40E4-8A2D-4ECA3BA4788C}" type="presParOf" srcId="{82842D41-6010-415F-A0C7-5173484A4677}" destId="{7B43F992-50BF-41D5-B117-442CB7AAD1D2}" srcOrd="1" destOrd="0" presId="urn:microsoft.com/office/officeart/2017/3/layout/HorizontalPathTimeline"/>
    <dgm:cxn modelId="{2E234E77-8FEB-4160-A1D9-136239B90845}" type="presParOf" srcId="{7B43F992-50BF-41D5-B117-442CB7AAD1D2}" destId="{EE04CD73-FFFC-4242-89E1-1E60D8473D89}" srcOrd="0" destOrd="0" presId="urn:microsoft.com/office/officeart/2017/3/layout/HorizontalPathTimeline"/>
    <dgm:cxn modelId="{A7851255-4BA9-4C60-BC30-E2EC82ABA4BA}" type="presParOf" srcId="{7B43F992-50BF-41D5-B117-442CB7AAD1D2}" destId="{FAB0C084-1614-46C6-8C40-489D4E4A1BC1}" srcOrd="1" destOrd="0" presId="urn:microsoft.com/office/officeart/2017/3/layout/HorizontalPathTimeline"/>
    <dgm:cxn modelId="{D0E67442-41BC-4498-BA10-A128DDFE19A5}" type="presParOf" srcId="{82842D41-6010-415F-A0C7-5173484A4677}" destId="{0C360DAF-D736-485E-913A-C30999AC9008}" srcOrd="2" destOrd="0" presId="urn:microsoft.com/office/officeart/2017/3/layout/HorizontalPathTimeline"/>
    <dgm:cxn modelId="{E5AE8AE7-BCFF-4B78-B91B-2BB188ED6ACB}" type="presParOf" srcId="{82842D41-6010-415F-A0C7-5173484A4677}" destId="{DD0A35EE-F981-458F-9D8E-6E7DFB7D86BF}" srcOrd="3" destOrd="0" presId="urn:microsoft.com/office/officeart/2017/3/layout/HorizontalPathTimeline"/>
    <dgm:cxn modelId="{BD9999F4-6FE1-4DE1-A275-E2B7BB17D2BE}" type="presParOf" srcId="{82842D41-6010-415F-A0C7-5173484A4677}" destId="{B4FE51A9-DE14-4B87-9AC6-9ACE7960CB6D}" srcOrd="4" destOrd="0" presId="urn:microsoft.com/office/officeart/2017/3/layout/HorizontalPathTimeline"/>
    <dgm:cxn modelId="{BF5460FC-40FC-4D6E-9D7C-9E87DD585BEF}" type="presParOf" srcId="{FCACEC03-189D-4209-B0D7-767680CACA5F}" destId="{DB18E360-ACE3-4DDC-84EF-97EB7D4BF5B9}" srcOrd="5" destOrd="0" presId="urn:microsoft.com/office/officeart/2017/3/layout/HorizontalPathTimeline"/>
    <dgm:cxn modelId="{5B8EC1E1-1F06-4470-85C1-7A8561C6D391}" type="presParOf" srcId="{FCACEC03-189D-4209-B0D7-767680CACA5F}" destId="{87BEF162-F700-48E8-ADD8-FE3328F18FB9}" srcOrd="6" destOrd="0" presId="urn:microsoft.com/office/officeart/2017/3/layout/HorizontalPathTimeline"/>
    <dgm:cxn modelId="{2C80C2D3-C0B3-4E35-810B-8699CD7DE1A8}" type="presParOf" srcId="{87BEF162-F700-48E8-ADD8-FE3328F18FB9}" destId="{172169E4-7D80-4185-B0EB-7E8907D7830A}" srcOrd="0" destOrd="0" presId="urn:microsoft.com/office/officeart/2017/3/layout/HorizontalPathTimeline"/>
    <dgm:cxn modelId="{3B6FDED7-8541-4FE8-9741-C2B270919C7C}" type="presParOf" srcId="{87BEF162-F700-48E8-ADD8-FE3328F18FB9}" destId="{AA930157-9A92-416D-8F8D-CB42D1FE144B}" srcOrd="1" destOrd="0" presId="urn:microsoft.com/office/officeart/2017/3/layout/HorizontalPathTimeline"/>
    <dgm:cxn modelId="{A11F9377-D110-43A0-9397-ECC132AFC26F}" type="presParOf" srcId="{AA930157-9A92-416D-8F8D-CB42D1FE144B}" destId="{FDA3D9D5-5DC0-4C82-B822-00617228E829}" srcOrd="0" destOrd="0" presId="urn:microsoft.com/office/officeart/2017/3/layout/HorizontalPathTimeline"/>
    <dgm:cxn modelId="{99BC2C03-0114-4CE3-AD30-30526C75AC52}" type="presParOf" srcId="{AA930157-9A92-416D-8F8D-CB42D1FE144B}" destId="{07893A8B-3CFF-4D2B-B1C3-086CE6266D6D}" srcOrd="1" destOrd="0" presId="urn:microsoft.com/office/officeart/2017/3/layout/HorizontalPathTimeline"/>
    <dgm:cxn modelId="{DE42F955-914F-45A0-8842-3ABCA0ACA960}" type="presParOf" srcId="{87BEF162-F700-48E8-ADD8-FE3328F18FB9}" destId="{2CCD8485-6F73-46C1-9675-2F640C40EB5B}" srcOrd="2" destOrd="0" presId="urn:microsoft.com/office/officeart/2017/3/layout/HorizontalPathTimeline"/>
    <dgm:cxn modelId="{FC58784A-5674-4E52-B964-84034C8DE421}" type="presParOf" srcId="{87BEF162-F700-48E8-ADD8-FE3328F18FB9}" destId="{D12D4D61-F507-40E0-960C-9ACDFE009A83}" srcOrd="3" destOrd="0" presId="urn:microsoft.com/office/officeart/2017/3/layout/HorizontalPathTimeline"/>
    <dgm:cxn modelId="{101C203C-5F92-48C5-B82A-B8B43504C4DC}" type="presParOf" srcId="{87BEF162-F700-48E8-ADD8-FE3328F18FB9}" destId="{4D111066-76A4-41E0-BDBB-B38B9A5385E7}" srcOrd="4" destOrd="0" presId="urn:microsoft.com/office/officeart/2017/3/layout/HorizontalPathTimeline"/>
    <dgm:cxn modelId="{922A4AC9-179B-44A0-866C-AB74A84AF8F3}" type="presParOf" srcId="{FCACEC03-189D-4209-B0D7-767680CACA5F}" destId="{BB0CC351-1881-4030-9791-08D288B4739A}" srcOrd="7" destOrd="0" presId="urn:microsoft.com/office/officeart/2017/3/layout/HorizontalPathTimeline"/>
    <dgm:cxn modelId="{BDFD1617-254C-4BF4-871F-3B0693F47665}" type="presParOf" srcId="{FCACEC03-189D-4209-B0D7-767680CACA5F}" destId="{6189D04E-1BC4-4F53-B6F7-62F509482E33}" srcOrd="8" destOrd="0" presId="urn:microsoft.com/office/officeart/2017/3/layout/HorizontalPathTimeline"/>
    <dgm:cxn modelId="{15A7938C-E89F-4732-9EA9-DFBAA830CC09}" type="presParOf" srcId="{6189D04E-1BC4-4F53-B6F7-62F509482E33}" destId="{8C8288FA-6959-45F3-973C-C936D660B73D}" srcOrd="0" destOrd="0" presId="urn:microsoft.com/office/officeart/2017/3/layout/HorizontalPathTimeline"/>
    <dgm:cxn modelId="{55AD64F6-8249-4661-853A-321974C6A49E}" type="presParOf" srcId="{6189D04E-1BC4-4F53-B6F7-62F509482E33}" destId="{77FA95C7-965C-4568-B50E-911500F28082}" srcOrd="1" destOrd="0" presId="urn:microsoft.com/office/officeart/2017/3/layout/HorizontalPathTimeline"/>
    <dgm:cxn modelId="{DA76059F-85DE-4A2A-998A-9A681E1A0942}" type="presParOf" srcId="{77FA95C7-965C-4568-B50E-911500F28082}" destId="{A367772D-9C2F-42CC-852C-9B5C2C9C4335}" srcOrd="0" destOrd="0" presId="urn:microsoft.com/office/officeart/2017/3/layout/HorizontalPathTimeline"/>
    <dgm:cxn modelId="{7E3B0C3E-796F-4F03-A73E-9BC20DAE2041}" type="presParOf" srcId="{77FA95C7-965C-4568-B50E-911500F28082}" destId="{CC6AAAD3-303D-4AB1-B9C8-3BDED5CF7B05}" srcOrd="1" destOrd="0" presId="urn:microsoft.com/office/officeart/2017/3/layout/HorizontalPathTimeline"/>
    <dgm:cxn modelId="{581511A7-702A-4A6A-9061-914BA675DB19}" type="presParOf" srcId="{6189D04E-1BC4-4F53-B6F7-62F509482E33}" destId="{3761DEAC-6693-4732-A57D-E59EC313E3E6}" srcOrd="2" destOrd="0" presId="urn:microsoft.com/office/officeart/2017/3/layout/HorizontalPathTimeline"/>
    <dgm:cxn modelId="{B9AE494E-5454-4629-B9ED-5520C328C224}" type="presParOf" srcId="{6189D04E-1BC4-4F53-B6F7-62F509482E33}" destId="{B62CB2FF-13E9-46E4-9150-A7529F1FDB0B}" srcOrd="3" destOrd="0" presId="urn:microsoft.com/office/officeart/2017/3/layout/HorizontalPathTimeline"/>
    <dgm:cxn modelId="{66943C56-BA8F-4142-9A75-9F03678CFBF3}" type="presParOf" srcId="{6189D04E-1BC4-4F53-B6F7-62F509482E33}" destId="{BEA0CA9A-206D-4CB2-B019-2DFB436A9898}" srcOrd="4" destOrd="0" presId="urn:microsoft.com/office/officeart/2017/3/layout/HorizontalPathTimeline"/>
    <dgm:cxn modelId="{BFF148C5-7B1A-4BA0-B653-03A41631BB8E}" type="presParOf" srcId="{FCACEC03-189D-4209-B0D7-767680CACA5F}" destId="{09CD6173-E2D9-45BF-9ABC-D12483AEA410}" srcOrd="9" destOrd="0" presId="urn:microsoft.com/office/officeart/2017/3/layout/HorizontalPathTimeline"/>
    <dgm:cxn modelId="{A96EF169-F71E-4AAA-94C2-D872A5F74783}" type="presParOf" srcId="{FCACEC03-189D-4209-B0D7-767680CACA5F}" destId="{E43BE92D-4748-4E78-A676-0D28EC3862FA}" srcOrd="10" destOrd="0" presId="urn:microsoft.com/office/officeart/2017/3/layout/HorizontalPathTimeline"/>
    <dgm:cxn modelId="{8C9D8722-3BBC-42B4-8A89-5C3E7A698435}" type="presParOf" srcId="{E43BE92D-4748-4E78-A676-0D28EC3862FA}" destId="{D57F83DE-93CF-48D0-8C53-852E5BF1B934}" srcOrd="0" destOrd="0" presId="urn:microsoft.com/office/officeart/2017/3/layout/HorizontalPathTimeline"/>
    <dgm:cxn modelId="{5F611CFC-2AA4-4155-90F5-6323AED940EA}" type="presParOf" srcId="{E43BE92D-4748-4E78-A676-0D28EC3862FA}" destId="{FBA84602-78EA-41FF-A325-3A756509925C}" srcOrd="1" destOrd="0" presId="urn:microsoft.com/office/officeart/2017/3/layout/HorizontalPathTimeline"/>
    <dgm:cxn modelId="{8AF560DB-5530-4FD0-962C-56A67A0D2FCC}" type="presParOf" srcId="{FBA84602-78EA-41FF-A325-3A756509925C}" destId="{4A140208-71CF-4D6D-A1EA-C4E0F27510BF}" srcOrd="0" destOrd="0" presId="urn:microsoft.com/office/officeart/2017/3/layout/HorizontalPathTimeline"/>
    <dgm:cxn modelId="{24B6AF62-41A5-4EC8-A1E2-9C13EE30D2D3}" type="presParOf" srcId="{FBA84602-78EA-41FF-A325-3A756509925C}" destId="{A493147A-AF97-4B76-9DB8-1BA2A307D0C8}" srcOrd="1" destOrd="0" presId="urn:microsoft.com/office/officeart/2017/3/layout/HorizontalPathTimeline"/>
    <dgm:cxn modelId="{831B5A41-A027-437B-8A66-1B17374393A4}" type="presParOf" srcId="{E43BE92D-4748-4E78-A676-0D28EC3862FA}" destId="{F48B0810-532A-4928-A194-319004002368}" srcOrd="2" destOrd="0" presId="urn:microsoft.com/office/officeart/2017/3/layout/HorizontalPathTimeline"/>
    <dgm:cxn modelId="{79FFF224-E4F9-4383-AD6C-4BD157011F15}" type="presParOf" srcId="{E43BE92D-4748-4E78-A676-0D28EC3862FA}" destId="{5F0637DB-76A8-4D1B-86EE-70FBAF920E48}" srcOrd="3" destOrd="0" presId="urn:microsoft.com/office/officeart/2017/3/layout/HorizontalPathTimeline"/>
    <dgm:cxn modelId="{AD19F632-104E-49EA-81AF-2B5C9B0C6E6A}" type="presParOf" srcId="{E43BE92D-4748-4E78-A676-0D28EC3862FA}" destId="{55279E51-1EAB-4300-BD0D-667CED1205AE}" srcOrd="4" destOrd="0" presId="urn:microsoft.com/office/officeart/2017/3/layout/HorizontalPathTimeline"/>
    <dgm:cxn modelId="{6CCFE499-28EA-4DCF-9BB7-CF111DFD5960}" type="presParOf" srcId="{FCACEC03-189D-4209-B0D7-767680CACA5F}" destId="{CBD0B695-183B-421E-B06C-5F9279F74E97}" srcOrd="11" destOrd="0" presId="urn:microsoft.com/office/officeart/2017/3/layout/HorizontalPathTimeline"/>
    <dgm:cxn modelId="{CCB82D27-891E-4BF0-B389-EA560CABC6C4}" type="presParOf" srcId="{FCACEC03-189D-4209-B0D7-767680CACA5F}" destId="{C2CA6A3D-FBE6-4DF8-8ADF-D0C982D68BB6}" srcOrd="12" destOrd="0" presId="urn:microsoft.com/office/officeart/2017/3/layout/HorizontalPathTimeline"/>
    <dgm:cxn modelId="{9D941237-66E7-4C15-BA77-215898578681}" type="presParOf" srcId="{C2CA6A3D-FBE6-4DF8-8ADF-D0C982D68BB6}" destId="{CBD8ABA3-D1C9-4406-BFC9-CE23AA25AD01}" srcOrd="0" destOrd="0" presId="urn:microsoft.com/office/officeart/2017/3/layout/HorizontalPathTimeline"/>
    <dgm:cxn modelId="{D43627EC-737F-4385-A96B-6A3C72B22B13}" type="presParOf" srcId="{C2CA6A3D-FBE6-4DF8-8ADF-D0C982D68BB6}" destId="{C9EE69C2-43FA-4859-8DED-49A2A61D1505}" srcOrd="1" destOrd="0" presId="urn:microsoft.com/office/officeart/2017/3/layout/HorizontalPathTimeline"/>
    <dgm:cxn modelId="{0334E197-C590-48C8-859B-DA4047AB437C}" type="presParOf" srcId="{C9EE69C2-43FA-4859-8DED-49A2A61D1505}" destId="{82D666A1-A5E4-4FEE-BF4D-DD5AA15FCA2D}" srcOrd="0" destOrd="0" presId="urn:microsoft.com/office/officeart/2017/3/layout/HorizontalPathTimeline"/>
    <dgm:cxn modelId="{EE3237E8-618F-40EB-9AB8-EBB21F74F861}" type="presParOf" srcId="{C9EE69C2-43FA-4859-8DED-49A2A61D1505}" destId="{906CAEF4-3197-4CD7-B785-7024E582FAE7}" srcOrd="1" destOrd="0" presId="urn:microsoft.com/office/officeart/2017/3/layout/HorizontalPathTimeline"/>
    <dgm:cxn modelId="{4497F363-2DC5-4030-9492-E0796B17468E}" type="presParOf" srcId="{C2CA6A3D-FBE6-4DF8-8ADF-D0C982D68BB6}" destId="{EEA731BA-B74D-4600-A912-0353DE5A3D55}" srcOrd="2" destOrd="0" presId="urn:microsoft.com/office/officeart/2017/3/layout/HorizontalPathTimeline"/>
    <dgm:cxn modelId="{8A8CB0D0-DCFD-408F-AB43-A70CE065C447}" type="presParOf" srcId="{C2CA6A3D-FBE6-4DF8-8ADF-D0C982D68BB6}" destId="{D33B371C-9566-49B5-A877-4E8493249415}" srcOrd="3" destOrd="0" presId="urn:microsoft.com/office/officeart/2017/3/layout/HorizontalPathTimeline"/>
    <dgm:cxn modelId="{E87B037F-E56C-44B2-B50A-9FC636F11EEF}" type="presParOf" srcId="{C2CA6A3D-FBE6-4DF8-8ADF-D0C982D68BB6}" destId="{7FD204CE-9C61-410E-82BF-814585B2204D}" srcOrd="4" destOrd="0" presId="urn:microsoft.com/office/officeart/2017/3/layout/HorizontalPath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8EC1DC-3768-47F9-AA15-3B9E2E5F3073}" type="doc">
      <dgm:prSet loTypeId="urn:microsoft.com/office/officeart/2016/7/layout/BasicProcessNew" loCatId="process" qsTypeId="urn:microsoft.com/office/officeart/2005/8/quickstyle/simple5" qsCatId="simple" csTypeId="urn:microsoft.com/office/officeart/2005/8/colors/colorful5" csCatId="colorful" phldr="1"/>
      <dgm:spPr/>
      <dgm:t>
        <a:bodyPr/>
        <a:lstStyle/>
        <a:p>
          <a:endParaRPr lang="en-US"/>
        </a:p>
      </dgm:t>
    </dgm:pt>
    <dgm:pt modelId="{8644A619-4A21-409D-9C6F-78077DA29A80}">
      <dgm:prSet phldrT="[Text]" custT="1"/>
      <dgm:spPr/>
      <dgm:t>
        <a:bodyPr/>
        <a:lstStyle/>
        <a:p>
          <a:r>
            <a:rPr lang="en-US" sz="3200"/>
            <a:t>Dec</a:t>
          </a:r>
        </a:p>
      </dgm:t>
    </dgm:pt>
    <dgm:pt modelId="{73BF25ED-CD3C-4C03-ABD7-B9AEA8610B4B}" type="parTrans" cxnId="{3284004B-049D-4638-A2A7-3EEDFF2A0E50}">
      <dgm:prSet/>
      <dgm:spPr/>
      <dgm:t>
        <a:bodyPr/>
        <a:lstStyle/>
        <a:p>
          <a:endParaRPr lang="en-US" sz="2800"/>
        </a:p>
      </dgm:t>
    </dgm:pt>
    <dgm:pt modelId="{CD7BA744-CA1E-4CA6-B0BE-06D736B8BC9D}" type="sibTrans" cxnId="{3284004B-049D-4638-A2A7-3EEDFF2A0E50}">
      <dgm:prSet/>
      <dgm:spPr/>
      <dgm:t>
        <a:bodyPr/>
        <a:lstStyle/>
        <a:p>
          <a:endParaRPr lang="en-US" sz="2800"/>
        </a:p>
      </dgm:t>
    </dgm:pt>
    <dgm:pt modelId="{1A65CB7B-2428-4DF7-8E6B-4BC4C6192C92}">
      <dgm:prSet phldrT="[Text]" custT="1"/>
      <dgm:spPr/>
      <dgm:t>
        <a:bodyPr/>
        <a:lstStyle/>
        <a:p>
          <a:r>
            <a:rPr lang="en-US" sz="2800"/>
            <a:t>Council action as necessary</a:t>
          </a:r>
        </a:p>
      </dgm:t>
    </dgm:pt>
    <dgm:pt modelId="{436E499E-3013-47E1-9998-32BBD2698054}" type="parTrans" cxnId="{12365444-FCE7-4D74-9603-FD2E04DC36BA}">
      <dgm:prSet/>
      <dgm:spPr/>
      <dgm:t>
        <a:bodyPr/>
        <a:lstStyle/>
        <a:p>
          <a:endParaRPr lang="en-US" sz="2800"/>
        </a:p>
      </dgm:t>
    </dgm:pt>
    <dgm:pt modelId="{DC9D56A6-7314-456B-BE83-0F3E93A15FB3}" type="sibTrans" cxnId="{12365444-FCE7-4D74-9603-FD2E04DC36BA}">
      <dgm:prSet/>
      <dgm:spPr/>
      <dgm:t>
        <a:bodyPr/>
        <a:lstStyle/>
        <a:p>
          <a:endParaRPr lang="en-US" sz="2800"/>
        </a:p>
      </dgm:t>
    </dgm:pt>
    <dgm:pt modelId="{0CE0AB34-5399-4C5C-9A66-FAB0FBD36B1E}">
      <dgm:prSet phldrT="[Text]" custT="1"/>
      <dgm:spPr/>
      <dgm:t>
        <a:bodyPr/>
        <a:lstStyle/>
        <a:p>
          <a:r>
            <a:rPr lang="en-US" sz="2800" dirty="0"/>
            <a:t>Public review draft</a:t>
          </a:r>
        </a:p>
      </dgm:t>
    </dgm:pt>
    <dgm:pt modelId="{9B15599B-CFF9-4A07-A3B4-F1DBC16B548F}" type="parTrans" cxnId="{661A0C72-F4BE-4C8A-9D1D-DDC874DA5BEB}">
      <dgm:prSet/>
      <dgm:spPr/>
      <dgm:t>
        <a:bodyPr/>
        <a:lstStyle/>
        <a:p>
          <a:endParaRPr lang="en-US" sz="2800"/>
        </a:p>
      </dgm:t>
    </dgm:pt>
    <dgm:pt modelId="{3CDB751D-E04E-40C2-B34A-BD92BFCCBB5A}" type="sibTrans" cxnId="{661A0C72-F4BE-4C8A-9D1D-DDC874DA5BEB}">
      <dgm:prSet/>
      <dgm:spPr/>
      <dgm:t>
        <a:bodyPr/>
        <a:lstStyle/>
        <a:p>
          <a:endParaRPr lang="en-US" sz="2800"/>
        </a:p>
      </dgm:t>
    </dgm:pt>
    <dgm:pt modelId="{C14E30DA-8778-4EBD-A3D7-E3C76DF590FA}">
      <dgm:prSet phldrT="[Text]" custT="1"/>
      <dgm:spPr/>
      <dgm:t>
        <a:bodyPr/>
        <a:lstStyle/>
        <a:p>
          <a:r>
            <a:rPr lang="en-US" sz="3200"/>
            <a:t>Feb</a:t>
          </a:r>
        </a:p>
      </dgm:t>
    </dgm:pt>
    <dgm:pt modelId="{E6FCD137-0186-4165-B962-68BFBD0C8C50}" type="parTrans" cxnId="{7330D3F0-7CE1-470B-A793-ECCE7E9EF2FF}">
      <dgm:prSet/>
      <dgm:spPr/>
      <dgm:t>
        <a:bodyPr/>
        <a:lstStyle/>
        <a:p>
          <a:endParaRPr lang="en-US" sz="2800"/>
        </a:p>
      </dgm:t>
    </dgm:pt>
    <dgm:pt modelId="{3698188B-79FB-4F7E-A8AB-46FFA214FFC0}" type="sibTrans" cxnId="{7330D3F0-7CE1-470B-A793-ECCE7E9EF2FF}">
      <dgm:prSet/>
      <dgm:spPr/>
      <dgm:t>
        <a:bodyPr/>
        <a:lstStyle/>
        <a:p>
          <a:endParaRPr lang="en-US" sz="2800"/>
        </a:p>
      </dgm:t>
    </dgm:pt>
    <dgm:pt modelId="{5F50670A-BBCF-4798-8D61-4A7DB4D2B6D0}">
      <dgm:prSet phldrT="[Text]" custT="1"/>
      <dgm:spPr/>
      <dgm:t>
        <a:bodyPr/>
        <a:lstStyle/>
        <a:p>
          <a:r>
            <a:rPr lang="en-US" sz="2800"/>
            <a:t>Council Final action</a:t>
          </a:r>
        </a:p>
      </dgm:t>
    </dgm:pt>
    <dgm:pt modelId="{BF7B2DAC-2696-4BF0-90A4-61B54D5A937A}" type="parTrans" cxnId="{BE260D70-12CA-4594-8233-BF980F092BFA}">
      <dgm:prSet/>
      <dgm:spPr/>
      <dgm:t>
        <a:bodyPr/>
        <a:lstStyle/>
        <a:p>
          <a:endParaRPr lang="en-US" sz="2800"/>
        </a:p>
      </dgm:t>
    </dgm:pt>
    <dgm:pt modelId="{88C9A099-B972-470B-8774-A212120B065A}" type="sibTrans" cxnId="{BE260D70-12CA-4594-8233-BF980F092BFA}">
      <dgm:prSet/>
      <dgm:spPr/>
      <dgm:t>
        <a:bodyPr/>
        <a:lstStyle/>
        <a:p>
          <a:endParaRPr lang="en-US" sz="2800"/>
        </a:p>
      </dgm:t>
    </dgm:pt>
    <dgm:pt modelId="{3B8283C8-DCEF-4640-8E3D-6901B5FAC2DD}">
      <dgm:prSet phldrT="[Text]" custT="1"/>
      <dgm:spPr/>
      <dgm:t>
        <a:bodyPr/>
        <a:lstStyle/>
        <a:p>
          <a:r>
            <a:rPr lang="en-US" sz="2800"/>
            <a:t>SOC final analysis</a:t>
          </a:r>
        </a:p>
      </dgm:t>
    </dgm:pt>
    <dgm:pt modelId="{7BC4FF34-4090-4CDD-B344-2B88BB4AFF0E}" type="parTrans" cxnId="{918D512C-7AA1-4D22-910C-2A76B14412C7}">
      <dgm:prSet/>
      <dgm:spPr/>
      <dgm:t>
        <a:bodyPr/>
        <a:lstStyle/>
        <a:p>
          <a:endParaRPr lang="en-US" sz="2800"/>
        </a:p>
      </dgm:t>
    </dgm:pt>
    <dgm:pt modelId="{2936E66F-361C-4530-A594-F090CA234312}" type="sibTrans" cxnId="{918D512C-7AA1-4D22-910C-2A76B14412C7}">
      <dgm:prSet/>
      <dgm:spPr/>
      <dgm:t>
        <a:bodyPr/>
        <a:lstStyle/>
        <a:p>
          <a:endParaRPr lang="en-US" sz="2800"/>
        </a:p>
      </dgm:t>
    </dgm:pt>
    <dgm:pt modelId="{656769D5-293B-49ED-B0F4-36EE246B0408}">
      <dgm:prSet phldrT="[Text]" custT="1"/>
      <dgm:spPr/>
      <dgm:t>
        <a:bodyPr/>
        <a:lstStyle/>
        <a:p>
          <a:r>
            <a:rPr lang="en-US" sz="3200"/>
            <a:t>April/October</a:t>
          </a:r>
        </a:p>
      </dgm:t>
    </dgm:pt>
    <dgm:pt modelId="{6D2C4E75-CEA6-42F4-9504-5D41AEBA76CE}" type="parTrans" cxnId="{D783033D-1036-4039-A3DA-39536CDB9E2F}">
      <dgm:prSet/>
      <dgm:spPr/>
      <dgm:t>
        <a:bodyPr/>
        <a:lstStyle/>
        <a:p>
          <a:endParaRPr lang="en-US" sz="2800"/>
        </a:p>
      </dgm:t>
    </dgm:pt>
    <dgm:pt modelId="{3428B98D-77A2-4D10-8761-914B623A03C4}" type="sibTrans" cxnId="{D783033D-1036-4039-A3DA-39536CDB9E2F}">
      <dgm:prSet/>
      <dgm:spPr/>
      <dgm:t>
        <a:bodyPr/>
        <a:lstStyle/>
        <a:p>
          <a:endParaRPr lang="en-US" sz="2800"/>
        </a:p>
      </dgm:t>
    </dgm:pt>
    <dgm:pt modelId="{75619411-5BAC-4D93-895D-98ED5AF08C9E}">
      <dgm:prSet phldrT="[Text]" custT="1"/>
      <dgm:spPr/>
      <dgm:t>
        <a:bodyPr/>
        <a:lstStyle/>
        <a:p>
          <a:r>
            <a:rPr lang="en-US" sz="2800"/>
            <a:t>NMFS approval and regulations as needed </a:t>
          </a:r>
        </a:p>
      </dgm:t>
    </dgm:pt>
    <dgm:pt modelId="{13731797-4F7B-4C4B-99AC-39FF1EEA141C}" type="parTrans" cxnId="{05AC6484-A9C8-4876-9F13-D28F2838DA47}">
      <dgm:prSet/>
      <dgm:spPr/>
      <dgm:t>
        <a:bodyPr/>
        <a:lstStyle/>
        <a:p>
          <a:endParaRPr lang="en-US" sz="2800"/>
        </a:p>
      </dgm:t>
    </dgm:pt>
    <dgm:pt modelId="{4B655942-C5F8-49CB-83F0-8F40377903FF}" type="sibTrans" cxnId="{05AC6484-A9C8-4876-9F13-D28F2838DA47}">
      <dgm:prSet/>
      <dgm:spPr/>
      <dgm:t>
        <a:bodyPr/>
        <a:lstStyle/>
        <a:p>
          <a:endParaRPr lang="en-US" sz="2800"/>
        </a:p>
      </dgm:t>
    </dgm:pt>
    <dgm:pt modelId="{78C72835-0D29-4D40-8C1B-90E6210A4FD3}">
      <dgm:prSet phldrT="[Text]" custT="1"/>
      <dgm:spPr/>
      <dgm:t>
        <a:bodyPr/>
        <a:lstStyle/>
        <a:p>
          <a:r>
            <a:rPr lang="en-US" sz="2800"/>
            <a:t>Implementation prior to October 2020</a:t>
          </a:r>
        </a:p>
      </dgm:t>
    </dgm:pt>
    <dgm:pt modelId="{316FCDAF-BA80-4E99-9B5D-AB25847431EE}" type="parTrans" cxnId="{9A5D6D90-06A6-4670-BED0-8187CCCF1DCA}">
      <dgm:prSet/>
      <dgm:spPr/>
      <dgm:t>
        <a:bodyPr/>
        <a:lstStyle/>
        <a:p>
          <a:endParaRPr lang="en-US" sz="2800"/>
        </a:p>
      </dgm:t>
    </dgm:pt>
    <dgm:pt modelId="{FC5B9279-179D-49D0-8821-77501FAD9267}" type="sibTrans" cxnId="{9A5D6D90-06A6-4670-BED0-8187CCCF1DCA}">
      <dgm:prSet/>
      <dgm:spPr/>
      <dgm:t>
        <a:bodyPr/>
        <a:lstStyle/>
        <a:p>
          <a:endParaRPr lang="en-US" sz="2800"/>
        </a:p>
      </dgm:t>
    </dgm:pt>
    <dgm:pt modelId="{1ADE3C79-4116-44B0-9F3D-7D8D92856F18}" type="pres">
      <dgm:prSet presAssocID="{C18EC1DC-3768-47F9-AA15-3B9E2E5F3073}" presName="Name0" presStyleCnt="0">
        <dgm:presLayoutVars>
          <dgm:dir/>
          <dgm:resizeHandles val="exact"/>
        </dgm:presLayoutVars>
      </dgm:prSet>
      <dgm:spPr/>
    </dgm:pt>
    <dgm:pt modelId="{1230D6C0-7B0D-47FB-9FC5-778F1097A614}" type="pres">
      <dgm:prSet presAssocID="{8644A619-4A21-409D-9C6F-78077DA29A80}" presName="node" presStyleLbl="node1" presStyleIdx="0" presStyleCnt="5">
        <dgm:presLayoutVars>
          <dgm:bulletEnabled val="1"/>
        </dgm:presLayoutVars>
      </dgm:prSet>
      <dgm:spPr/>
    </dgm:pt>
    <dgm:pt modelId="{EBE93231-8467-42CD-894B-C68BE529966C}" type="pres">
      <dgm:prSet presAssocID="{CD7BA744-CA1E-4CA6-B0BE-06D736B8BC9D}" presName="sibTransSpacerBeforeConnector" presStyleCnt="0"/>
      <dgm:spPr/>
    </dgm:pt>
    <dgm:pt modelId="{62718515-C625-4ADF-B3E1-B2BBE49E0235}" type="pres">
      <dgm:prSet presAssocID="{CD7BA744-CA1E-4CA6-B0BE-06D736B8BC9D}" presName="sibTrans" presStyleLbl="node1" presStyleIdx="1" presStyleCnt="5"/>
      <dgm:spPr/>
    </dgm:pt>
    <dgm:pt modelId="{3FA204DA-005B-452B-B1DB-E0CD2FA9560C}" type="pres">
      <dgm:prSet presAssocID="{CD7BA744-CA1E-4CA6-B0BE-06D736B8BC9D}" presName="sibTransSpacerAfterConnector" presStyleCnt="0"/>
      <dgm:spPr/>
    </dgm:pt>
    <dgm:pt modelId="{369FD485-A9FF-41D2-A090-C20E7015058C}" type="pres">
      <dgm:prSet presAssocID="{C14E30DA-8778-4EBD-A3D7-E3C76DF590FA}" presName="node" presStyleLbl="node1" presStyleIdx="2" presStyleCnt="5">
        <dgm:presLayoutVars>
          <dgm:bulletEnabled val="1"/>
        </dgm:presLayoutVars>
      </dgm:prSet>
      <dgm:spPr/>
    </dgm:pt>
    <dgm:pt modelId="{6AA421B4-45E3-4125-9ECC-F8B81792ADAD}" type="pres">
      <dgm:prSet presAssocID="{3698188B-79FB-4F7E-A8AB-46FFA214FFC0}" presName="sibTransSpacerBeforeConnector" presStyleCnt="0"/>
      <dgm:spPr/>
    </dgm:pt>
    <dgm:pt modelId="{D24EBC42-FD15-4ABE-96DF-F25B8D13F66B}" type="pres">
      <dgm:prSet presAssocID="{3698188B-79FB-4F7E-A8AB-46FFA214FFC0}" presName="sibTrans" presStyleLbl="node1" presStyleIdx="3" presStyleCnt="5"/>
      <dgm:spPr/>
    </dgm:pt>
    <dgm:pt modelId="{C055F135-816B-4B9D-9854-982E9A4FA578}" type="pres">
      <dgm:prSet presAssocID="{3698188B-79FB-4F7E-A8AB-46FFA214FFC0}" presName="sibTransSpacerAfterConnector" presStyleCnt="0"/>
      <dgm:spPr/>
    </dgm:pt>
    <dgm:pt modelId="{ADE8738C-9D37-41A0-B249-A764BF839445}" type="pres">
      <dgm:prSet presAssocID="{656769D5-293B-49ED-B0F4-36EE246B0408}" presName="node" presStyleLbl="node1" presStyleIdx="4" presStyleCnt="5">
        <dgm:presLayoutVars>
          <dgm:bulletEnabled val="1"/>
        </dgm:presLayoutVars>
      </dgm:prSet>
      <dgm:spPr/>
    </dgm:pt>
  </dgm:ptLst>
  <dgm:cxnLst>
    <dgm:cxn modelId="{872BD01C-00C0-4447-81F1-74C35F6F3E48}" type="presOf" srcId="{8644A619-4A21-409D-9C6F-78077DA29A80}" destId="{1230D6C0-7B0D-47FB-9FC5-778F1097A614}" srcOrd="0" destOrd="0" presId="urn:microsoft.com/office/officeart/2016/7/layout/BasicProcessNew"/>
    <dgm:cxn modelId="{D5657125-6808-440A-9457-12F3685323A2}" type="presOf" srcId="{CD7BA744-CA1E-4CA6-B0BE-06D736B8BC9D}" destId="{62718515-C625-4ADF-B3E1-B2BBE49E0235}" srcOrd="0" destOrd="0" presId="urn:microsoft.com/office/officeart/2016/7/layout/BasicProcessNew"/>
    <dgm:cxn modelId="{EFEFC025-06E6-4536-B392-C47C0F0F817C}" type="presOf" srcId="{75619411-5BAC-4D93-895D-98ED5AF08C9E}" destId="{ADE8738C-9D37-41A0-B249-A764BF839445}" srcOrd="0" destOrd="1" presId="urn:microsoft.com/office/officeart/2016/7/layout/BasicProcessNew"/>
    <dgm:cxn modelId="{918D512C-7AA1-4D22-910C-2A76B14412C7}" srcId="{C14E30DA-8778-4EBD-A3D7-E3C76DF590FA}" destId="{3B8283C8-DCEF-4640-8E3D-6901B5FAC2DD}" srcOrd="1" destOrd="0" parTransId="{7BC4FF34-4090-4CDD-B344-2B88BB4AFF0E}" sibTransId="{2936E66F-361C-4530-A594-F090CA234312}"/>
    <dgm:cxn modelId="{638CE73C-9865-49B6-BB7E-DF13D4A77525}" type="presOf" srcId="{C14E30DA-8778-4EBD-A3D7-E3C76DF590FA}" destId="{369FD485-A9FF-41D2-A090-C20E7015058C}" srcOrd="0" destOrd="0" presId="urn:microsoft.com/office/officeart/2016/7/layout/BasicProcessNew"/>
    <dgm:cxn modelId="{D783033D-1036-4039-A3DA-39536CDB9E2F}" srcId="{C18EC1DC-3768-47F9-AA15-3B9E2E5F3073}" destId="{656769D5-293B-49ED-B0F4-36EE246B0408}" srcOrd="2" destOrd="0" parTransId="{6D2C4E75-CEA6-42F4-9504-5D41AEBA76CE}" sibTransId="{3428B98D-77A2-4D10-8761-914B623A03C4}"/>
    <dgm:cxn modelId="{C1B3CF43-710F-44E9-B1BC-38534175658A}" type="presOf" srcId="{3698188B-79FB-4F7E-A8AB-46FFA214FFC0}" destId="{D24EBC42-FD15-4ABE-96DF-F25B8D13F66B}" srcOrd="0" destOrd="0" presId="urn:microsoft.com/office/officeart/2016/7/layout/BasicProcessNew"/>
    <dgm:cxn modelId="{12365444-FCE7-4D74-9603-FD2E04DC36BA}" srcId="{8644A619-4A21-409D-9C6F-78077DA29A80}" destId="{1A65CB7B-2428-4DF7-8E6B-4BC4C6192C92}" srcOrd="0" destOrd="0" parTransId="{436E499E-3013-47E1-9998-32BBD2698054}" sibTransId="{DC9D56A6-7314-456B-BE83-0F3E93A15FB3}"/>
    <dgm:cxn modelId="{02F1F345-A60C-4CDB-9412-B13F1748DFEF}" type="presOf" srcId="{5F50670A-BBCF-4798-8D61-4A7DB4D2B6D0}" destId="{369FD485-A9FF-41D2-A090-C20E7015058C}" srcOrd="0" destOrd="1" presId="urn:microsoft.com/office/officeart/2016/7/layout/BasicProcessNew"/>
    <dgm:cxn modelId="{3284004B-049D-4638-A2A7-3EEDFF2A0E50}" srcId="{C18EC1DC-3768-47F9-AA15-3B9E2E5F3073}" destId="{8644A619-4A21-409D-9C6F-78077DA29A80}" srcOrd="0" destOrd="0" parTransId="{73BF25ED-CD3C-4C03-ABD7-B9AEA8610B4B}" sibTransId="{CD7BA744-CA1E-4CA6-B0BE-06D736B8BC9D}"/>
    <dgm:cxn modelId="{A5A05E6B-292B-41A5-BBE3-D772898EF4B3}" type="presOf" srcId="{656769D5-293B-49ED-B0F4-36EE246B0408}" destId="{ADE8738C-9D37-41A0-B249-A764BF839445}" srcOrd="0" destOrd="0" presId="urn:microsoft.com/office/officeart/2016/7/layout/BasicProcessNew"/>
    <dgm:cxn modelId="{BE260D70-12CA-4594-8233-BF980F092BFA}" srcId="{C14E30DA-8778-4EBD-A3D7-E3C76DF590FA}" destId="{5F50670A-BBCF-4798-8D61-4A7DB4D2B6D0}" srcOrd="0" destOrd="0" parTransId="{BF7B2DAC-2696-4BF0-90A4-61B54D5A937A}" sibTransId="{88C9A099-B972-470B-8774-A212120B065A}"/>
    <dgm:cxn modelId="{661A0C72-F4BE-4C8A-9D1D-DDC874DA5BEB}" srcId="{8644A619-4A21-409D-9C6F-78077DA29A80}" destId="{0CE0AB34-5399-4C5C-9A66-FAB0FBD36B1E}" srcOrd="1" destOrd="0" parTransId="{9B15599B-CFF9-4A07-A3B4-F1DBC16B548F}" sibTransId="{3CDB751D-E04E-40C2-B34A-BD92BFCCBB5A}"/>
    <dgm:cxn modelId="{3FAD2E7E-DBEA-44AE-BDF7-73C3812F4327}" type="presOf" srcId="{3B8283C8-DCEF-4640-8E3D-6901B5FAC2DD}" destId="{369FD485-A9FF-41D2-A090-C20E7015058C}" srcOrd="0" destOrd="2" presId="urn:microsoft.com/office/officeart/2016/7/layout/BasicProcessNew"/>
    <dgm:cxn modelId="{05AC6484-A9C8-4876-9F13-D28F2838DA47}" srcId="{656769D5-293B-49ED-B0F4-36EE246B0408}" destId="{75619411-5BAC-4D93-895D-98ED5AF08C9E}" srcOrd="0" destOrd="0" parTransId="{13731797-4F7B-4C4B-99AC-39FF1EEA141C}" sibTransId="{4B655942-C5F8-49CB-83F0-8F40377903FF}"/>
    <dgm:cxn modelId="{C3060488-7BAA-4E59-B91C-5FA654E557EB}" type="presOf" srcId="{78C72835-0D29-4D40-8C1B-90E6210A4FD3}" destId="{ADE8738C-9D37-41A0-B249-A764BF839445}" srcOrd="0" destOrd="2" presId="urn:microsoft.com/office/officeart/2016/7/layout/BasicProcessNew"/>
    <dgm:cxn modelId="{9A5D6D90-06A6-4670-BED0-8187CCCF1DCA}" srcId="{656769D5-293B-49ED-B0F4-36EE246B0408}" destId="{78C72835-0D29-4D40-8C1B-90E6210A4FD3}" srcOrd="1" destOrd="0" parTransId="{316FCDAF-BA80-4E99-9B5D-AB25847431EE}" sibTransId="{FC5B9279-179D-49D0-8821-77501FAD9267}"/>
    <dgm:cxn modelId="{49D0C8BE-9641-4371-84EF-BBF133E08D13}" type="presOf" srcId="{0CE0AB34-5399-4C5C-9A66-FAB0FBD36B1E}" destId="{1230D6C0-7B0D-47FB-9FC5-778F1097A614}" srcOrd="0" destOrd="2" presId="urn:microsoft.com/office/officeart/2016/7/layout/BasicProcessNew"/>
    <dgm:cxn modelId="{64145CD2-205D-4D48-B90A-DCFCB329A264}" type="presOf" srcId="{1A65CB7B-2428-4DF7-8E6B-4BC4C6192C92}" destId="{1230D6C0-7B0D-47FB-9FC5-778F1097A614}" srcOrd="0" destOrd="1" presId="urn:microsoft.com/office/officeart/2016/7/layout/BasicProcessNew"/>
    <dgm:cxn modelId="{7330D3F0-7CE1-470B-A793-ECCE7E9EF2FF}" srcId="{C18EC1DC-3768-47F9-AA15-3B9E2E5F3073}" destId="{C14E30DA-8778-4EBD-A3D7-E3C76DF590FA}" srcOrd="1" destOrd="0" parTransId="{E6FCD137-0186-4165-B962-68BFBD0C8C50}" sibTransId="{3698188B-79FB-4F7E-A8AB-46FFA214FFC0}"/>
    <dgm:cxn modelId="{9904EBF9-BF32-4318-93A4-977D935D378B}" type="presOf" srcId="{C18EC1DC-3768-47F9-AA15-3B9E2E5F3073}" destId="{1ADE3C79-4116-44B0-9F3D-7D8D92856F18}" srcOrd="0" destOrd="0" presId="urn:microsoft.com/office/officeart/2016/7/layout/BasicProcessNew"/>
    <dgm:cxn modelId="{89E09654-818E-439D-89D1-D9EF04203005}" type="presParOf" srcId="{1ADE3C79-4116-44B0-9F3D-7D8D92856F18}" destId="{1230D6C0-7B0D-47FB-9FC5-778F1097A614}" srcOrd="0" destOrd="0" presId="urn:microsoft.com/office/officeart/2016/7/layout/BasicProcessNew"/>
    <dgm:cxn modelId="{E210B0E7-AF6F-4D8D-9EDE-A60C5E723BEE}" type="presParOf" srcId="{1ADE3C79-4116-44B0-9F3D-7D8D92856F18}" destId="{EBE93231-8467-42CD-894B-C68BE529966C}" srcOrd="1" destOrd="0" presId="urn:microsoft.com/office/officeart/2016/7/layout/BasicProcessNew"/>
    <dgm:cxn modelId="{F93D254E-024C-4911-A812-6420029A7524}" type="presParOf" srcId="{1ADE3C79-4116-44B0-9F3D-7D8D92856F18}" destId="{62718515-C625-4ADF-B3E1-B2BBE49E0235}" srcOrd="2" destOrd="0" presId="urn:microsoft.com/office/officeart/2016/7/layout/BasicProcessNew"/>
    <dgm:cxn modelId="{5ED80FF0-EE4E-4EF5-959E-763C7A4628E8}" type="presParOf" srcId="{1ADE3C79-4116-44B0-9F3D-7D8D92856F18}" destId="{3FA204DA-005B-452B-B1DB-E0CD2FA9560C}" srcOrd="3" destOrd="0" presId="urn:microsoft.com/office/officeart/2016/7/layout/BasicProcessNew"/>
    <dgm:cxn modelId="{8D5B7983-C7CF-4ED4-B445-C2D5B55E9705}" type="presParOf" srcId="{1ADE3C79-4116-44B0-9F3D-7D8D92856F18}" destId="{369FD485-A9FF-41D2-A090-C20E7015058C}" srcOrd="4" destOrd="0" presId="urn:microsoft.com/office/officeart/2016/7/layout/BasicProcessNew"/>
    <dgm:cxn modelId="{97F0F078-8251-40A0-88C9-46E9BF37808D}" type="presParOf" srcId="{1ADE3C79-4116-44B0-9F3D-7D8D92856F18}" destId="{6AA421B4-45E3-4125-9ECC-F8B81792ADAD}" srcOrd="5" destOrd="0" presId="urn:microsoft.com/office/officeart/2016/7/layout/BasicProcessNew"/>
    <dgm:cxn modelId="{889B29D6-C287-44C9-8A89-ACA5D4EB0B72}" type="presParOf" srcId="{1ADE3C79-4116-44B0-9F3D-7D8D92856F18}" destId="{D24EBC42-FD15-4ABE-96DF-F25B8D13F66B}" srcOrd="6" destOrd="0" presId="urn:microsoft.com/office/officeart/2016/7/layout/BasicProcessNew"/>
    <dgm:cxn modelId="{CCE5B407-BBF5-4954-BA70-49B8D5C40127}" type="presParOf" srcId="{1ADE3C79-4116-44B0-9F3D-7D8D92856F18}" destId="{C055F135-816B-4B9D-9854-982E9A4FA578}" srcOrd="7" destOrd="0" presId="urn:microsoft.com/office/officeart/2016/7/layout/BasicProcessNew"/>
    <dgm:cxn modelId="{4A5DA978-43F3-4688-80A8-5CF6129BB6AE}" type="presParOf" srcId="{1ADE3C79-4116-44B0-9F3D-7D8D92856F18}" destId="{ADE8738C-9D37-41A0-B249-A764BF839445}" srcOrd="8" destOrd="0" presId="urn:microsoft.com/office/officeart/2016/7/layout/Basic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189443-88CD-49FE-9782-B6619CDD0D80}">
      <dsp:nvSpPr>
        <dsp:cNvPr id="0" name=""/>
        <dsp:cNvSpPr/>
      </dsp:nvSpPr>
      <dsp:spPr>
        <a:xfrm>
          <a:off x="266140" y="3443345"/>
          <a:ext cx="1970177" cy="678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1066800">
            <a:lnSpc>
              <a:spcPct val="90000"/>
            </a:lnSpc>
            <a:spcBef>
              <a:spcPct val="0"/>
            </a:spcBef>
            <a:spcAft>
              <a:spcPct val="35000"/>
            </a:spcAft>
            <a:buNone/>
            <a:defRPr b="1"/>
          </a:pPr>
          <a:r>
            <a:rPr lang="en-US" sz="2400" kern="1200"/>
            <a:t>February</a:t>
          </a:r>
        </a:p>
      </dsp:txBody>
      <dsp:txXfrm>
        <a:off x="266140" y="3443345"/>
        <a:ext cx="1970177" cy="678250"/>
      </dsp:txXfrm>
    </dsp:sp>
    <dsp:sp modelId="{721AA282-5189-4756-A5CF-35B34EA3CA74}">
      <dsp:nvSpPr>
        <dsp:cNvPr id="0" name=""/>
        <dsp:cNvSpPr/>
      </dsp:nvSpPr>
      <dsp:spPr>
        <a:xfrm>
          <a:off x="0" y="2881062"/>
          <a:ext cx="10972800" cy="240088"/>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51E01B18-0C41-43E3-A8A8-1D2F716DB0EA}">
      <dsp:nvSpPr>
        <dsp:cNvPr id="0" name=""/>
        <dsp:cNvSpPr/>
      </dsp:nvSpPr>
      <dsp:spPr>
        <a:xfrm>
          <a:off x="167631" y="-220156"/>
          <a:ext cx="2167195" cy="2741311"/>
        </a:xfrm>
        <a:prstGeom prst="rect">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71450" tIns="171450" rIns="171450" bIns="171450" numCol="1" spcCol="1270" anchor="ctr" anchorCtr="0">
          <a:noAutofit/>
        </a:bodyPr>
        <a:lstStyle/>
        <a:p>
          <a:pPr marL="0" lvl="0" indent="0" algn="l" defTabSz="800100">
            <a:lnSpc>
              <a:spcPct val="90000"/>
            </a:lnSpc>
            <a:spcBef>
              <a:spcPct val="0"/>
            </a:spcBef>
            <a:spcAft>
              <a:spcPct val="35000"/>
            </a:spcAft>
            <a:buNone/>
          </a:pPr>
          <a:r>
            <a:rPr lang="en-US" sz="1800" kern="1200" dirty="0"/>
            <a:t>SSC review of CPT considerations on RBP; recommended approach to recruitment</a:t>
          </a:r>
        </a:p>
        <a:p>
          <a:pPr marL="0" lvl="0" indent="0" algn="l" defTabSz="800100">
            <a:lnSpc>
              <a:spcPct val="90000"/>
            </a:lnSpc>
            <a:spcBef>
              <a:spcPct val="0"/>
            </a:spcBef>
            <a:spcAft>
              <a:spcPct val="35000"/>
            </a:spcAft>
            <a:buNone/>
          </a:pPr>
          <a:r>
            <a:rPr lang="en-US" sz="1800" kern="1200" dirty="0"/>
            <a:t>Council: adopt P and N, draft alternatives</a:t>
          </a:r>
        </a:p>
      </dsp:txBody>
      <dsp:txXfrm>
        <a:off x="167631" y="-220156"/>
        <a:ext cx="2167195" cy="2741311"/>
      </dsp:txXfrm>
    </dsp:sp>
    <dsp:sp modelId="{D07EB2D8-EDE8-4E8F-AA1F-8CB58929BE56}">
      <dsp:nvSpPr>
        <dsp:cNvPr id="0" name=""/>
        <dsp:cNvSpPr/>
      </dsp:nvSpPr>
      <dsp:spPr>
        <a:xfrm>
          <a:off x="1251229" y="2080842"/>
          <a:ext cx="0" cy="1020376"/>
        </a:xfrm>
        <a:prstGeom prst="line">
          <a:avLst/>
        </a:prstGeom>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ABF2B1D8-AB49-41E0-80FD-2B01D6D31D86}">
      <dsp:nvSpPr>
        <dsp:cNvPr id="0" name=""/>
        <dsp:cNvSpPr/>
      </dsp:nvSpPr>
      <dsp:spPr>
        <a:xfrm>
          <a:off x="1497501" y="2100774"/>
          <a:ext cx="1970177" cy="678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1066800">
            <a:lnSpc>
              <a:spcPct val="90000"/>
            </a:lnSpc>
            <a:spcBef>
              <a:spcPct val="0"/>
            </a:spcBef>
            <a:spcAft>
              <a:spcPct val="35000"/>
            </a:spcAft>
            <a:buNone/>
            <a:defRPr b="1"/>
          </a:pPr>
          <a:r>
            <a:rPr lang="en-US" sz="2400" kern="1200" dirty="0"/>
            <a:t>Mar.</a:t>
          </a:r>
        </a:p>
      </dsp:txBody>
      <dsp:txXfrm>
        <a:off x="1497501" y="2100774"/>
        <a:ext cx="1970177" cy="678250"/>
      </dsp:txXfrm>
    </dsp:sp>
    <dsp:sp modelId="{E22AF582-C2A4-412C-928B-DB1A49B47781}">
      <dsp:nvSpPr>
        <dsp:cNvPr id="0" name=""/>
        <dsp:cNvSpPr/>
      </dsp:nvSpPr>
      <dsp:spPr>
        <a:xfrm>
          <a:off x="1398992" y="4141527"/>
          <a:ext cx="2167195" cy="1860686"/>
        </a:xfrm>
        <a:prstGeom prst="rect">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28600" tIns="228600" rIns="228600" bIns="228600" numCol="1" spcCol="1270" anchor="ctr" anchorCtr="0">
          <a:noAutofit/>
        </a:bodyPr>
        <a:lstStyle/>
        <a:p>
          <a:pPr marL="0" lvl="0" indent="0" algn="l" defTabSz="1066800">
            <a:lnSpc>
              <a:spcPct val="90000"/>
            </a:lnSpc>
            <a:spcBef>
              <a:spcPct val="0"/>
            </a:spcBef>
            <a:spcAft>
              <a:spcPct val="35000"/>
            </a:spcAft>
            <a:buNone/>
          </a:pPr>
          <a:r>
            <a:rPr lang="en-US" sz="2400" kern="1200"/>
            <a:t>BOF mtg to discuss alternatives and harvest strategy</a:t>
          </a:r>
          <a:endParaRPr lang="en-US" sz="2400" kern="1200" dirty="0"/>
        </a:p>
      </dsp:txBody>
      <dsp:txXfrm>
        <a:off x="1398992" y="4141527"/>
        <a:ext cx="2167195" cy="1860686"/>
      </dsp:txXfrm>
    </dsp:sp>
    <dsp:sp modelId="{FA4D30A2-8592-47B7-BEF0-2443DFA6C3B9}">
      <dsp:nvSpPr>
        <dsp:cNvPr id="0" name=""/>
        <dsp:cNvSpPr/>
      </dsp:nvSpPr>
      <dsp:spPr>
        <a:xfrm>
          <a:off x="2482590" y="3121151"/>
          <a:ext cx="0" cy="1020376"/>
        </a:xfrm>
        <a:prstGeom prst="line">
          <a:avLst/>
        </a:prstGeom>
        <a:gradFill rotWithShape="0">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6350" cap="flat" cmpd="sng" algn="ctr">
          <a:solidFill>
            <a:schemeClr val="accent3">
              <a:hueOff val="0"/>
              <a:satOff val="0"/>
              <a:lumOff val="0"/>
              <a:alphaOff val="0"/>
            </a:schemeClr>
          </a:solidFill>
          <a:prstDash val="dash"/>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EA04A3D7-BF8C-478F-B199-E7881BC06D4A}">
      <dsp:nvSpPr>
        <dsp:cNvPr id="0" name=""/>
        <dsp:cNvSpPr/>
      </dsp:nvSpPr>
      <dsp:spPr>
        <a:xfrm>
          <a:off x="1176201" y="3146235"/>
          <a:ext cx="150055" cy="150055"/>
        </a:xfrm>
        <a:prstGeom prst="ellipse">
          <a:avLst/>
        </a:prstGeom>
        <a:solidFill>
          <a:schemeClr val="lt1">
            <a:alpha val="9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2">
          <a:scrgbClr r="0" g="0" b="0"/>
        </a:effectRef>
        <a:fontRef idx="minor"/>
      </dsp:style>
    </dsp:sp>
    <dsp:sp modelId="{32D41F87-2B88-4A82-91AA-D30B465F540A}">
      <dsp:nvSpPr>
        <dsp:cNvPr id="0" name=""/>
        <dsp:cNvSpPr/>
      </dsp:nvSpPr>
      <dsp:spPr>
        <a:xfrm>
          <a:off x="2407563" y="2926079"/>
          <a:ext cx="150055" cy="150055"/>
        </a:xfrm>
        <a:prstGeom prst="ellipse">
          <a:avLst/>
        </a:prstGeom>
        <a:solidFill>
          <a:schemeClr val="lt1">
            <a:alpha val="9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2">
          <a:scrgbClr r="0" g="0" b="0"/>
        </a:effectRef>
        <a:fontRef idx="minor"/>
      </dsp:style>
    </dsp:sp>
    <dsp:sp modelId="{09579DE9-42A9-4EED-83F6-AABE19FDADD1}">
      <dsp:nvSpPr>
        <dsp:cNvPr id="0" name=""/>
        <dsp:cNvSpPr/>
      </dsp:nvSpPr>
      <dsp:spPr>
        <a:xfrm>
          <a:off x="2728863" y="3530709"/>
          <a:ext cx="1970177" cy="678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1066800">
            <a:lnSpc>
              <a:spcPct val="90000"/>
            </a:lnSpc>
            <a:spcBef>
              <a:spcPct val="0"/>
            </a:spcBef>
            <a:spcAft>
              <a:spcPct val="35000"/>
            </a:spcAft>
            <a:buNone/>
            <a:defRPr b="1"/>
          </a:pPr>
          <a:r>
            <a:rPr lang="en-US" sz="2400" kern="1200" dirty="0"/>
            <a:t>Apr.</a:t>
          </a:r>
        </a:p>
      </dsp:txBody>
      <dsp:txXfrm>
        <a:off x="2728863" y="3530709"/>
        <a:ext cx="1970177" cy="678250"/>
      </dsp:txXfrm>
    </dsp:sp>
    <dsp:sp modelId="{EE04CD73-FFFC-4242-89E1-1E60D8473D89}">
      <dsp:nvSpPr>
        <dsp:cNvPr id="0" name=""/>
        <dsp:cNvSpPr/>
      </dsp:nvSpPr>
      <dsp:spPr>
        <a:xfrm>
          <a:off x="2630354" y="-307520"/>
          <a:ext cx="2167195" cy="3090767"/>
        </a:xfrm>
        <a:prstGeom prst="rect">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71450" tIns="171450" rIns="171450" bIns="171450" numCol="1" spcCol="1270" anchor="ctr" anchorCtr="0">
          <a:noAutofit/>
        </a:bodyPr>
        <a:lstStyle/>
        <a:p>
          <a:pPr marL="0" lvl="0" indent="0" algn="l" defTabSz="800100">
            <a:lnSpc>
              <a:spcPct val="90000"/>
            </a:lnSpc>
            <a:spcBef>
              <a:spcPct val="0"/>
            </a:spcBef>
            <a:spcAft>
              <a:spcPct val="35000"/>
            </a:spcAft>
            <a:buNone/>
          </a:pPr>
          <a:r>
            <a:rPr lang="en-US" sz="1800" kern="1200" dirty="0"/>
            <a:t>GMACs: transfer of SMBKC code to ADFG (analysis and projections), updated projections based on recruitment </a:t>
          </a:r>
        </a:p>
        <a:p>
          <a:pPr marL="0" lvl="0" indent="0" algn="l" defTabSz="800100">
            <a:lnSpc>
              <a:spcPct val="90000"/>
            </a:lnSpc>
            <a:spcBef>
              <a:spcPct val="0"/>
            </a:spcBef>
            <a:spcAft>
              <a:spcPct val="35000"/>
            </a:spcAft>
            <a:buNone/>
          </a:pPr>
          <a:r>
            <a:rPr lang="en-US" sz="1800" kern="1200" dirty="0"/>
            <a:t>Bycatch data and closure review</a:t>
          </a:r>
        </a:p>
        <a:p>
          <a:pPr marL="0" lvl="0" indent="0" algn="l" defTabSz="800100">
            <a:lnSpc>
              <a:spcPct val="90000"/>
            </a:lnSpc>
            <a:spcBef>
              <a:spcPct val="0"/>
            </a:spcBef>
            <a:spcAft>
              <a:spcPct val="35000"/>
            </a:spcAft>
            <a:buNone/>
          </a:pPr>
          <a:r>
            <a:rPr lang="en-US" sz="1800" kern="1200" dirty="0" err="1"/>
            <a:t>Bmsy</a:t>
          </a:r>
          <a:r>
            <a:rPr lang="en-US" sz="1800" kern="1200" dirty="0"/>
            <a:t> and Survey analyses</a:t>
          </a:r>
        </a:p>
      </dsp:txBody>
      <dsp:txXfrm>
        <a:off x="2630354" y="-307520"/>
        <a:ext cx="2167195" cy="3090767"/>
      </dsp:txXfrm>
    </dsp:sp>
    <dsp:sp modelId="{0C360DAF-D736-485E-913A-C30999AC9008}">
      <dsp:nvSpPr>
        <dsp:cNvPr id="0" name=""/>
        <dsp:cNvSpPr/>
      </dsp:nvSpPr>
      <dsp:spPr>
        <a:xfrm>
          <a:off x="3713952" y="2168206"/>
          <a:ext cx="0" cy="1020376"/>
        </a:xfrm>
        <a:prstGeom prst="line">
          <a:avLst/>
        </a:prstGeom>
        <a:gradFill rotWithShape="0">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w="6350" cap="flat" cmpd="sng" algn="ctr">
          <a:solidFill>
            <a:schemeClr val="accent4">
              <a:hueOff val="0"/>
              <a:satOff val="0"/>
              <a:lumOff val="0"/>
              <a:alphaOff val="0"/>
            </a:schemeClr>
          </a:solidFill>
          <a:prstDash val="dash"/>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172169E4-7D80-4185-B0EB-7E8907D7830A}">
      <dsp:nvSpPr>
        <dsp:cNvPr id="0" name=""/>
        <dsp:cNvSpPr/>
      </dsp:nvSpPr>
      <dsp:spPr>
        <a:xfrm>
          <a:off x="3960224" y="1482161"/>
          <a:ext cx="1970177" cy="678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1066800">
            <a:lnSpc>
              <a:spcPct val="90000"/>
            </a:lnSpc>
            <a:spcBef>
              <a:spcPct val="0"/>
            </a:spcBef>
            <a:spcAft>
              <a:spcPct val="35000"/>
            </a:spcAft>
            <a:buNone/>
            <a:defRPr b="1"/>
          </a:pPr>
          <a:r>
            <a:rPr lang="en-US" sz="2400" kern="1200"/>
            <a:t>May</a:t>
          </a:r>
        </a:p>
      </dsp:txBody>
      <dsp:txXfrm>
        <a:off x="3960224" y="1482161"/>
        <a:ext cx="1970177" cy="678250"/>
      </dsp:txXfrm>
    </dsp:sp>
    <dsp:sp modelId="{FDA3D9D5-5DC0-4C82-B822-00617228E829}">
      <dsp:nvSpPr>
        <dsp:cNvPr id="0" name=""/>
        <dsp:cNvSpPr/>
      </dsp:nvSpPr>
      <dsp:spPr>
        <a:xfrm>
          <a:off x="3952358" y="2285688"/>
          <a:ext cx="1790506" cy="4335138"/>
        </a:xfrm>
        <a:prstGeom prst="rect">
          <a:avLst/>
        </a:prstGeom>
        <a:solidFill>
          <a:schemeClr val="accent5">
            <a:tint val="40000"/>
            <a:alpha val="90000"/>
            <a:hueOff val="0"/>
            <a:satOff val="0"/>
            <a:lumOff val="0"/>
            <a:alphaOff val="0"/>
          </a:schemeClr>
        </a:solidFill>
        <a:ln w="6350" cap="flat" cmpd="sng" algn="ctr">
          <a:solidFill>
            <a:schemeClr val="accent5">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71450" tIns="171450" rIns="171450" bIns="171450" numCol="1" spcCol="1270" anchor="ctr" anchorCtr="0">
          <a:noAutofit/>
        </a:bodyPr>
        <a:lstStyle/>
        <a:p>
          <a:pPr marL="0" lvl="0" indent="0" algn="l" defTabSz="800100">
            <a:lnSpc>
              <a:spcPct val="90000"/>
            </a:lnSpc>
            <a:spcBef>
              <a:spcPct val="0"/>
            </a:spcBef>
            <a:spcAft>
              <a:spcPct val="35000"/>
            </a:spcAft>
            <a:buNone/>
          </a:pPr>
          <a:r>
            <a:rPr lang="en-US" sz="1800" kern="1200" dirty="0"/>
            <a:t>CPT review and </a:t>
          </a:r>
          <a:r>
            <a:rPr lang="en-US" sz="1800" kern="1200" dirty="0" err="1"/>
            <a:t>reccs</a:t>
          </a:r>
          <a:r>
            <a:rPr lang="en-US" sz="1800" kern="1200" dirty="0"/>
            <a:t> on </a:t>
          </a:r>
          <a:r>
            <a:rPr lang="en-US" sz="1800" kern="1200" dirty="0" err="1"/>
            <a:t>Bmsy</a:t>
          </a:r>
          <a:r>
            <a:rPr lang="en-US" sz="1800" kern="1200" dirty="0"/>
            <a:t> and survey application for 2019 assessment</a:t>
          </a:r>
        </a:p>
        <a:p>
          <a:pPr marL="0" lvl="0" indent="0" algn="l" defTabSz="800100">
            <a:lnSpc>
              <a:spcPct val="90000"/>
            </a:lnSpc>
            <a:spcBef>
              <a:spcPct val="0"/>
            </a:spcBef>
            <a:spcAft>
              <a:spcPct val="35000"/>
            </a:spcAft>
            <a:buNone/>
          </a:pPr>
          <a:r>
            <a:rPr lang="en-US" sz="1800" kern="1200" dirty="0"/>
            <a:t>Review of bycatch and closure information; </a:t>
          </a:r>
          <a:r>
            <a:rPr lang="en-US" sz="1800" kern="1200" dirty="0" err="1"/>
            <a:t>recc</a:t>
          </a:r>
          <a:r>
            <a:rPr lang="en-US" sz="1800" kern="1200" dirty="0"/>
            <a:t> any alternatives as appropriate for RBP</a:t>
          </a:r>
        </a:p>
      </dsp:txBody>
      <dsp:txXfrm>
        <a:off x="3952358" y="2285688"/>
        <a:ext cx="1790506" cy="4335138"/>
      </dsp:txXfrm>
    </dsp:sp>
    <dsp:sp modelId="{2CCD8485-6F73-46C1-9675-2F640C40EB5B}">
      <dsp:nvSpPr>
        <dsp:cNvPr id="0" name=""/>
        <dsp:cNvSpPr/>
      </dsp:nvSpPr>
      <dsp:spPr>
        <a:xfrm>
          <a:off x="4945313" y="2502538"/>
          <a:ext cx="0" cy="1020376"/>
        </a:xfrm>
        <a:prstGeom prst="line">
          <a:avLst/>
        </a:prstGeom>
        <a:gradFill rotWithShape="0">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w="6350" cap="flat" cmpd="sng" algn="ctr">
          <a:solidFill>
            <a:schemeClr val="accent5">
              <a:hueOff val="0"/>
              <a:satOff val="0"/>
              <a:lumOff val="0"/>
              <a:alphaOff val="0"/>
            </a:schemeClr>
          </a:solidFill>
          <a:prstDash val="dash"/>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DD0A35EE-F981-458F-9D8E-6E7DFB7D86BF}">
      <dsp:nvSpPr>
        <dsp:cNvPr id="0" name=""/>
        <dsp:cNvSpPr/>
      </dsp:nvSpPr>
      <dsp:spPr>
        <a:xfrm>
          <a:off x="3638924" y="3233599"/>
          <a:ext cx="150055" cy="150055"/>
        </a:xfrm>
        <a:prstGeom prst="ellipse">
          <a:avLst/>
        </a:prstGeom>
        <a:solidFill>
          <a:schemeClr val="lt1">
            <a:alpha val="9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2">
          <a:scrgbClr r="0" g="0" b="0"/>
        </a:effectRef>
        <a:fontRef idx="minor"/>
      </dsp:style>
    </dsp:sp>
    <dsp:sp modelId="{D12D4D61-F507-40E0-960C-9ACDFE009A83}">
      <dsp:nvSpPr>
        <dsp:cNvPr id="0" name=""/>
        <dsp:cNvSpPr/>
      </dsp:nvSpPr>
      <dsp:spPr>
        <a:xfrm>
          <a:off x="4870285" y="2307466"/>
          <a:ext cx="150055" cy="150055"/>
        </a:xfrm>
        <a:prstGeom prst="ellipse">
          <a:avLst/>
        </a:prstGeom>
        <a:solidFill>
          <a:schemeClr val="lt1">
            <a:alpha val="9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2">
          <a:scrgbClr r="0" g="0" b="0"/>
        </a:effectRef>
        <a:fontRef idx="minor"/>
      </dsp:style>
    </dsp:sp>
    <dsp:sp modelId="{8C8288FA-6959-45F3-973C-C936D660B73D}">
      <dsp:nvSpPr>
        <dsp:cNvPr id="0" name=""/>
        <dsp:cNvSpPr/>
      </dsp:nvSpPr>
      <dsp:spPr>
        <a:xfrm>
          <a:off x="5191585" y="3223188"/>
          <a:ext cx="1970177" cy="678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1066800">
            <a:lnSpc>
              <a:spcPct val="90000"/>
            </a:lnSpc>
            <a:spcBef>
              <a:spcPct val="0"/>
            </a:spcBef>
            <a:spcAft>
              <a:spcPct val="35000"/>
            </a:spcAft>
            <a:buNone/>
            <a:defRPr b="1"/>
          </a:pPr>
          <a:r>
            <a:rPr lang="en-US" sz="2400" kern="1200"/>
            <a:t>June</a:t>
          </a:r>
        </a:p>
      </dsp:txBody>
      <dsp:txXfrm>
        <a:off x="5191585" y="3223188"/>
        <a:ext cx="1970177" cy="678250"/>
      </dsp:txXfrm>
    </dsp:sp>
    <dsp:sp modelId="{A367772D-9C2F-42CC-852C-9B5C2C9C4335}">
      <dsp:nvSpPr>
        <dsp:cNvPr id="0" name=""/>
        <dsp:cNvSpPr/>
      </dsp:nvSpPr>
      <dsp:spPr>
        <a:xfrm>
          <a:off x="5093076" y="395395"/>
          <a:ext cx="2167195" cy="1465290"/>
        </a:xfrm>
        <a:prstGeom prst="rect">
          <a:avLst/>
        </a:prstGeom>
        <a:solidFill>
          <a:schemeClr val="accent6">
            <a:tint val="40000"/>
            <a:alpha val="90000"/>
            <a:hueOff val="0"/>
            <a:satOff val="0"/>
            <a:lumOff val="0"/>
            <a:alphaOff val="0"/>
          </a:schemeClr>
        </a:solidFill>
        <a:ln w="6350" cap="flat" cmpd="sng" algn="ctr">
          <a:solidFill>
            <a:schemeClr val="accent6">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71450" tIns="171450" rIns="171450" bIns="171450" numCol="1" spcCol="1270" anchor="ctr" anchorCtr="0">
          <a:noAutofit/>
        </a:bodyPr>
        <a:lstStyle/>
        <a:p>
          <a:pPr marL="0" lvl="0" indent="0" algn="l" defTabSz="800100">
            <a:lnSpc>
              <a:spcPct val="90000"/>
            </a:lnSpc>
            <a:spcBef>
              <a:spcPct val="0"/>
            </a:spcBef>
            <a:spcAft>
              <a:spcPct val="35000"/>
            </a:spcAft>
            <a:buNone/>
          </a:pPr>
          <a:r>
            <a:rPr lang="en-US" sz="1800" kern="1200" dirty="0"/>
            <a:t>Council adopt alternatives for RBP</a:t>
          </a:r>
        </a:p>
        <a:p>
          <a:pPr marL="0" lvl="0" indent="0" algn="l" defTabSz="800100">
            <a:lnSpc>
              <a:spcPct val="90000"/>
            </a:lnSpc>
            <a:spcBef>
              <a:spcPct val="0"/>
            </a:spcBef>
            <a:spcAft>
              <a:spcPct val="35000"/>
            </a:spcAft>
            <a:buNone/>
          </a:pPr>
          <a:r>
            <a:rPr lang="en-US" sz="1800" kern="1200" dirty="0"/>
            <a:t>SSC </a:t>
          </a:r>
          <a:r>
            <a:rPr lang="en-US" sz="1800" kern="1200" dirty="0" err="1"/>
            <a:t>reccs</a:t>
          </a:r>
          <a:r>
            <a:rPr lang="en-US" sz="1800" kern="1200" dirty="0"/>
            <a:t> on assessment</a:t>
          </a:r>
        </a:p>
      </dsp:txBody>
      <dsp:txXfrm>
        <a:off x="5093076" y="395395"/>
        <a:ext cx="2167195" cy="1465290"/>
      </dsp:txXfrm>
    </dsp:sp>
    <dsp:sp modelId="{3761DEAC-6693-4732-A57D-E59EC313E3E6}">
      <dsp:nvSpPr>
        <dsp:cNvPr id="0" name=""/>
        <dsp:cNvSpPr/>
      </dsp:nvSpPr>
      <dsp:spPr>
        <a:xfrm>
          <a:off x="6176674" y="1860686"/>
          <a:ext cx="0" cy="1020376"/>
        </a:xfrm>
        <a:prstGeom prst="line">
          <a:avLst/>
        </a:prstGeom>
        <a:gradFill rotWithShape="0">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hueOff val="0"/>
              <a:satOff val="0"/>
              <a:lumOff val="0"/>
              <a:alphaOff val="0"/>
            </a:schemeClr>
          </a:solidFill>
          <a:prstDash val="dash"/>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D57F83DE-93CF-48D0-8C53-852E5BF1B934}">
      <dsp:nvSpPr>
        <dsp:cNvPr id="0" name=""/>
        <dsp:cNvSpPr/>
      </dsp:nvSpPr>
      <dsp:spPr>
        <a:xfrm>
          <a:off x="6756127" y="2100774"/>
          <a:ext cx="1970177" cy="678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1066800">
            <a:lnSpc>
              <a:spcPct val="90000"/>
            </a:lnSpc>
            <a:spcBef>
              <a:spcPct val="0"/>
            </a:spcBef>
            <a:spcAft>
              <a:spcPct val="35000"/>
            </a:spcAft>
            <a:buNone/>
            <a:defRPr b="1"/>
          </a:pPr>
          <a:r>
            <a:rPr lang="en-US" sz="2400" kern="1200"/>
            <a:t>July–Aug.</a:t>
          </a:r>
        </a:p>
      </dsp:txBody>
      <dsp:txXfrm>
        <a:off x="6756127" y="2100774"/>
        <a:ext cx="1970177" cy="678250"/>
      </dsp:txXfrm>
    </dsp:sp>
    <dsp:sp modelId="{4A140208-71CF-4D6D-A1EA-C4E0F27510BF}">
      <dsp:nvSpPr>
        <dsp:cNvPr id="0" name=""/>
        <dsp:cNvSpPr/>
      </dsp:nvSpPr>
      <dsp:spPr>
        <a:xfrm>
          <a:off x="6176674" y="4141527"/>
          <a:ext cx="3129083" cy="1804301"/>
        </a:xfrm>
        <a:prstGeom prst="rect">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28600" tIns="228600" rIns="228600" bIns="228600" numCol="1" spcCol="1270" anchor="ctr" anchorCtr="0">
          <a:noAutofit/>
        </a:bodyPr>
        <a:lstStyle/>
        <a:p>
          <a:pPr marL="0" lvl="0" indent="0" algn="l" defTabSz="1066800">
            <a:lnSpc>
              <a:spcPct val="90000"/>
            </a:lnSpc>
            <a:spcBef>
              <a:spcPct val="0"/>
            </a:spcBef>
            <a:spcAft>
              <a:spcPct val="35000"/>
            </a:spcAft>
            <a:buNone/>
          </a:pPr>
          <a:r>
            <a:rPr lang="en-US" sz="2400" kern="1200" dirty="0"/>
            <a:t>Draft analysis for RBP</a:t>
          </a:r>
        </a:p>
        <a:p>
          <a:pPr marL="171450" lvl="1" indent="-171450" algn="l" defTabSz="711200">
            <a:lnSpc>
              <a:spcPct val="90000"/>
            </a:lnSpc>
            <a:spcBef>
              <a:spcPct val="0"/>
            </a:spcBef>
            <a:spcAft>
              <a:spcPct val="15000"/>
            </a:spcAft>
            <a:buChar char="•"/>
          </a:pPr>
          <a:r>
            <a:rPr lang="en-US" sz="1600" kern="1200" dirty="0"/>
            <a:t>Update projections based on any alternative BMSY</a:t>
          </a:r>
        </a:p>
        <a:p>
          <a:pPr marL="0" lvl="0" indent="0" algn="l" defTabSz="1066800">
            <a:lnSpc>
              <a:spcPct val="90000"/>
            </a:lnSpc>
            <a:spcBef>
              <a:spcPct val="0"/>
            </a:spcBef>
            <a:spcAft>
              <a:spcPct val="35000"/>
            </a:spcAft>
            <a:buNone/>
          </a:pPr>
          <a:r>
            <a:rPr lang="en-US" sz="2400" kern="1200" dirty="0"/>
            <a:t>Final assessment for SMBKC</a:t>
          </a:r>
        </a:p>
      </dsp:txBody>
      <dsp:txXfrm>
        <a:off x="6176674" y="4141527"/>
        <a:ext cx="3129083" cy="1804301"/>
      </dsp:txXfrm>
    </dsp:sp>
    <dsp:sp modelId="{F48B0810-532A-4928-A194-319004002368}">
      <dsp:nvSpPr>
        <dsp:cNvPr id="0" name=""/>
        <dsp:cNvSpPr/>
      </dsp:nvSpPr>
      <dsp:spPr>
        <a:xfrm>
          <a:off x="7741216" y="3121151"/>
          <a:ext cx="0" cy="1020376"/>
        </a:xfrm>
        <a:prstGeom prst="line">
          <a:avLst/>
        </a:prstGeom>
        <a:gradFill rotWithShape="0">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6350" cap="flat" cmpd="sng" algn="ctr">
          <a:solidFill>
            <a:schemeClr val="accent3">
              <a:hueOff val="0"/>
              <a:satOff val="0"/>
              <a:lumOff val="0"/>
              <a:alphaOff val="0"/>
            </a:schemeClr>
          </a:solidFill>
          <a:prstDash val="dash"/>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B62CB2FF-13E9-46E4-9150-A7529F1FDB0B}">
      <dsp:nvSpPr>
        <dsp:cNvPr id="0" name=""/>
        <dsp:cNvSpPr/>
      </dsp:nvSpPr>
      <dsp:spPr>
        <a:xfrm>
          <a:off x="6101646" y="2926079"/>
          <a:ext cx="150055" cy="150055"/>
        </a:xfrm>
        <a:prstGeom prst="ellipse">
          <a:avLst/>
        </a:prstGeom>
        <a:solidFill>
          <a:schemeClr val="lt1">
            <a:alpha val="9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2">
          <a:scrgbClr r="0" g="0" b="0"/>
        </a:effectRef>
        <a:fontRef idx="minor"/>
      </dsp:style>
    </dsp:sp>
    <dsp:sp modelId="{5F0637DB-76A8-4D1B-86EE-70FBAF920E48}">
      <dsp:nvSpPr>
        <dsp:cNvPr id="0" name=""/>
        <dsp:cNvSpPr/>
      </dsp:nvSpPr>
      <dsp:spPr>
        <a:xfrm>
          <a:off x="7666188" y="2926079"/>
          <a:ext cx="150055" cy="150055"/>
        </a:xfrm>
        <a:prstGeom prst="ellipse">
          <a:avLst/>
        </a:prstGeom>
        <a:solidFill>
          <a:schemeClr val="lt1">
            <a:alpha val="9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2">
          <a:scrgbClr r="0" g="0" b="0"/>
        </a:effectRef>
        <a:fontRef idx="minor"/>
      </dsp:style>
    </dsp:sp>
    <dsp:sp modelId="{CBD8ABA3-D1C9-4406-BFC9-CE23AA25AD01}">
      <dsp:nvSpPr>
        <dsp:cNvPr id="0" name=""/>
        <dsp:cNvSpPr/>
      </dsp:nvSpPr>
      <dsp:spPr>
        <a:xfrm>
          <a:off x="8528575" y="3345402"/>
          <a:ext cx="1970177" cy="675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1066800">
            <a:lnSpc>
              <a:spcPct val="90000"/>
            </a:lnSpc>
            <a:spcBef>
              <a:spcPct val="0"/>
            </a:spcBef>
            <a:spcAft>
              <a:spcPct val="35000"/>
            </a:spcAft>
            <a:buNone/>
            <a:defRPr b="1"/>
          </a:pPr>
          <a:r>
            <a:rPr lang="en-US" sz="2400" kern="1200"/>
            <a:t>Sep.–Oct.</a:t>
          </a:r>
        </a:p>
      </dsp:txBody>
      <dsp:txXfrm>
        <a:off x="8528575" y="3345402"/>
        <a:ext cx="1970177" cy="675482"/>
      </dsp:txXfrm>
    </dsp:sp>
    <dsp:sp modelId="{82D666A1-A5E4-4FEE-BF4D-DD5AA15FCA2D}">
      <dsp:nvSpPr>
        <dsp:cNvPr id="0" name=""/>
        <dsp:cNvSpPr/>
      </dsp:nvSpPr>
      <dsp:spPr>
        <a:xfrm>
          <a:off x="8074397" y="-113639"/>
          <a:ext cx="2878534" cy="2339986"/>
        </a:xfrm>
        <a:prstGeom prst="rect">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71450" tIns="171450" rIns="171450" bIns="171450" numCol="1" spcCol="1270" anchor="ctr" anchorCtr="0">
          <a:noAutofit/>
        </a:bodyPr>
        <a:lstStyle/>
        <a:p>
          <a:pPr marL="0" lvl="0" indent="0" algn="l" defTabSz="800100">
            <a:lnSpc>
              <a:spcPct val="90000"/>
            </a:lnSpc>
            <a:spcBef>
              <a:spcPct val="0"/>
            </a:spcBef>
            <a:spcAft>
              <a:spcPct val="35000"/>
            </a:spcAft>
            <a:buNone/>
          </a:pPr>
          <a:r>
            <a:rPr lang="en-US" sz="1800" kern="1200" dirty="0"/>
            <a:t>CPT /SSC final assessment</a:t>
          </a:r>
        </a:p>
        <a:p>
          <a:pPr marL="0" lvl="0" indent="0" algn="l" defTabSz="800100">
            <a:lnSpc>
              <a:spcPct val="90000"/>
            </a:lnSpc>
            <a:spcBef>
              <a:spcPct val="0"/>
            </a:spcBef>
            <a:spcAft>
              <a:spcPct val="35000"/>
            </a:spcAft>
            <a:buNone/>
          </a:pPr>
          <a:r>
            <a:rPr lang="en-US" sz="1800" kern="1200" dirty="0"/>
            <a:t>CPT/SSC review of initial analysis</a:t>
          </a:r>
        </a:p>
        <a:p>
          <a:pPr marL="0" lvl="0" indent="0" algn="l" defTabSz="800100">
            <a:lnSpc>
              <a:spcPct val="90000"/>
            </a:lnSpc>
            <a:spcBef>
              <a:spcPct val="0"/>
            </a:spcBef>
            <a:spcAft>
              <a:spcPct val="35000"/>
            </a:spcAft>
            <a:buNone/>
          </a:pPr>
          <a:r>
            <a:rPr lang="en-US" sz="1800" kern="1200" dirty="0"/>
            <a:t>Council initial review : change alts as needed</a:t>
          </a:r>
        </a:p>
      </dsp:txBody>
      <dsp:txXfrm>
        <a:off x="8074397" y="-113639"/>
        <a:ext cx="2878534" cy="2339986"/>
      </dsp:txXfrm>
    </dsp:sp>
    <dsp:sp modelId="{EEA731BA-B74D-4600-A912-0353DE5A3D55}">
      <dsp:nvSpPr>
        <dsp:cNvPr id="0" name=""/>
        <dsp:cNvSpPr/>
      </dsp:nvSpPr>
      <dsp:spPr>
        <a:xfrm>
          <a:off x="9513664" y="1982899"/>
          <a:ext cx="0" cy="1016212"/>
        </a:xfrm>
        <a:prstGeom prst="line">
          <a:avLst/>
        </a:prstGeom>
        <a:gradFill rotWithShape="0">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w="6350" cap="flat" cmpd="sng" algn="ctr">
          <a:solidFill>
            <a:schemeClr val="accent4">
              <a:hueOff val="0"/>
              <a:satOff val="0"/>
              <a:lumOff val="0"/>
              <a:alphaOff val="0"/>
            </a:schemeClr>
          </a:solidFill>
          <a:prstDash val="dash"/>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D33B371C-9566-49B5-A877-4E8493249415}">
      <dsp:nvSpPr>
        <dsp:cNvPr id="0" name=""/>
        <dsp:cNvSpPr/>
      </dsp:nvSpPr>
      <dsp:spPr>
        <a:xfrm>
          <a:off x="9438636" y="3048598"/>
          <a:ext cx="150055" cy="149442"/>
        </a:xfrm>
        <a:prstGeom prst="ellipse">
          <a:avLst/>
        </a:prstGeom>
        <a:solidFill>
          <a:schemeClr val="lt1">
            <a:alpha val="9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0D6C0-7B0D-47FB-9FC5-778F1097A614}">
      <dsp:nvSpPr>
        <dsp:cNvPr id="0" name=""/>
        <dsp:cNvSpPr/>
      </dsp:nvSpPr>
      <dsp:spPr>
        <a:xfrm>
          <a:off x="6587" y="486695"/>
          <a:ext cx="3004185" cy="3352424"/>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0" tIns="152400" rIns="152400" bIns="152400" numCol="1" spcCol="1270" anchor="t" anchorCtr="0">
          <a:noAutofit/>
        </a:bodyPr>
        <a:lstStyle/>
        <a:p>
          <a:pPr marL="0" lvl="0" indent="0" algn="l" defTabSz="1422400">
            <a:lnSpc>
              <a:spcPct val="90000"/>
            </a:lnSpc>
            <a:spcBef>
              <a:spcPct val="0"/>
            </a:spcBef>
            <a:spcAft>
              <a:spcPct val="35000"/>
            </a:spcAft>
            <a:buNone/>
          </a:pPr>
          <a:r>
            <a:rPr lang="en-US" sz="3200" kern="1200"/>
            <a:t>Dec</a:t>
          </a:r>
        </a:p>
        <a:p>
          <a:pPr marL="285750" lvl="1" indent="-285750" algn="l" defTabSz="1244600">
            <a:lnSpc>
              <a:spcPct val="90000"/>
            </a:lnSpc>
            <a:spcBef>
              <a:spcPct val="0"/>
            </a:spcBef>
            <a:spcAft>
              <a:spcPct val="15000"/>
            </a:spcAft>
            <a:buChar char="•"/>
          </a:pPr>
          <a:r>
            <a:rPr lang="en-US" sz="2800" kern="1200"/>
            <a:t>Council action as necessary</a:t>
          </a:r>
        </a:p>
        <a:p>
          <a:pPr marL="285750" lvl="1" indent="-285750" algn="l" defTabSz="1244600">
            <a:lnSpc>
              <a:spcPct val="90000"/>
            </a:lnSpc>
            <a:spcBef>
              <a:spcPct val="0"/>
            </a:spcBef>
            <a:spcAft>
              <a:spcPct val="15000"/>
            </a:spcAft>
            <a:buChar char="•"/>
          </a:pPr>
          <a:r>
            <a:rPr lang="en-US" sz="2800" kern="1200" dirty="0"/>
            <a:t>Public review draft</a:t>
          </a:r>
        </a:p>
      </dsp:txBody>
      <dsp:txXfrm>
        <a:off x="6587" y="486695"/>
        <a:ext cx="3004185" cy="3352424"/>
      </dsp:txXfrm>
    </dsp:sp>
    <dsp:sp modelId="{62718515-C625-4ADF-B3E1-B2BBE49E0235}">
      <dsp:nvSpPr>
        <dsp:cNvPr id="0" name=""/>
        <dsp:cNvSpPr/>
      </dsp:nvSpPr>
      <dsp:spPr>
        <a:xfrm>
          <a:off x="3058865" y="2041407"/>
          <a:ext cx="450627" cy="243000"/>
        </a:xfrm>
        <a:prstGeom prst="rightArrow">
          <a:avLst>
            <a:gd name="adj1" fmla="val 50000"/>
            <a:gd name="adj2" fmla="val 50000"/>
          </a:avLst>
        </a:prstGeom>
        <a:gradFill rotWithShape="0">
          <a:gsLst>
            <a:gs pos="0">
              <a:schemeClr val="accent5">
                <a:hueOff val="-1689636"/>
                <a:satOff val="-4355"/>
                <a:lumOff val="-2941"/>
                <a:alphaOff val="0"/>
                <a:satMod val="103000"/>
                <a:lumMod val="102000"/>
                <a:tint val="94000"/>
              </a:schemeClr>
            </a:gs>
            <a:gs pos="50000">
              <a:schemeClr val="accent5">
                <a:hueOff val="-1689636"/>
                <a:satOff val="-4355"/>
                <a:lumOff val="-2941"/>
                <a:alphaOff val="0"/>
                <a:satMod val="110000"/>
                <a:lumMod val="100000"/>
                <a:shade val="100000"/>
              </a:schemeClr>
            </a:gs>
            <a:gs pos="100000">
              <a:schemeClr val="accent5">
                <a:hueOff val="-1689636"/>
                <a:satOff val="-4355"/>
                <a:lumOff val="-294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69FD485-A9FF-41D2-A090-C20E7015058C}">
      <dsp:nvSpPr>
        <dsp:cNvPr id="0" name=""/>
        <dsp:cNvSpPr/>
      </dsp:nvSpPr>
      <dsp:spPr>
        <a:xfrm>
          <a:off x="3557587" y="486695"/>
          <a:ext cx="3004185" cy="3352424"/>
        </a:xfrm>
        <a:prstGeom prst="rect">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0" tIns="152400" rIns="152400" bIns="152400" numCol="1" spcCol="1270" anchor="t" anchorCtr="0">
          <a:noAutofit/>
        </a:bodyPr>
        <a:lstStyle/>
        <a:p>
          <a:pPr marL="0" lvl="0" indent="0" algn="l" defTabSz="1422400">
            <a:lnSpc>
              <a:spcPct val="90000"/>
            </a:lnSpc>
            <a:spcBef>
              <a:spcPct val="0"/>
            </a:spcBef>
            <a:spcAft>
              <a:spcPct val="35000"/>
            </a:spcAft>
            <a:buNone/>
          </a:pPr>
          <a:r>
            <a:rPr lang="en-US" sz="3200" kern="1200"/>
            <a:t>Feb</a:t>
          </a:r>
        </a:p>
        <a:p>
          <a:pPr marL="285750" lvl="1" indent="-285750" algn="l" defTabSz="1244600">
            <a:lnSpc>
              <a:spcPct val="90000"/>
            </a:lnSpc>
            <a:spcBef>
              <a:spcPct val="0"/>
            </a:spcBef>
            <a:spcAft>
              <a:spcPct val="15000"/>
            </a:spcAft>
            <a:buChar char="•"/>
          </a:pPr>
          <a:r>
            <a:rPr lang="en-US" sz="2800" kern="1200"/>
            <a:t>Council Final action</a:t>
          </a:r>
        </a:p>
        <a:p>
          <a:pPr marL="285750" lvl="1" indent="-285750" algn="l" defTabSz="1244600">
            <a:lnSpc>
              <a:spcPct val="90000"/>
            </a:lnSpc>
            <a:spcBef>
              <a:spcPct val="0"/>
            </a:spcBef>
            <a:spcAft>
              <a:spcPct val="15000"/>
            </a:spcAft>
            <a:buChar char="•"/>
          </a:pPr>
          <a:r>
            <a:rPr lang="en-US" sz="2800" kern="1200"/>
            <a:t>SOC final analysis</a:t>
          </a:r>
        </a:p>
      </dsp:txBody>
      <dsp:txXfrm>
        <a:off x="3557587" y="486695"/>
        <a:ext cx="3004185" cy="3352424"/>
      </dsp:txXfrm>
    </dsp:sp>
    <dsp:sp modelId="{D24EBC42-FD15-4ABE-96DF-F25B8D13F66B}">
      <dsp:nvSpPr>
        <dsp:cNvPr id="0" name=""/>
        <dsp:cNvSpPr/>
      </dsp:nvSpPr>
      <dsp:spPr>
        <a:xfrm>
          <a:off x="6609866" y="2041407"/>
          <a:ext cx="450627" cy="243000"/>
        </a:xfrm>
        <a:prstGeom prst="rightArrow">
          <a:avLst>
            <a:gd name="adj1" fmla="val 50000"/>
            <a:gd name="adj2" fmla="val 50000"/>
          </a:avLst>
        </a:prstGeom>
        <a:gradFill rotWithShape="0">
          <a:gsLst>
            <a:gs pos="0">
              <a:schemeClr val="accent5">
                <a:hueOff val="-5068907"/>
                <a:satOff val="-13064"/>
                <a:lumOff val="-8824"/>
                <a:alphaOff val="0"/>
                <a:satMod val="103000"/>
                <a:lumMod val="102000"/>
                <a:tint val="94000"/>
              </a:schemeClr>
            </a:gs>
            <a:gs pos="50000">
              <a:schemeClr val="accent5">
                <a:hueOff val="-5068907"/>
                <a:satOff val="-13064"/>
                <a:lumOff val="-8824"/>
                <a:alphaOff val="0"/>
                <a:satMod val="110000"/>
                <a:lumMod val="100000"/>
                <a:shade val="100000"/>
              </a:schemeClr>
            </a:gs>
            <a:gs pos="100000">
              <a:schemeClr val="accent5">
                <a:hueOff val="-5068907"/>
                <a:satOff val="-13064"/>
                <a:lumOff val="-882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ADE8738C-9D37-41A0-B249-A764BF839445}">
      <dsp:nvSpPr>
        <dsp:cNvPr id="0" name=""/>
        <dsp:cNvSpPr/>
      </dsp:nvSpPr>
      <dsp:spPr>
        <a:xfrm>
          <a:off x="7108587" y="486695"/>
          <a:ext cx="3004185" cy="3352424"/>
        </a:xfrm>
        <a:prstGeom prst="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0" tIns="152400" rIns="152400" bIns="152400" numCol="1" spcCol="1270" anchor="t" anchorCtr="0">
          <a:noAutofit/>
        </a:bodyPr>
        <a:lstStyle/>
        <a:p>
          <a:pPr marL="0" lvl="0" indent="0" algn="l" defTabSz="1422400">
            <a:lnSpc>
              <a:spcPct val="90000"/>
            </a:lnSpc>
            <a:spcBef>
              <a:spcPct val="0"/>
            </a:spcBef>
            <a:spcAft>
              <a:spcPct val="35000"/>
            </a:spcAft>
            <a:buNone/>
          </a:pPr>
          <a:r>
            <a:rPr lang="en-US" sz="3200" kern="1200"/>
            <a:t>April/October</a:t>
          </a:r>
        </a:p>
        <a:p>
          <a:pPr marL="285750" lvl="1" indent="-285750" algn="l" defTabSz="1244600">
            <a:lnSpc>
              <a:spcPct val="90000"/>
            </a:lnSpc>
            <a:spcBef>
              <a:spcPct val="0"/>
            </a:spcBef>
            <a:spcAft>
              <a:spcPct val="15000"/>
            </a:spcAft>
            <a:buChar char="•"/>
          </a:pPr>
          <a:r>
            <a:rPr lang="en-US" sz="2800" kern="1200"/>
            <a:t>NMFS approval and regulations as needed </a:t>
          </a:r>
        </a:p>
        <a:p>
          <a:pPr marL="285750" lvl="1" indent="-285750" algn="l" defTabSz="1244600">
            <a:lnSpc>
              <a:spcPct val="90000"/>
            </a:lnSpc>
            <a:spcBef>
              <a:spcPct val="0"/>
            </a:spcBef>
            <a:spcAft>
              <a:spcPct val="15000"/>
            </a:spcAft>
            <a:buChar char="•"/>
          </a:pPr>
          <a:r>
            <a:rPr lang="en-US" sz="2800" kern="1200"/>
            <a:t>Implementation prior to October 2020</a:t>
          </a:r>
        </a:p>
      </dsp:txBody>
      <dsp:txXfrm>
        <a:off x="7108587" y="486695"/>
        <a:ext cx="3004185" cy="3352424"/>
      </dsp:txXfrm>
    </dsp:sp>
  </dsp:spTree>
</dsp:drawing>
</file>

<file path=ppt/diagrams/layout1.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BasicProcessNew">
  <dgm:title val="Basic Process New"/>
  <dgm:desc val=""/>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fact="0.15"/>
      <dgm:constr type="h" for="ch" forName="sibTrans" op="equ"/>
    </dgm:constrLst>
    <dgm:ruleLst>
      <dgm:rule type="h" for="ch" forName="sibTrans" val="6.75" fact="NaN" max="NaN"/>
      <dgm:rule type="w" for="ch" forName="sibTrans" val="8.75" fact="NaN" max="NaN"/>
    </dgm:ruleLst>
    <dgm:forEach name="nodesForEach" axis="ch" ptType="node">
      <dgm:layoutNode name="node">
        <dgm:varLst>
          <dgm:bulletEnabled val="1"/>
        </dgm:varLst>
        <dgm:alg type="tx"/>
        <dgm:shape xmlns:r="http://schemas.openxmlformats.org/officeDocument/2006/relationships" type="rect" r:blip="">
          <dgm:adjLst>
            <dgm:adj idx="1" val="0.1"/>
          </dgm:adjLst>
        </dgm:shape>
        <dgm:presOf axis="desOrSelf" ptType="node"/>
        <dgm:constrLst>
          <dgm:constr type="h" refType="w" fact="0.6"/>
          <dgm:constr type="lMarg" val="12"/>
          <dgm:constr type="rMarg" val="12"/>
          <dgm:constr type="tMarg" val="12"/>
          <dgm:constr type="bMarg" val="12"/>
        </dgm:constrLst>
        <dgm:ruleLst>
          <dgm:rule type="primFontSz" val="11" fact="NaN" max="NaN"/>
          <dgm:rule type="primFontSz" val="18" fact="NaN" max="NaN"/>
          <dgm:rule type="h" val="NaN" fact="1.5" max="NaN"/>
          <dgm:rule type="primFontSz" val="11" fact="NaN" max="NaN"/>
          <dgm:rule type="h" val="INF" fact="NaN" max="NaN"/>
        </dgm:ruleLst>
      </dgm:layoutNode>
      <dgm:forEach name="sibTransForEach" axis="followSib" ptType="sibTrans" cnt="1">
        <dgm:layoutNode name="sibTransSpacerBeforeConnector" styleLbl="node1">
          <dgm:alg type="sp"/>
          <dgm:shape xmlns:r="http://schemas.openxmlformats.org/officeDocument/2006/relationships" r:blip="">
            <dgm:adjLst/>
          </dgm:shape>
          <dgm:constrLst>
            <dgm:constr type="w" val="4.5"/>
          </dgm:constrLst>
          <dgm:presOf/>
          <dgm:ruleLst>
            <dgm:rule type="w" val="4.5" fact="NaN" max="NaN"/>
          </dgm:ruleLst>
        </dgm:layoutNode>
        <dgm:layoutNode name="sibTrans" styleLbl="node1">
          <dgm:alg type="sp"/>
          <dgm:shape xmlns:r="http://schemas.openxmlformats.org/officeDocument/2006/relationships" type="rightArrow" r:blip="">
            <dgm:adjLst>
              <dgm:adj idx="1" val="0.5"/>
            </dgm:adjLst>
          </dgm:shape>
          <dgm:presOf axis="self"/>
          <dgm:constrLst>
            <dgm:constr type="h" val="6.75"/>
          </dgm:constrLst>
          <dgm:ruleLst>
            <dgm:rule type="h" val="6.75" fact="NaN" max="NaN"/>
            <dgm:rule type="w" val="8.75" fact="NaN" max="NaN"/>
          </dgm:ruleLst>
        </dgm:layoutNode>
        <dgm:layoutNode name="sibTransSpacerAfterConnector">
          <dgm:alg type="sp"/>
          <dgm:shape xmlns:r="http://schemas.openxmlformats.org/officeDocument/2006/relationships" r:blip="">
            <dgm:adjLst/>
          </dgm:shape>
          <dgm:constrLst>
            <dgm:constr type="w" val="4.5"/>
          </dgm:constrLst>
          <dgm:presOf/>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82F99-F5D6-49E9-8BF5-2507F4844DB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57192AC-7531-4510-9A8E-630574058D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8C5B047-E1C1-4D97-A27E-91846F6CD537}"/>
              </a:ext>
            </a:extLst>
          </p:cNvPr>
          <p:cNvSpPr>
            <a:spLocks noGrp="1"/>
          </p:cNvSpPr>
          <p:nvPr>
            <p:ph type="dt" sz="half" idx="10"/>
          </p:nvPr>
        </p:nvSpPr>
        <p:spPr/>
        <p:txBody>
          <a:bodyPr/>
          <a:lstStyle/>
          <a:p>
            <a:fld id="{E8A08FC9-8555-4FF0-B9F4-AB0DC9C4D056}" type="datetimeFigureOut">
              <a:rPr lang="en-US" smtClean="0"/>
              <a:t>1/24/2019</a:t>
            </a:fld>
            <a:endParaRPr lang="en-US"/>
          </a:p>
        </p:txBody>
      </p:sp>
      <p:sp>
        <p:nvSpPr>
          <p:cNvPr id="5" name="Footer Placeholder 4">
            <a:extLst>
              <a:ext uri="{FF2B5EF4-FFF2-40B4-BE49-F238E27FC236}">
                <a16:creationId xmlns:a16="http://schemas.microsoft.com/office/drawing/2014/main" id="{279D34D0-5E8E-4258-A0DB-E096A60A6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C0B5E1-90D2-4D82-A5C6-8342BCBD7C62}"/>
              </a:ext>
            </a:extLst>
          </p:cNvPr>
          <p:cNvSpPr>
            <a:spLocks noGrp="1"/>
          </p:cNvSpPr>
          <p:nvPr>
            <p:ph type="sldNum" sz="quarter" idx="12"/>
          </p:nvPr>
        </p:nvSpPr>
        <p:spPr/>
        <p:txBody>
          <a:bodyPr/>
          <a:lstStyle/>
          <a:p>
            <a:fld id="{5EB936BA-348D-44B3-B38C-767DBD9A9B06}" type="slidenum">
              <a:rPr lang="en-US" smtClean="0"/>
              <a:t>‹#›</a:t>
            </a:fld>
            <a:endParaRPr lang="en-US"/>
          </a:p>
        </p:txBody>
      </p:sp>
    </p:spTree>
    <p:extLst>
      <p:ext uri="{BB962C8B-B14F-4D97-AF65-F5344CB8AC3E}">
        <p14:creationId xmlns:p14="http://schemas.microsoft.com/office/powerpoint/2010/main" val="532035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1B1E5-DF8E-409A-8854-B5A54DB8445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CEF3876-6EE7-4CA3-8FEB-34DC96E0B2E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5E74A1-6159-44E4-96C4-24A7EA9CF30D}"/>
              </a:ext>
            </a:extLst>
          </p:cNvPr>
          <p:cNvSpPr>
            <a:spLocks noGrp="1"/>
          </p:cNvSpPr>
          <p:nvPr>
            <p:ph type="dt" sz="half" idx="10"/>
          </p:nvPr>
        </p:nvSpPr>
        <p:spPr/>
        <p:txBody>
          <a:bodyPr/>
          <a:lstStyle/>
          <a:p>
            <a:fld id="{E8A08FC9-8555-4FF0-B9F4-AB0DC9C4D056}" type="datetimeFigureOut">
              <a:rPr lang="en-US" smtClean="0"/>
              <a:t>1/24/2019</a:t>
            </a:fld>
            <a:endParaRPr lang="en-US"/>
          </a:p>
        </p:txBody>
      </p:sp>
      <p:sp>
        <p:nvSpPr>
          <p:cNvPr id="5" name="Footer Placeholder 4">
            <a:extLst>
              <a:ext uri="{FF2B5EF4-FFF2-40B4-BE49-F238E27FC236}">
                <a16:creationId xmlns:a16="http://schemas.microsoft.com/office/drawing/2014/main" id="{C4A6FA9D-1C01-46EE-9325-215F8EACF5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3EB948-C188-4F78-9844-B3010B0A5A74}"/>
              </a:ext>
            </a:extLst>
          </p:cNvPr>
          <p:cNvSpPr>
            <a:spLocks noGrp="1"/>
          </p:cNvSpPr>
          <p:nvPr>
            <p:ph type="sldNum" sz="quarter" idx="12"/>
          </p:nvPr>
        </p:nvSpPr>
        <p:spPr/>
        <p:txBody>
          <a:bodyPr/>
          <a:lstStyle/>
          <a:p>
            <a:fld id="{5EB936BA-348D-44B3-B38C-767DBD9A9B06}" type="slidenum">
              <a:rPr lang="en-US" smtClean="0"/>
              <a:t>‹#›</a:t>
            </a:fld>
            <a:endParaRPr lang="en-US"/>
          </a:p>
        </p:txBody>
      </p:sp>
    </p:spTree>
    <p:extLst>
      <p:ext uri="{BB962C8B-B14F-4D97-AF65-F5344CB8AC3E}">
        <p14:creationId xmlns:p14="http://schemas.microsoft.com/office/powerpoint/2010/main" val="2671761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50D372-E85A-4273-B587-CBE9B42621D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1EAB18-E622-4B15-A5B5-8302B82F94F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763189-C664-423F-AF17-BD97C781A3F0}"/>
              </a:ext>
            </a:extLst>
          </p:cNvPr>
          <p:cNvSpPr>
            <a:spLocks noGrp="1"/>
          </p:cNvSpPr>
          <p:nvPr>
            <p:ph type="dt" sz="half" idx="10"/>
          </p:nvPr>
        </p:nvSpPr>
        <p:spPr/>
        <p:txBody>
          <a:bodyPr/>
          <a:lstStyle/>
          <a:p>
            <a:fld id="{E8A08FC9-8555-4FF0-B9F4-AB0DC9C4D056}" type="datetimeFigureOut">
              <a:rPr lang="en-US" smtClean="0"/>
              <a:t>1/24/2019</a:t>
            </a:fld>
            <a:endParaRPr lang="en-US"/>
          </a:p>
        </p:txBody>
      </p:sp>
      <p:sp>
        <p:nvSpPr>
          <p:cNvPr id="5" name="Footer Placeholder 4">
            <a:extLst>
              <a:ext uri="{FF2B5EF4-FFF2-40B4-BE49-F238E27FC236}">
                <a16:creationId xmlns:a16="http://schemas.microsoft.com/office/drawing/2014/main" id="{8DAF8D21-207E-4496-A5E1-092BD3B8F2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C99C93-756B-4D99-AF38-46B8D4DBDB73}"/>
              </a:ext>
            </a:extLst>
          </p:cNvPr>
          <p:cNvSpPr>
            <a:spLocks noGrp="1"/>
          </p:cNvSpPr>
          <p:nvPr>
            <p:ph type="sldNum" sz="quarter" idx="12"/>
          </p:nvPr>
        </p:nvSpPr>
        <p:spPr/>
        <p:txBody>
          <a:bodyPr/>
          <a:lstStyle/>
          <a:p>
            <a:fld id="{5EB936BA-348D-44B3-B38C-767DBD9A9B06}" type="slidenum">
              <a:rPr lang="en-US" smtClean="0"/>
              <a:t>‹#›</a:t>
            </a:fld>
            <a:endParaRPr lang="en-US"/>
          </a:p>
        </p:txBody>
      </p:sp>
    </p:spTree>
    <p:extLst>
      <p:ext uri="{BB962C8B-B14F-4D97-AF65-F5344CB8AC3E}">
        <p14:creationId xmlns:p14="http://schemas.microsoft.com/office/powerpoint/2010/main" val="1391626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87377-0FD7-488A-A25E-5627F07C04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CFDEB6-7562-468B-B619-58224919FE6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2EA725-D8DE-4C62-A688-0782D191BCF0}"/>
              </a:ext>
            </a:extLst>
          </p:cNvPr>
          <p:cNvSpPr>
            <a:spLocks noGrp="1"/>
          </p:cNvSpPr>
          <p:nvPr>
            <p:ph type="dt" sz="half" idx="10"/>
          </p:nvPr>
        </p:nvSpPr>
        <p:spPr/>
        <p:txBody>
          <a:bodyPr/>
          <a:lstStyle/>
          <a:p>
            <a:fld id="{E8A08FC9-8555-4FF0-B9F4-AB0DC9C4D056}" type="datetimeFigureOut">
              <a:rPr lang="en-US" smtClean="0"/>
              <a:t>1/24/2019</a:t>
            </a:fld>
            <a:endParaRPr lang="en-US"/>
          </a:p>
        </p:txBody>
      </p:sp>
      <p:sp>
        <p:nvSpPr>
          <p:cNvPr id="5" name="Footer Placeholder 4">
            <a:extLst>
              <a:ext uri="{FF2B5EF4-FFF2-40B4-BE49-F238E27FC236}">
                <a16:creationId xmlns:a16="http://schemas.microsoft.com/office/drawing/2014/main" id="{72CD6477-129D-4E90-9DF4-18C80BF352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267584-6949-40F9-865D-5D544F24549F}"/>
              </a:ext>
            </a:extLst>
          </p:cNvPr>
          <p:cNvSpPr>
            <a:spLocks noGrp="1"/>
          </p:cNvSpPr>
          <p:nvPr>
            <p:ph type="sldNum" sz="quarter" idx="12"/>
          </p:nvPr>
        </p:nvSpPr>
        <p:spPr/>
        <p:txBody>
          <a:bodyPr/>
          <a:lstStyle/>
          <a:p>
            <a:fld id="{5EB936BA-348D-44B3-B38C-767DBD9A9B06}" type="slidenum">
              <a:rPr lang="en-US" smtClean="0"/>
              <a:t>‹#›</a:t>
            </a:fld>
            <a:endParaRPr lang="en-US"/>
          </a:p>
        </p:txBody>
      </p:sp>
    </p:spTree>
    <p:extLst>
      <p:ext uri="{BB962C8B-B14F-4D97-AF65-F5344CB8AC3E}">
        <p14:creationId xmlns:p14="http://schemas.microsoft.com/office/powerpoint/2010/main" val="710806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9F4FD-82BE-47B6-B835-FA07B2B1ED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D4429F8-5CEE-41D6-8682-C3DDBE8562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1CC7E3A-5E5C-45B2-8A3D-5F4EA5C41CCF}"/>
              </a:ext>
            </a:extLst>
          </p:cNvPr>
          <p:cNvSpPr>
            <a:spLocks noGrp="1"/>
          </p:cNvSpPr>
          <p:nvPr>
            <p:ph type="dt" sz="half" idx="10"/>
          </p:nvPr>
        </p:nvSpPr>
        <p:spPr/>
        <p:txBody>
          <a:bodyPr/>
          <a:lstStyle/>
          <a:p>
            <a:fld id="{E8A08FC9-8555-4FF0-B9F4-AB0DC9C4D056}" type="datetimeFigureOut">
              <a:rPr lang="en-US" smtClean="0"/>
              <a:t>1/24/2019</a:t>
            </a:fld>
            <a:endParaRPr lang="en-US"/>
          </a:p>
        </p:txBody>
      </p:sp>
      <p:sp>
        <p:nvSpPr>
          <p:cNvPr id="5" name="Footer Placeholder 4">
            <a:extLst>
              <a:ext uri="{FF2B5EF4-FFF2-40B4-BE49-F238E27FC236}">
                <a16:creationId xmlns:a16="http://schemas.microsoft.com/office/drawing/2014/main" id="{60554CF1-906D-4508-98ED-220BC4CB25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01F955-362C-4033-9A16-6CA968AE72FB}"/>
              </a:ext>
            </a:extLst>
          </p:cNvPr>
          <p:cNvSpPr>
            <a:spLocks noGrp="1"/>
          </p:cNvSpPr>
          <p:nvPr>
            <p:ph type="sldNum" sz="quarter" idx="12"/>
          </p:nvPr>
        </p:nvSpPr>
        <p:spPr/>
        <p:txBody>
          <a:bodyPr/>
          <a:lstStyle/>
          <a:p>
            <a:fld id="{5EB936BA-348D-44B3-B38C-767DBD9A9B06}" type="slidenum">
              <a:rPr lang="en-US" smtClean="0"/>
              <a:t>‹#›</a:t>
            </a:fld>
            <a:endParaRPr lang="en-US"/>
          </a:p>
        </p:txBody>
      </p:sp>
    </p:spTree>
    <p:extLst>
      <p:ext uri="{BB962C8B-B14F-4D97-AF65-F5344CB8AC3E}">
        <p14:creationId xmlns:p14="http://schemas.microsoft.com/office/powerpoint/2010/main" val="1615744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E9131-9652-4589-A209-B7E1669F1D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E6044E-F10C-4AD7-8E60-861B8144A02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ECE2D4-BB63-4021-8E07-60B9DAF69FF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C4DC628-B276-4B4F-AB1C-0206973C70B3}"/>
              </a:ext>
            </a:extLst>
          </p:cNvPr>
          <p:cNvSpPr>
            <a:spLocks noGrp="1"/>
          </p:cNvSpPr>
          <p:nvPr>
            <p:ph type="dt" sz="half" idx="10"/>
          </p:nvPr>
        </p:nvSpPr>
        <p:spPr/>
        <p:txBody>
          <a:bodyPr/>
          <a:lstStyle/>
          <a:p>
            <a:fld id="{E8A08FC9-8555-4FF0-B9F4-AB0DC9C4D056}" type="datetimeFigureOut">
              <a:rPr lang="en-US" smtClean="0"/>
              <a:t>1/24/2019</a:t>
            </a:fld>
            <a:endParaRPr lang="en-US"/>
          </a:p>
        </p:txBody>
      </p:sp>
      <p:sp>
        <p:nvSpPr>
          <p:cNvPr id="6" name="Footer Placeholder 5">
            <a:extLst>
              <a:ext uri="{FF2B5EF4-FFF2-40B4-BE49-F238E27FC236}">
                <a16:creationId xmlns:a16="http://schemas.microsoft.com/office/drawing/2014/main" id="{CE7B4A8B-D532-4120-9D2D-53B133C258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A665A5-07C5-4575-9178-7194605B2719}"/>
              </a:ext>
            </a:extLst>
          </p:cNvPr>
          <p:cNvSpPr>
            <a:spLocks noGrp="1"/>
          </p:cNvSpPr>
          <p:nvPr>
            <p:ph type="sldNum" sz="quarter" idx="12"/>
          </p:nvPr>
        </p:nvSpPr>
        <p:spPr/>
        <p:txBody>
          <a:bodyPr/>
          <a:lstStyle/>
          <a:p>
            <a:fld id="{5EB936BA-348D-44B3-B38C-767DBD9A9B06}" type="slidenum">
              <a:rPr lang="en-US" smtClean="0"/>
              <a:t>‹#›</a:t>
            </a:fld>
            <a:endParaRPr lang="en-US"/>
          </a:p>
        </p:txBody>
      </p:sp>
    </p:spTree>
    <p:extLst>
      <p:ext uri="{BB962C8B-B14F-4D97-AF65-F5344CB8AC3E}">
        <p14:creationId xmlns:p14="http://schemas.microsoft.com/office/powerpoint/2010/main" val="1054381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5057B-C4D2-45A5-BA98-8EA99160937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6A34011-016F-4EFB-B524-A675CD8262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84D5795-7048-417A-AA6D-0E2110A20B7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74DE06B-6F6C-4AF4-BBD0-0CB2E679F1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83672D9-5EC3-4B4B-90B4-17DA3F25157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0BBF446-CC2F-421A-B381-CB262748A49E}"/>
              </a:ext>
            </a:extLst>
          </p:cNvPr>
          <p:cNvSpPr>
            <a:spLocks noGrp="1"/>
          </p:cNvSpPr>
          <p:nvPr>
            <p:ph type="dt" sz="half" idx="10"/>
          </p:nvPr>
        </p:nvSpPr>
        <p:spPr/>
        <p:txBody>
          <a:bodyPr/>
          <a:lstStyle/>
          <a:p>
            <a:fld id="{E8A08FC9-8555-4FF0-B9F4-AB0DC9C4D056}" type="datetimeFigureOut">
              <a:rPr lang="en-US" smtClean="0"/>
              <a:t>1/24/2019</a:t>
            </a:fld>
            <a:endParaRPr lang="en-US"/>
          </a:p>
        </p:txBody>
      </p:sp>
      <p:sp>
        <p:nvSpPr>
          <p:cNvPr id="8" name="Footer Placeholder 7">
            <a:extLst>
              <a:ext uri="{FF2B5EF4-FFF2-40B4-BE49-F238E27FC236}">
                <a16:creationId xmlns:a16="http://schemas.microsoft.com/office/drawing/2014/main" id="{77D18973-17B5-49F8-809D-D214E92F5FA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53A322D-B47A-4375-9AEC-5C03C24B4CA7}"/>
              </a:ext>
            </a:extLst>
          </p:cNvPr>
          <p:cNvSpPr>
            <a:spLocks noGrp="1"/>
          </p:cNvSpPr>
          <p:nvPr>
            <p:ph type="sldNum" sz="quarter" idx="12"/>
          </p:nvPr>
        </p:nvSpPr>
        <p:spPr/>
        <p:txBody>
          <a:bodyPr/>
          <a:lstStyle/>
          <a:p>
            <a:fld id="{5EB936BA-348D-44B3-B38C-767DBD9A9B06}" type="slidenum">
              <a:rPr lang="en-US" smtClean="0"/>
              <a:t>‹#›</a:t>
            </a:fld>
            <a:endParaRPr lang="en-US"/>
          </a:p>
        </p:txBody>
      </p:sp>
    </p:spTree>
    <p:extLst>
      <p:ext uri="{BB962C8B-B14F-4D97-AF65-F5344CB8AC3E}">
        <p14:creationId xmlns:p14="http://schemas.microsoft.com/office/powerpoint/2010/main" val="1576759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BC002-C344-495C-83A1-7D4B67BAD60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E62972E-D649-4215-9991-C643FDD9E2D2}"/>
              </a:ext>
            </a:extLst>
          </p:cNvPr>
          <p:cNvSpPr>
            <a:spLocks noGrp="1"/>
          </p:cNvSpPr>
          <p:nvPr>
            <p:ph type="dt" sz="half" idx="10"/>
          </p:nvPr>
        </p:nvSpPr>
        <p:spPr/>
        <p:txBody>
          <a:bodyPr/>
          <a:lstStyle/>
          <a:p>
            <a:fld id="{E8A08FC9-8555-4FF0-B9F4-AB0DC9C4D056}" type="datetimeFigureOut">
              <a:rPr lang="en-US" smtClean="0"/>
              <a:t>1/24/2019</a:t>
            </a:fld>
            <a:endParaRPr lang="en-US"/>
          </a:p>
        </p:txBody>
      </p:sp>
      <p:sp>
        <p:nvSpPr>
          <p:cNvPr id="4" name="Footer Placeholder 3">
            <a:extLst>
              <a:ext uri="{FF2B5EF4-FFF2-40B4-BE49-F238E27FC236}">
                <a16:creationId xmlns:a16="http://schemas.microsoft.com/office/drawing/2014/main" id="{3D92F6D8-32F0-4671-9CC2-2A45678774F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FEA9E2B-3E6C-414B-A81D-2B8A153055EE}"/>
              </a:ext>
            </a:extLst>
          </p:cNvPr>
          <p:cNvSpPr>
            <a:spLocks noGrp="1"/>
          </p:cNvSpPr>
          <p:nvPr>
            <p:ph type="sldNum" sz="quarter" idx="12"/>
          </p:nvPr>
        </p:nvSpPr>
        <p:spPr/>
        <p:txBody>
          <a:bodyPr/>
          <a:lstStyle/>
          <a:p>
            <a:fld id="{5EB936BA-348D-44B3-B38C-767DBD9A9B06}" type="slidenum">
              <a:rPr lang="en-US" smtClean="0"/>
              <a:t>‹#›</a:t>
            </a:fld>
            <a:endParaRPr lang="en-US"/>
          </a:p>
        </p:txBody>
      </p:sp>
    </p:spTree>
    <p:extLst>
      <p:ext uri="{BB962C8B-B14F-4D97-AF65-F5344CB8AC3E}">
        <p14:creationId xmlns:p14="http://schemas.microsoft.com/office/powerpoint/2010/main" val="249655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5165DF-8B91-45C7-8FC4-D7C1FE7CB8CD}"/>
              </a:ext>
            </a:extLst>
          </p:cNvPr>
          <p:cNvSpPr>
            <a:spLocks noGrp="1"/>
          </p:cNvSpPr>
          <p:nvPr>
            <p:ph type="dt" sz="half" idx="10"/>
          </p:nvPr>
        </p:nvSpPr>
        <p:spPr/>
        <p:txBody>
          <a:bodyPr/>
          <a:lstStyle/>
          <a:p>
            <a:fld id="{E8A08FC9-8555-4FF0-B9F4-AB0DC9C4D056}" type="datetimeFigureOut">
              <a:rPr lang="en-US" smtClean="0"/>
              <a:t>1/24/2019</a:t>
            </a:fld>
            <a:endParaRPr lang="en-US"/>
          </a:p>
        </p:txBody>
      </p:sp>
      <p:sp>
        <p:nvSpPr>
          <p:cNvPr id="3" name="Footer Placeholder 2">
            <a:extLst>
              <a:ext uri="{FF2B5EF4-FFF2-40B4-BE49-F238E27FC236}">
                <a16:creationId xmlns:a16="http://schemas.microsoft.com/office/drawing/2014/main" id="{5FDFB630-7BB9-46B0-BBC6-C63420A6351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3560DF-EE45-4669-829D-8B1712AA3DF9}"/>
              </a:ext>
            </a:extLst>
          </p:cNvPr>
          <p:cNvSpPr>
            <a:spLocks noGrp="1"/>
          </p:cNvSpPr>
          <p:nvPr>
            <p:ph type="sldNum" sz="quarter" idx="12"/>
          </p:nvPr>
        </p:nvSpPr>
        <p:spPr/>
        <p:txBody>
          <a:bodyPr/>
          <a:lstStyle/>
          <a:p>
            <a:fld id="{5EB936BA-348D-44B3-B38C-767DBD9A9B06}" type="slidenum">
              <a:rPr lang="en-US" smtClean="0"/>
              <a:t>‹#›</a:t>
            </a:fld>
            <a:endParaRPr lang="en-US"/>
          </a:p>
        </p:txBody>
      </p:sp>
    </p:spTree>
    <p:extLst>
      <p:ext uri="{BB962C8B-B14F-4D97-AF65-F5344CB8AC3E}">
        <p14:creationId xmlns:p14="http://schemas.microsoft.com/office/powerpoint/2010/main" val="2118850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C3BE5-304E-44A9-AD0D-5664551191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4409CB-87A1-468F-933C-FB5F87E324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C91B3F-026C-4F2D-97E0-3290328859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3BFA286-B158-4EA5-8E96-3EB0AF4212CC}"/>
              </a:ext>
            </a:extLst>
          </p:cNvPr>
          <p:cNvSpPr>
            <a:spLocks noGrp="1"/>
          </p:cNvSpPr>
          <p:nvPr>
            <p:ph type="dt" sz="half" idx="10"/>
          </p:nvPr>
        </p:nvSpPr>
        <p:spPr/>
        <p:txBody>
          <a:bodyPr/>
          <a:lstStyle/>
          <a:p>
            <a:fld id="{E8A08FC9-8555-4FF0-B9F4-AB0DC9C4D056}" type="datetimeFigureOut">
              <a:rPr lang="en-US" smtClean="0"/>
              <a:t>1/24/2019</a:t>
            </a:fld>
            <a:endParaRPr lang="en-US"/>
          </a:p>
        </p:txBody>
      </p:sp>
      <p:sp>
        <p:nvSpPr>
          <p:cNvPr id="6" name="Footer Placeholder 5">
            <a:extLst>
              <a:ext uri="{FF2B5EF4-FFF2-40B4-BE49-F238E27FC236}">
                <a16:creationId xmlns:a16="http://schemas.microsoft.com/office/drawing/2014/main" id="{50BDA061-6064-4AB2-915C-753B4FB512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6B17D3-2D08-4054-B09E-B219C50C587A}"/>
              </a:ext>
            </a:extLst>
          </p:cNvPr>
          <p:cNvSpPr>
            <a:spLocks noGrp="1"/>
          </p:cNvSpPr>
          <p:nvPr>
            <p:ph type="sldNum" sz="quarter" idx="12"/>
          </p:nvPr>
        </p:nvSpPr>
        <p:spPr/>
        <p:txBody>
          <a:bodyPr/>
          <a:lstStyle/>
          <a:p>
            <a:fld id="{5EB936BA-348D-44B3-B38C-767DBD9A9B06}" type="slidenum">
              <a:rPr lang="en-US" smtClean="0"/>
              <a:t>‹#›</a:t>
            </a:fld>
            <a:endParaRPr lang="en-US"/>
          </a:p>
        </p:txBody>
      </p:sp>
    </p:spTree>
    <p:extLst>
      <p:ext uri="{BB962C8B-B14F-4D97-AF65-F5344CB8AC3E}">
        <p14:creationId xmlns:p14="http://schemas.microsoft.com/office/powerpoint/2010/main" val="1915105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9B053-4995-4FDB-B3F3-6067697737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735D9F9-4C7D-4257-B197-66BE39B2AE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64EE95A-B7DE-413B-8502-C77A8F0FCB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D603D2F-0A87-4D54-8E4F-71EB30957C12}"/>
              </a:ext>
            </a:extLst>
          </p:cNvPr>
          <p:cNvSpPr>
            <a:spLocks noGrp="1"/>
          </p:cNvSpPr>
          <p:nvPr>
            <p:ph type="dt" sz="half" idx="10"/>
          </p:nvPr>
        </p:nvSpPr>
        <p:spPr/>
        <p:txBody>
          <a:bodyPr/>
          <a:lstStyle/>
          <a:p>
            <a:fld id="{E8A08FC9-8555-4FF0-B9F4-AB0DC9C4D056}" type="datetimeFigureOut">
              <a:rPr lang="en-US" smtClean="0"/>
              <a:t>1/24/2019</a:t>
            </a:fld>
            <a:endParaRPr lang="en-US"/>
          </a:p>
        </p:txBody>
      </p:sp>
      <p:sp>
        <p:nvSpPr>
          <p:cNvPr id="6" name="Footer Placeholder 5">
            <a:extLst>
              <a:ext uri="{FF2B5EF4-FFF2-40B4-BE49-F238E27FC236}">
                <a16:creationId xmlns:a16="http://schemas.microsoft.com/office/drawing/2014/main" id="{EAA30882-3704-42B6-8476-98B23A1DFE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2690B-2DA6-41F2-A638-825574C83E0E}"/>
              </a:ext>
            </a:extLst>
          </p:cNvPr>
          <p:cNvSpPr>
            <a:spLocks noGrp="1"/>
          </p:cNvSpPr>
          <p:nvPr>
            <p:ph type="sldNum" sz="quarter" idx="12"/>
          </p:nvPr>
        </p:nvSpPr>
        <p:spPr/>
        <p:txBody>
          <a:bodyPr/>
          <a:lstStyle/>
          <a:p>
            <a:fld id="{5EB936BA-348D-44B3-B38C-767DBD9A9B06}" type="slidenum">
              <a:rPr lang="en-US" smtClean="0"/>
              <a:t>‹#›</a:t>
            </a:fld>
            <a:endParaRPr lang="en-US"/>
          </a:p>
        </p:txBody>
      </p:sp>
    </p:spTree>
    <p:extLst>
      <p:ext uri="{BB962C8B-B14F-4D97-AF65-F5344CB8AC3E}">
        <p14:creationId xmlns:p14="http://schemas.microsoft.com/office/powerpoint/2010/main" val="2443381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B92CF2-ACC5-40E0-89FE-48E64043FB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2E59743-ACC9-4F4F-B6C9-0C20A51869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84EC7A-0141-46F2-A038-7D0A5BE455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A08FC9-8555-4FF0-B9F4-AB0DC9C4D056}" type="datetimeFigureOut">
              <a:rPr lang="en-US" smtClean="0"/>
              <a:t>1/24/2019</a:t>
            </a:fld>
            <a:endParaRPr lang="en-US"/>
          </a:p>
        </p:txBody>
      </p:sp>
      <p:sp>
        <p:nvSpPr>
          <p:cNvPr id="5" name="Footer Placeholder 4">
            <a:extLst>
              <a:ext uri="{FF2B5EF4-FFF2-40B4-BE49-F238E27FC236}">
                <a16:creationId xmlns:a16="http://schemas.microsoft.com/office/drawing/2014/main" id="{E9797678-85D7-4F06-AB79-813FD00A74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FC89753-CBE2-4863-A49A-DA4170C3D1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B936BA-348D-44B3-B38C-767DBD9A9B06}" type="slidenum">
              <a:rPr lang="en-US" smtClean="0"/>
              <a:t>‹#›</a:t>
            </a:fld>
            <a:endParaRPr lang="en-US"/>
          </a:p>
        </p:txBody>
      </p:sp>
    </p:spTree>
    <p:extLst>
      <p:ext uri="{BB962C8B-B14F-4D97-AF65-F5344CB8AC3E}">
        <p14:creationId xmlns:p14="http://schemas.microsoft.com/office/powerpoint/2010/main" val="32973141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E5AE3-B584-4B74-99CE-8A8A467EB916}"/>
              </a:ext>
            </a:extLst>
          </p:cNvPr>
          <p:cNvSpPr>
            <a:spLocks noGrp="1"/>
          </p:cNvSpPr>
          <p:nvPr>
            <p:ph type="ctrTitle"/>
          </p:nvPr>
        </p:nvSpPr>
        <p:spPr/>
        <p:txBody>
          <a:bodyPr/>
          <a:lstStyle/>
          <a:p>
            <a:r>
              <a:rPr lang="en-US" dirty="0"/>
              <a:t>Update on SMBKC rebuilding and assessment planning</a:t>
            </a:r>
          </a:p>
        </p:txBody>
      </p:sp>
      <p:sp>
        <p:nvSpPr>
          <p:cNvPr id="3" name="Subtitle 2">
            <a:extLst>
              <a:ext uri="{FF2B5EF4-FFF2-40B4-BE49-F238E27FC236}">
                <a16:creationId xmlns:a16="http://schemas.microsoft.com/office/drawing/2014/main" id="{D3C8CF95-F514-4B93-A977-517AD79CCD0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24511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709D87E-42F0-43DD-AA3B-BB33D6BBDD59}"/>
              </a:ext>
            </a:extLst>
          </p:cNvPr>
          <p:cNvSpPr>
            <a:spLocks noGrp="1"/>
          </p:cNvSpPr>
          <p:nvPr>
            <p:ph type="title"/>
          </p:nvPr>
        </p:nvSpPr>
        <p:spPr>
          <a:xfrm>
            <a:off x="640079" y="2053641"/>
            <a:ext cx="3669161" cy="2760098"/>
          </a:xfrm>
        </p:spPr>
        <p:txBody>
          <a:bodyPr>
            <a:normAutofit/>
          </a:bodyPr>
          <a:lstStyle/>
          <a:p>
            <a:r>
              <a:rPr lang="en-US" sz="3700">
                <a:solidFill>
                  <a:srgbClr val="FFFFFF"/>
                </a:solidFill>
              </a:rPr>
              <a:t>January 2019</a:t>
            </a:r>
            <a:br>
              <a:rPr lang="en-US" sz="3700">
                <a:solidFill>
                  <a:srgbClr val="FFFFFF"/>
                </a:solidFill>
              </a:rPr>
            </a:br>
            <a:r>
              <a:rPr lang="en-US" sz="3700">
                <a:solidFill>
                  <a:srgbClr val="FFFFFF"/>
                </a:solidFill>
              </a:rPr>
              <a:t>CPT discussion and recommendations </a:t>
            </a:r>
            <a:endParaRPr lang="en-US" sz="3700" dirty="0">
              <a:solidFill>
                <a:srgbClr val="FFFFFF"/>
              </a:solidFill>
            </a:endParaRPr>
          </a:p>
        </p:txBody>
      </p:sp>
      <p:sp>
        <p:nvSpPr>
          <p:cNvPr id="3" name="Content Placeholder 2">
            <a:extLst>
              <a:ext uri="{FF2B5EF4-FFF2-40B4-BE49-F238E27FC236}">
                <a16:creationId xmlns:a16="http://schemas.microsoft.com/office/drawing/2014/main" id="{EAEDC77C-171B-44AB-B611-DB33DA6BD6F8}"/>
              </a:ext>
            </a:extLst>
          </p:cNvPr>
          <p:cNvSpPr>
            <a:spLocks noGrp="1"/>
          </p:cNvSpPr>
          <p:nvPr>
            <p:ph idx="1"/>
          </p:nvPr>
        </p:nvSpPr>
        <p:spPr>
          <a:xfrm>
            <a:off x="5744309" y="181708"/>
            <a:ext cx="6260122" cy="6600092"/>
          </a:xfrm>
        </p:spPr>
        <p:txBody>
          <a:bodyPr anchor="ctr">
            <a:normAutofit lnSpcReduction="10000"/>
          </a:bodyPr>
          <a:lstStyle/>
          <a:p>
            <a:r>
              <a:rPr lang="en-US" sz="2000">
                <a:solidFill>
                  <a:srgbClr val="000000"/>
                </a:solidFill>
              </a:rPr>
              <a:t>GMACs code corrected for SMBKC assessment and updated code to be used for 2019 assessment; also coded to allow for projections</a:t>
            </a:r>
          </a:p>
          <a:p>
            <a:r>
              <a:rPr lang="en-US" sz="2000">
                <a:solidFill>
                  <a:srgbClr val="000000"/>
                </a:solidFill>
              </a:rPr>
              <a:t>Projections to date indicate that recruitment is the most critical assumption to estimate rebuilding time frame</a:t>
            </a:r>
          </a:p>
          <a:p>
            <a:pPr lvl="1"/>
            <a:r>
              <a:rPr lang="en-US" sz="2000">
                <a:solidFill>
                  <a:srgbClr val="000000"/>
                </a:solidFill>
              </a:rPr>
              <a:t>Bycatch amounts do not affect time frame to rebuild</a:t>
            </a:r>
          </a:p>
          <a:p>
            <a:pPr lvl="1"/>
            <a:r>
              <a:rPr lang="en-US" sz="2000">
                <a:solidFill>
                  <a:srgbClr val="000000"/>
                </a:solidFill>
              </a:rPr>
              <a:t>Only very optimistic recruitment assumptions estimate rebuilding within 10 years under F=0</a:t>
            </a:r>
          </a:p>
          <a:p>
            <a:r>
              <a:rPr lang="en-US" sz="2000">
                <a:solidFill>
                  <a:srgbClr val="000000"/>
                </a:solidFill>
              </a:rPr>
              <a:t>Need SSC input/considerations on what is the most realistic estimate for recruitment for purposes of the rebuilding plan projections</a:t>
            </a:r>
          </a:p>
          <a:p>
            <a:r>
              <a:rPr lang="en-US" sz="2000">
                <a:solidFill>
                  <a:srgbClr val="000000"/>
                </a:solidFill>
              </a:rPr>
              <a:t>Implications for BMSY time frame</a:t>
            </a:r>
          </a:p>
          <a:p>
            <a:r>
              <a:rPr lang="en-US" sz="2000">
                <a:solidFill>
                  <a:srgbClr val="000000"/>
                </a:solidFill>
              </a:rPr>
              <a:t>What are other (secondary) considerations for the rebuilding plan?</a:t>
            </a:r>
          </a:p>
          <a:p>
            <a:pPr lvl="1"/>
            <a:r>
              <a:rPr lang="en-US" sz="2000">
                <a:solidFill>
                  <a:srgbClr val="000000"/>
                </a:solidFill>
              </a:rPr>
              <a:t>State harvest strategy and potential need for revision</a:t>
            </a:r>
          </a:p>
          <a:p>
            <a:pPr lvl="1"/>
            <a:r>
              <a:rPr lang="en-US" sz="2000">
                <a:solidFill>
                  <a:srgbClr val="000000"/>
                </a:solidFill>
              </a:rPr>
              <a:t>Are there reasons to consider additional groundfish fishery measures to increase likelihood of rebuilding (habitat or other area closures?</a:t>
            </a:r>
          </a:p>
          <a:p>
            <a:pPr lvl="1"/>
            <a:r>
              <a:rPr lang="en-US" sz="2000">
                <a:solidFill>
                  <a:srgbClr val="000000"/>
                </a:solidFill>
              </a:rPr>
              <a:t>Recommendations on ‘rebuilt’, 1 vs 2 years &gt; BMSY</a:t>
            </a:r>
            <a:endParaRPr lang="en-US" sz="2000" dirty="0">
              <a:solidFill>
                <a:srgbClr val="000000"/>
              </a:solidFill>
            </a:endParaRPr>
          </a:p>
        </p:txBody>
      </p:sp>
    </p:spTree>
    <p:extLst>
      <p:ext uri="{BB962C8B-B14F-4D97-AF65-F5344CB8AC3E}">
        <p14:creationId xmlns:p14="http://schemas.microsoft.com/office/powerpoint/2010/main" val="1793269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46719-AD63-4B1E-A2FF-6A4F95F30B2F}"/>
              </a:ext>
            </a:extLst>
          </p:cNvPr>
          <p:cNvSpPr>
            <a:spLocks noGrp="1"/>
          </p:cNvSpPr>
          <p:nvPr>
            <p:ph type="title"/>
          </p:nvPr>
        </p:nvSpPr>
        <p:spPr>
          <a:xfrm>
            <a:off x="839788" y="147913"/>
            <a:ext cx="10515600" cy="1325563"/>
          </a:xfrm>
        </p:spPr>
        <p:txBody>
          <a:bodyPr/>
          <a:lstStyle/>
          <a:p>
            <a:r>
              <a:rPr lang="en-US" dirty="0"/>
              <a:t>Analyses and Plans for Winter/Spring 2019</a:t>
            </a:r>
          </a:p>
        </p:txBody>
      </p:sp>
      <p:sp>
        <p:nvSpPr>
          <p:cNvPr id="4" name="Text Placeholder 3">
            <a:extLst>
              <a:ext uri="{FF2B5EF4-FFF2-40B4-BE49-F238E27FC236}">
                <a16:creationId xmlns:a16="http://schemas.microsoft.com/office/drawing/2014/main" id="{E0E88507-AA43-4339-AAB9-9F225E3333F9}"/>
              </a:ext>
            </a:extLst>
          </p:cNvPr>
          <p:cNvSpPr>
            <a:spLocks noGrp="1"/>
          </p:cNvSpPr>
          <p:nvPr>
            <p:ph type="body" idx="1"/>
          </p:nvPr>
        </p:nvSpPr>
        <p:spPr>
          <a:xfrm>
            <a:off x="0" y="1302835"/>
            <a:ext cx="5157787" cy="482844"/>
          </a:xfrm>
        </p:spPr>
        <p:txBody>
          <a:bodyPr/>
          <a:lstStyle/>
          <a:p>
            <a:r>
              <a:rPr lang="en-US" dirty="0">
                <a:solidFill>
                  <a:srgbClr val="FF0000"/>
                </a:solidFill>
              </a:rPr>
              <a:t>Assessment</a:t>
            </a:r>
          </a:p>
        </p:txBody>
      </p:sp>
      <p:sp>
        <p:nvSpPr>
          <p:cNvPr id="3" name="Content Placeholder 2">
            <a:extLst>
              <a:ext uri="{FF2B5EF4-FFF2-40B4-BE49-F238E27FC236}">
                <a16:creationId xmlns:a16="http://schemas.microsoft.com/office/drawing/2014/main" id="{42152487-59C9-4F49-B8E7-09BC42748BC6}"/>
              </a:ext>
            </a:extLst>
          </p:cNvPr>
          <p:cNvSpPr>
            <a:spLocks noGrp="1"/>
          </p:cNvSpPr>
          <p:nvPr>
            <p:ph sz="half" idx="2"/>
          </p:nvPr>
        </p:nvSpPr>
        <p:spPr>
          <a:xfrm>
            <a:off x="147332" y="1831821"/>
            <a:ext cx="5766960" cy="4878266"/>
          </a:xfrm>
        </p:spPr>
        <p:txBody>
          <a:bodyPr>
            <a:noAutofit/>
          </a:bodyPr>
          <a:lstStyle/>
          <a:p>
            <a:r>
              <a:rPr lang="en-US" sz="2400" dirty="0"/>
              <a:t>Transfer assessment and projection code to ADFG [Andre/Jim I?/ADFG]</a:t>
            </a:r>
          </a:p>
          <a:p>
            <a:r>
              <a:rPr lang="en-US" sz="2400" dirty="0"/>
              <a:t>B</a:t>
            </a:r>
            <a:r>
              <a:rPr lang="en-US" sz="1600" dirty="0"/>
              <a:t>MSY</a:t>
            </a:r>
            <a:r>
              <a:rPr lang="en-US" sz="2400" dirty="0"/>
              <a:t> time frame [ADFG]</a:t>
            </a:r>
          </a:p>
          <a:p>
            <a:pPr lvl="1"/>
            <a:r>
              <a:rPr lang="en-US" dirty="0"/>
              <a:t>Log Recruit per </a:t>
            </a:r>
            <a:r>
              <a:rPr lang="en-US" dirty="0" err="1"/>
              <a:t>spawner</a:t>
            </a:r>
            <a:r>
              <a:rPr lang="en-US" dirty="0"/>
              <a:t> analysis to evaluate changes in productivity over time (similar to </a:t>
            </a:r>
            <a:r>
              <a:rPr lang="en-US" dirty="0" err="1"/>
              <a:t>Jie’s</a:t>
            </a:r>
            <a:r>
              <a:rPr lang="en-US" dirty="0"/>
              <a:t> BBRKC examination)</a:t>
            </a:r>
          </a:p>
          <a:p>
            <a:pPr lvl="1"/>
            <a:r>
              <a:rPr lang="en-US" dirty="0"/>
              <a:t>Proposed changes to BMSY time frame: alternatives for inclusion in September final assessment</a:t>
            </a:r>
          </a:p>
          <a:p>
            <a:r>
              <a:rPr lang="en-US" sz="2400" dirty="0"/>
              <a:t>Survey data review [ADFG]</a:t>
            </a:r>
          </a:p>
          <a:p>
            <a:pPr lvl="1"/>
            <a:r>
              <a:rPr lang="en-US" sz="2000" dirty="0"/>
              <a:t>Review of State and NMFS survey data, implications of offshore movement</a:t>
            </a:r>
          </a:p>
          <a:p>
            <a:pPr lvl="1"/>
            <a:r>
              <a:rPr lang="en-US" sz="2000" dirty="0"/>
              <a:t>VAST application to survey data</a:t>
            </a:r>
            <a:endParaRPr lang="en-US" dirty="0"/>
          </a:p>
        </p:txBody>
      </p:sp>
      <p:sp>
        <p:nvSpPr>
          <p:cNvPr id="5" name="Text Placeholder 4">
            <a:extLst>
              <a:ext uri="{FF2B5EF4-FFF2-40B4-BE49-F238E27FC236}">
                <a16:creationId xmlns:a16="http://schemas.microsoft.com/office/drawing/2014/main" id="{76CB1C77-998B-4049-8034-839C31DDABE4}"/>
              </a:ext>
            </a:extLst>
          </p:cNvPr>
          <p:cNvSpPr>
            <a:spLocks noGrp="1"/>
          </p:cNvSpPr>
          <p:nvPr>
            <p:ph type="body" sz="quarter" idx="3"/>
          </p:nvPr>
        </p:nvSpPr>
        <p:spPr>
          <a:xfrm>
            <a:off x="6169024" y="1357291"/>
            <a:ext cx="5183188" cy="544574"/>
          </a:xfrm>
        </p:spPr>
        <p:txBody>
          <a:bodyPr/>
          <a:lstStyle/>
          <a:p>
            <a:r>
              <a:rPr lang="en-US" dirty="0">
                <a:solidFill>
                  <a:srgbClr val="0070C0"/>
                </a:solidFill>
              </a:rPr>
              <a:t>Rebuilding</a:t>
            </a:r>
            <a:r>
              <a:rPr lang="en-US" dirty="0"/>
              <a:t> </a:t>
            </a:r>
            <a:r>
              <a:rPr lang="en-US" dirty="0">
                <a:solidFill>
                  <a:srgbClr val="0070C0"/>
                </a:solidFill>
              </a:rPr>
              <a:t>Plan</a:t>
            </a:r>
          </a:p>
        </p:txBody>
      </p:sp>
      <p:sp>
        <p:nvSpPr>
          <p:cNvPr id="6" name="Content Placeholder 5">
            <a:extLst>
              <a:ext uri="{FF2B5EF4-FFF2-40B4-BE49-F238E27FC236}">
                <a16:creationId xmlns:a16="http://schemas.microsoft.com/office/drawing/2014/main" id="{2544A2FB-77F6-491A-A16E-6D610CD2658E}"/>
              </a:ext>
            </a:extLst>
          </p:cNvPr>
          <p:cNvSpPr>
            <a:spLocks noGrp="1"/>
          </p:cNvSpPr>
          <p:nvPr>
            <p:ph sz="quarter" idx="4"/>
          </p:nvPr>
        </p:nvSpPr>
        <p:spPr>
          <a:xfrm>
            <a:off x="5972908" y="1981201"/>
            <a:ext cx="6068584" cy="4683368"/>
          </a:xfrm>
        </p:spPr>
        <p:txBody>
          <a:bodyPr>
            <a:normAutofit fontScale="77500" lnSpcReduction="20000"/>
          </a:bodyPr>
          <a:lstStyle/>
          <a:p>
            <a:r>
              <a:rPr lang="en-US" sz="3200" dirty="0"/>
              <a:t>Revised projections [Andre/ADFG/Diana]</a:t>
            </a:r>
          </a:p>
          <a:p>
            <a:pPr lvl="1"/>
            <a:r>
              <a:rPr lang="en-US" sz="3200" dirty="0"/>
              <a:t>Updated projections following Feb SSC; revised alternative projections consistent with proposed B</a:t>
            </a:r>
            <a:r>
              <a:rPr lang="en-US" sz="2300" dirty="0"/>
              <a:t>MSY</a:t>
            </a:r>
            <a:r>
              <a:rPr lang="en-US" sz="3200" dirty="0"/>
              <a:t> alternatives</a:t>
            </a:r>
          </a:p>
          <a:p>
            <a:r>
              <a:rPr lang="en-US" sz="3200" dirty="0"/>
              <a:t>Review of previous rebuilding plans [Diana]</a:t>
            </a:r>
          </a:p>
          <a:p>
            <a:pPr lvl="1"/>
            <a:r>
              <a:rPr lang="en-US" sz="3200" dirty="0"/>
              <a:t>Changes to assessment methodology and reference points since then</a:t>
            </a:r>
          </a:p>
          <a:p>
            <a:r>
              <a:rPr lang="en-US" sz="3200" dirty="0"/>
              <a:t>Bycatch data review [Diana/NMFS]</a:t>
            </a:r>
          </a:p>
          <a:p>
            <a:pPr lvl="1"/>
            <a:r>
              <a:rPr lang="en-US" sz="3200" dirty="0"/>
              <a:t>Spatial locations of groundfish bycatch</a:t>
            </a:r>
          </a:p>
          <a:p>
            <a:pPr lvl="1"/>
            <a:r>
              <a:rPr lang="en-US" sz="3200" dirty="0"/>
              <a:t>Overlay existing area closures and review of rationale for closures</a:t>
            </a:r>
          </a:p>
          <a:p>
            <a:pPr lvl="1"/>
            <a:r>
              <a:rPr lang="en-US" sz="3200" dirty="0"/>
              <a:t>Size and sex composition of groundfish fishery bycatch</a:t>
            </a:r>
          </a:p>
          <a:p>
            <a:endParaRPr lang="en-US" dirty="0"/>
          </a:p>
        </p:txBody>
      </p:sp>
    </p:spTree>
    <p:extLst>
      <p:ext uri="{BB962C8B-B14F-4D97-AF65-F5344CB8AC3E}">
        <p14:creationId xmlns:p14="http://schemas.microsoft.com/office/powerpoint/2010/main" val="1624044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9" name="Content Placeholder 6">
            <a:extLst>
              <a:ext uri="{FF2B5EF4-FFF2-40B4-BE49-F238E27FC236}">
                <a16:creationId xmlns:a16="http://schemas.microsoft.com/office/drawing/2014/main" id="{E7E0A5D8-3A42-458E-8FA2-60182E6D5247}"/>
              </a:ext>
            </a:extLst>
          </p:cNvPr>
          <p:cNvGraphicFramePr/>
          <p:nvPr>
            <p:extLst>
              <p:ext uri="{D42A27DB-BD31-4B8C-83A1-F6EECF244321}">
                <p14:modId xmlns:p14="http://schemas.microsoft.com/office/powerpoint/2010/main" val="2693451727"/>
              </p:ext>
            </p:extLst>
          </p:nvPr>
        </p:nvGraphicFramePr>
        <p:xfrm>
          <a:off x="779585" y="762001"/>
          <a:ext cx="10972800" cy="60022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2568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itle 4">
            <a:extLst>
              <a:ext uri="{FF2B5EF4-FFF2-40B4-BE49-F238E27FC236}">
                <a16:creationId xmlns:a16="http://schemas.microsoft.com/office/drawing/2014/main" id="{CA6FE7A2-9791-400F-ACF6-859489A4DD1D}"/>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kern="1200" dirty="0">
                <a:solidFill>
                  <a:srgbClr val="FFFFFF"/>
                </a:solidFill>
                <a:latin typeface="+mj-lt"/>
                <a:ea typeface="+mj-ea"/>
                <a:cs typeface="+mj-cs"/>
              </a:rPr>
              <a:t>Council actions 2019-2020 following initial review draft</a:t>
            </a:r>
          </a:p>
        </p:txBody>
      </p:sp>
      <p:graphicFrame>
        <p:nvGraphicFramePr>
          <p:cNvPr id="6" name="Diagram 5">
            <a:extLst>
              <a:ext uri="{FF2B5EF4-FFF2-40B4-BE49-F238E27FC236}">
                <a16:creationId xmlns:a16="http://schemas.microsoft.com/office/drawing/2014/main" id="{25FE4775-74FF-4008-92F8-C9BE386B7CE5}"/>
              </a:ext>
            </a:extLst>
          </p:cNvPr>
          <p:cNvGraphicFramePr/>
          <p:nvPr>
            <p:extLst>
              <p:ext uri="{D42A27DB-BD31-4B8C-83A1-F6EECF244321}">
                <p14:modId xmlns:p14="http://schemas.microsoft.com/office/powerpoint/2010/main" val="3808511560"/>
              </p:ext>
            </p:extLst>
          </p:nvPr>
        </p:nvGraphicFramePr>
        <p:xfrm>
          <a:off x="1036320" y="2455985"/>
          <a:ext cx="10119360" cy="43258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261895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484</Words>
  <Application>Microsoft Office PowerPoint</Application>
  <PresentationFormat>Widescreen</PresentationFormat>
  <Paragraphs>63</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Update on SMBKC rebuilding and assessment planning</vt:lpstr>
      <vt:lpstr>January 2019 CPT discussion and recommendations </vt:lpstr>
      <vt:lpstr>Analyses and Plans for Winter/Spring 2019</vt:lpstr>
      <vt:lpstr>PowerPoint Presentation</vt:lpstr>
      <vt:lpstr>Council actions 2019-2020 following initial review draft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Update on SMBKC rebuilding and assessment planning</dc:title>
  <dc:creator>Diana Stram</dc:creator>
  <cp:lastModifiedBy>Diana Stram</cp:lastModifiedBy>
  <cp:revision>3</cp:revision>
  <dcterms:created xsi:type="dcterms:W3CDTF">2019-01-25T00:25:56Z</dcterms:created>
  <dcterms:modified xsi:type="dcterms:W3CDTF">2019-01-25T00:39:09Z</dcterms:modified>
</cp:coreProperties>
</file>