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9" r:id="rId1"/>
  </p:sldMasterIdLst>
  <p:notesMasterIdLst>
    <p:notesMasterId r:id="rId12"/>
  </p:notesMasterIdLst>
  <p:sldIdLst>
    <p:sldId id="256" r:id="rId2"/>
    <p:sldId id="259" r:id="rId3"/>
    <p:sldId id="258" r:id="rId4"/>
    <p:sldId id="263" r:id="rId5"/>
    <p:sldId id="257" r:id="rId6"/>
    <p:sldId id="261" r:id="rId7"/>
    <p:sldId id="262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EB6"/>
    <a:srgbClr val="B6B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00ABF8-82E6-464F-8A53-4FA6272DCD0B}" v="35" dt="2023-03-09T00:09:32.1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6327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m Ianelli" userId="d47bb14cbf469152" providerId="LiveId" clId="{D100ABF8-82E6-464F-8A53-4FA6272DCD0B}"/>
    <pc:docChg chg="undo custSel delSld modSld">
      <pc:chgData name="Jim Ianelli" userId="d47bb14cbf469152" providerId="LiveId" clId="{D100ABF8-82E6-464F-8A53-4FA6272DCD0B}" dt="2023-03-09T00:11:46.562" v="31" actId="2696"/>
      <pc:docMkLst>
        <pc:docMk/>
      </pc:docMkLst>
      <pc:sldChg chg="addSp delSp modSp mod">
        <pc:chgData name="Jim Ianelli" userId="d47bb14cbf469152" providerId="LiveId" clId="{D100ABF8-82E6-464F-8A53-4FA6272DCD0B}" dt="2023-03-09T00:11:26.957" v="29" actId="478"/>
        <pc:sldMkLst>
          <pc:docMk/>
          <pc:sldMk cId="3329205897" sldId="263"/>
        </pc:sldMkLst>
        <pc:picChg chg="add del mod">
          <ac:chgData name="Jim Ianelli" userId="d47bb14cbf469152" providerId="LiveId" clId="{D100ABF8-82E6-464F-8A53-4FA6272DCD0B}" dt="2023-03-09T00:09:36.744" v="22" actId="478"/>
          <ac:picMkLst>
            <pc:docMk/>
            <pc:sldMk cId="3329205897" sldId="263"/>
            <ac:picMk id="4" creationId="{EE49F849-8AB2-558F-DBBF-0FEEB2A431ED}"/>
          </ac:picMkLst>
        </pc:picChg>
        <pc:picChg chg="add del mod">
          <ac:chgData name="Jim Ianelli" userId="d47bb14cbf469152" providerId="LiveId" clId="{D100ABF8-82E6-464F-8A53-4FA6272DCD0B}" dt="2023-03-09T00:11:26.957" v="29" actId="478"/>
          <ac:picMkLst>
            <pc:docMk/>
            <pc:sldMk cId="3329205897" sldId="263"/>
            <ac:picMk id="5" creationId="{30349E19-91BB-C435-6E91-C92AC25EB73C}"/>
          </ac:picMkLst>
        </pc:picChg>
        <pc:picChg chg="add mod">
          <ac:chgData name="Jim Ianelli" userId="d47bb14cbf469152" providerId="LiveId" clId="{D100ABF8-82E6-464F-8A53-4FA6272DCD0B}" dt="2023-03-09T00:11:24.236" v="27" actId="1076"/>
          <ac:picMkLst>
            <pc:docMk/>
            <pc:sldMk cId="3329205897" sldId="263"/>
            <ac:picMk id="6" creationId="{3D93E9E4-FB43-7365-3857-19D119E52A33}"/>
          </ac:picMkLst>
        </pc:picChg>
      </pc:sldChg>
      <pc:sldChg chg="delSp del mod">
        <pc:chgData name="Jim Ianelli" userId="d47bb14cbf469152" providerId="LiveId" clId="{D100ABF8-82E6-464F-8A53-4FA6272DCD0B}" dt="2023-03-09T00:11:46.562" v="31" actId="2696"/>
        <pc:sldMkLst>
          <pc:docMk/>
          <pc:sldMk cId="884875238" sldId="264"/>
        </pc:sldMkLst>
        <pc:picChg chg="del">
          <ac:chgData name="Jim Ianelli" userId="d47bb14cbf469152" providerId="LiveId" clId="{D100ABF8-82E6-464F-8A53-4FA6272DCD0B}" dt="2023-03-09T00:11:32.828" v="30" actId="478"/>
          <ac:picMkLst>
            <pc:docMk/>
            <pc:sldMk cId="884875238" sldId="264"/>
            <ac:picMk id="4" creationId="{5569F1E4-7B2F-B563-93CF-21B27C6E8D2B}"/>
          </ac:picMkLst>
        </pc:picChg>
      </pc:sldChg>
      <pc:sldChg chg="addSp delSp mod">
        <pc:chgData name="Jim Ianelli" userId="d47bb14cbf469152" providerId="LiveId" clId="{D100ABF8-82E6-464F-8A53-4FA6272DCD0B}" dt="2023-03-08T23:34:46.745" v="1"/>
        <pc:sldMkLst>
          <pc:docMk/>
          <pc:sldMk cId="2509931390" sldId="265"/>
        </pc:sldMkLst>
        <pc:picChg chg="del">
          <ac:chgData name="Jim Ianelli" userId="d47bb14cbf469152" providerId="LiveId" clId="{D100ABF8-82E6-464F-8A53-4FA6272DCD0B}" dt="2023-03-08T23:34:46.188" v="0" actId="478"/>
          <ac:picMkLst>
            <pc:docMk/>
            <pc:sldMk cId="2509931390" sldId="265"/>
            <ac:picMk id="4" creationId="{CA765723-E2AE-1D15-B98D-9D6FFAB1EE97}"/>
          </ac:picMkLst>
        </pc:picChg>
        <pc:picChg chg="add">
          <ac:chgData name="Jim Ianelli" userId="d47bb14cbf469152" providerId="LiveId" clId="{D100ABF8-82E6-464F-8A53-4FA6272DCD0B}" dt="2023-03-08T23:34:46.745" v="1"/>
          <ac:picMkLst>
            <pc:docMk/>
            <pc:sldMk cId="2509931390" sldId="265"/>
            <ac:picMk id="5" creationId="{FA040F2F-CB6E-DF8B-5057-0F51E02780B2}"/>
          </ac:picMkLst>
        </pc:picChg>
      </pc:sldChg>
      <pc:sldChg chg="addSp delSp modSp mod">
        <pc:chgData name="Jim Ianelli" userId="d47bb14cbf469152" providerId="LiveId" clId="{D100ABF8-82E6-464F-8A53-4FA6272DCD0B}" dt="2023-03-08T23:46:06.755" v="10" actId="478"/>
        <pc:sldMkLst>
          <pc:docMk/>
          <pc:sldMk cId="1030276160" sldId="267"/>
        </pc:sldMkLst>
        <pc:picChg chg="add mod">
          <ac:chgData name="Jim Ianelli" userId="d47bb14cbf469152" providerId="LiveId" clId="{D100ABF8-82E6-464F-8A53-4FA6272DCD0B}" dt="2023-03-08T23:45:52.148" v="8" actId="167"/>
          <ac:picMkLst>
            <pc:docMk/>
            <pc:sldMk cId="1030276160" sldId="267"/>
            <ac:picMk id="4" creationId="{FF888A1C-708F-97C6-89F4-2710700430E1}"/>
          </ac:picMkLst>
        </pc:picChg>
        <pc:picChg chg="del">
          <ac:chgData name="Jim Ianelli" userId="d47bb14cbf469152" providerId="LiveId" clId="{D100ABF8-82E6-464F-8A53-4FA6272DCD0B}" dt="2023-03-08T23:45:45.700" v="6" actId="478"/>
          <ac:picMkLst>
            <pc:docMk/>
            <pc:sldMk cId="1030276160" sldId="267"/>
            <ac:picMk id="7" creationId="{42979263-888D-46FE-DB7F-6A0DFF5A6EBB}"/>
          </ac:picMkLst>
        </pc:picChg>
        <pc:picChg chg="del mod">
          <ac:chgData name="Jim Ianelli" userId="d47bb14cbf469152" providerId="LiveId" clId="{D100ABF8-82E6-464F-8A53-4FA6272DCD0B}" dt="2023-03-08T23:46:06.755" v="10" actId="478"/>
          <ac:picMkLst>
            <pc:docMk/>
            <pc:sldMk cId="1030276160" sldId="267"/>
            <ac:picMk id="9" creationId="{84702B36-45BB-943E-4F6C-C86C4DC627F9}"/>
          </ac:picMkLst>
        </pc:picChg>
      </pc:sldChg>
      <pc:sldChg chg="addSp delSp modSp mod">
        <pc:chgData name="Jim Ianelli" userId="d47bb14cbf469152" providerId="LiveId" clId="{D100ABF8-82E6-464F-8A53-4FA6272DCD0B}" dt="2023-03-08T23:39:12.879" v="5"/>
        <pc:sldMkLst>
          <pc:docMk/>
          <pc:sldMk cId="3513836968" sldId="268"/>
        </pc:sldMkLst>
        <pc:picChg chg="add del mod">
          <ac:chgData name="Jim Ianelli" userId="d47bb14cbf469152" providerId="LiveId" clId="{D100ABF8-82E6-464F-8A53-4FA6272DCD0B}" dt="2023-03-08T23:39:06.333" v="3"/>
          <ac:picMkLst>
            <pc:docMk/>
            <pc:sldMk cId="3513836968" sldId="268"/>
            <ac:picMk id="4" creationId="{B442DFCF-DB4B-41F3-0A75-09F67D5E3AED}"/>
          </ac:picMkLst>
        </pc:picChg>
        <pc:picChg chg="add">
          <ac:chgData name="Jim Ianelli" userId="d47bb14cbf469152" providerId="LiveId" clId="{D100ABF8-82E6-464F-8A53-4FA6272DCD0B}" dt="2023-03-08T23:39:12.879" v="5"/>
          <ac:picMkLst>
            <pc:docMk/>
            <pc:sldMk cId="3513836968" sldId="268"/>
            <ac:picMk id="5" creationId="{AA93AF28-CE44-DF7F-4AAE-0D15A4A35E0B}"/>
          </ac:picMkLst>
        </pc:picChg>
        <pc:picChg chg="del">
          <ac:chgData name="Jim Ianelli" userId="d47bb14cbf469152" providerId="LiveId" clId="{D100ABF8-82E6-464F-8A53-4FA6272DCD0B}" dt="2023-03-08T23:39:12.431" v="4" actId="478"/>
          <ac:picMkLst>
            <pc:docMk/>
            <pc:sldMk cId="3513836968" sldId="268"/>
            <ac:picMk id="7" creationId="{380B80A8-5E00-03F5-9EE6-F059C794C8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544217-2D25-454B-AC4B-947F14B22F67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74B40-EBC7-0D4F-88D2-A7798A5676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43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4B40-EBC7-0D4F-88D2-A7798A56760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66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4B40-EBC7-0D4F-88D2-A7798A56760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518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Scales one order of magnitude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4B40-EBC7-0D4F-88D2-A7798A56760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456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Scales one order of magnitude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4B40-EBC7-0D4F-88D2-A7798A56760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95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Scales one order of magnitude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74B40-EBC7-0D4F-88D2-A7798A56760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358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5B0D2-C884-6AEF-DE65-2A9ECB5BD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87420A-E052-05FD-B68E-82EB0F6ED2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3DD19-1207-6A43-E9C3-3442A7DBA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7BF6C-95F7-DCF4-48AF-E9CF615AC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04B91-6A08-7555-2564-FC1402397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39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BC28A8-03A6-6093-A0D6-EA3A79DF5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48AB2-0BE7-7DB4-A054-7E73D8B02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AEBF9-F0DE-6506-56C5-C7A8DC0E3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76947-07C6-0409-DBAE-43949F424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21F97-D100-A89D-A50B-C06CE336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C75336-BBDF-D5C7-2B39-F563FD9198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2438B0-0B01-57D6-CE8A-4FD0C72D9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07B08A-01CA-E3E9-EDDF-883CE62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F3F98-09CC-3540-3D9A-4499ACB4E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E035A-8324-6E17-5955-293B4B228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66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B45B-9C33-AF17-2365-F645F058A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52E49-02C2-13CD-E8F4-C7297823D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560D8-9A4B-7B3F-612E-ACC9A2AA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A132C-B202-6D22-820A-89056F06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DF0250-462C-7691-A36D-7FDDD232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61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3FD4-AF73-3704-8CC9-C46F236EC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6D30A-9F89-8F47-E37E-91BD41A77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B209B-8E14-003A-C64F-967CB18B9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5A9C8-1916-5D2C-4352-0E79F25E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66E6-970F-3257-CA0B-B229E76E2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EDD5-2EDB-C1F1-7051-98ABE00F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AC18C-1A93-3121-CA6C-F4D3D41788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C137C4-F9AF-F3A6-44E9-891009385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BF5E6-4A54-67EC-8196-449270FBA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BC8A60-FBAA-E625-9B62-571E4AD1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920150-9822-4E0D-6D2A-A306C336A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A140-6D05-CD1C-0EB5-9CB8FB2D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710210-AD1D-9F15-5FC4-B20218C29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B72FB8-E107-DC0C-E1C0-E66A96373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FD6EF3-7ABF-7AF3-B0D5-8B69096964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A31771-2DB1-065D-EDAE-57CA34AD29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5737BD-ABD8-0C1D-88B9-BEB810E26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6EAA31-B619-D89F-CCC1-41676494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F64913-AB62-EBCB-E057-93B8BEB9C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19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CDD1F-D98D-FF62-6B47-A81AB822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87A55F-4B06-D224-06B0-F64559326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05FA0-5B31-F46D-49A8-CE94AA8B7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C83E95-EE3D-366A-676F-7CC7F120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43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365C35-2995-B619-E404-8F9D1B09F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B5FC1C-DFA6-8622-B3A8-EF11F6BD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045741-16E6-B5CA-E941-107A34BE8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012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5B598-CAD5-C865-C22A-D562D1484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9FEB5-C127-AED1-E9FB-4B203544A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824D8-4337-CF3A-65A8-1B88BB531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2BE921-C927-3D56-19C9-30941CC2F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5D7022-E3D1-99BC-8E6F-129E736E9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3AD53-AF92-8218-522C-26B698CB2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4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D6F68-9C05-DCEE-98E6-26B3E89CD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4312F9-00D4-93B7-F790-B7F99659CE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2FA30F-D68E-1519-3C93-5B64FC867C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ED798-366C-0884-4473-FAE4F4A11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3/16/2023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04858C-7D47-CD80-50CF-5CC376EDA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03C1E4-3A3E-6398-F527-7AB36E73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5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99BEBD-7B1B-58CD-53C5-6FF6C1F1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8765C8-F120-C6C3-84E7-0CF47E7DD0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3FABD-9E83-DD89-0F8F-D92133C3E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3/16/2023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654B5-839A-8327-B73F-C9A597D5BC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18FEC-106B-2808-6D81-66D37815D0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5527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>
            <a:extLst>
              <a:ext uri="{FF2B5EF4-FFF2-40B4-BE49-F238E27FC236}">
                <a16:creationId xmlns:a16="http://schemas.microsoft.com/office/drawing/2014/main" id="{5E94AEB7-DD87-00E9-8F35-A3143DC7C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11134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599F2F-E6A8-8D5A-BA70-A4C3C7CF7F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233" y="686020"/>
            <a:ext cx="8630138" cy="274298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Chum salmon bycatch patterns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49234-5E09-8A0D-DF53-EF0A5140F1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233" y="3602038"/>
            <a:ext cx="8630138" cy="2569942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8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11A0-6FCB-ED0B-5355-EFA10FDA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8174-1DD0-1C4F-670B-447215D51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C6F03-91CD-AF91-1FD7-650D9FA6A1ED}"/>
              </a:ext>
            </a:extLst>
          </p:cNvPr>
          <p:cNvSpPr txBox="1"/>
          <p:nvPr/>
        </p:nvSpPr>
        <p:spPr>
          <a:xfrm>
            <a:off x="266400" y="352933"/>
            <a:ext cx="174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343EB6"/>
                </a:solidFill>
              </a:rPr>
              <a:t>Chinook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salmon</a:t>
            </a:r>
          </a:p>
          <a:p>
            <a:r>
              <a:rPr lang="en-US" sz="3600" dirty="0">
                <a:solidFill>
                  <a:schemeClr val="bg1"/>
                </a:solidFill>
              </a:rPr>
              <a:t>Rate B season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3AF28-CE44-DF7F-4AAE-0D15A4A35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53" y="0"/>
            <a:ext cx="7219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3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9F31A7-3517-D514-679E-79B49585A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0650"/>
            <a:ext cx="3301340" cy="4724086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FFFFFF"/>
                </a:solidFill>
              </a:rPr>
              <a:t>Information requests of staff for March Salmon Bycatch Committee meeting (items in strike out were covered at the January 25 th SBC meeting)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82971-0D3F-C6DA-A523-F07B86337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70" y="0"/>
            <a:ext cx="6994566" cy="6721434"/>
          </a:xfrm>
        </p:spPr>
        <p:txBody>
          <a:bodyPr anchor="ctr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/>
              <a:t>Temperature changes (warm and cold patterns) compared to bycatch.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How do temperature changes interact with prey conditions?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Salmon encounter rates compared to pollock total allowable catch (TAC).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How or what conditions have changed since 2012? E.g., increased CDQ dependance on pollock; in river subsistence restrictions, some synthesis of local and traditional knowledge by in river salmon users across western Alaskan regions.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trike="sngStrike" dirty="0"/>
              <a:t>Review State of Alaska Bycatch Task Force recommendations and information available on the Task Force website.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trike="sngStrike" dirty="0"/>
              <a:t>Pollock fishery avoidance measures in 2022 for chum salmon.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strike="sngStrike" dirty="0"/>
              <a:t>Process for initiating analysis of alternative management measures for chum salmon bycatch.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Expansion of the discussion of Council rationale for current management priorities for salmon bycatch (i.e., Chinook).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Information to help inform consideration of indexing to some estimate of chum salmon abundance (</a:t>
            </a:r>
            <a:r>
              <a:rPr lang="en-US" sz="1800" dirty="0" err="1"/>
              <a:t>eg</a:t>
            </a:r>
            <a:r>
              <a:rPr lang="en-US" sz="1800" dirty="0"/>
              <a:t> run reconstructions that exist, additional escapement and weir information across other river systems)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Vessel information on closures for chum as compared to chum bycatch concentrations/hot spots in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FEE81C-0B79-C284-161E-776D6EB14DB6}"/>
              </a:ext>
            </a:extLst>
          </p:cNvPr>
          <p:cNvSpPr/>
          <p:nvPr/>
        </p:nvSpPr>
        <p:spPr>
          <a:xfrm>
            <a:off x="4393869" y="0"/>
            <a:ext cx="6733309" cy="605642"/>
          </a:xfrm>
          <a:prstGeom prst="rect">
            <a:avLst/>
          </a:prstGeom>
          <a:solidFill>
            <a:schemeClr val="accent4">
              <a:lumMod val="20000"/>
              <a:lumOff val="80000"/>
              <a:alpha val="3973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FB0BED-D780-92BA-5FBF-3107E1EAD199}"/>
              </a:ext>
            </a:extLst>
          </p:cNvPr>
          <p:cNvSpPr/>
          <p:nvPr/>
        </p:nvSpPr>
        <p:spPr>
          <a:xfrm>
            <a:off x="4403766" y="971797"/>
            <a:ext cx="6733309" cy="605642"/>
          </a:xfrm>
          <a:prstGeom prst="rect">
            <a:avLst/>
          </a:prstGeom>
          <a:solidFill>
            <a:schemeClr val="accent4">
              <a:lumMod val="20000"/>
              <a:lumOff val="80000"/>
              <a:alpha val="39732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7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E8CE12-4950-43A8-39C4-24CF64204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DDBAFA9-42A6-3860-CBC9-B2CDBE5C75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67" y="34762"/>
            <a:ext cx="10562899" cy="6823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88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2915C5-E65D-C8F4-DEF3-BDFD3B0BA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FF4FC-9C19-E63D-6FB6-E57220D517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D93E9E4-FB43-7365-3857-19D119E52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353" y="0"/>
            <a:ext cx="7219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05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CD33E55-595F-E206-5950-F950C16ED6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</a:blip>
          <a:srcRect t="12584" r="-1" b="184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44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9E642C-E16C-ACE1-0B95-57F9325DA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500" y="20632"/>
            <a:ext cx="10553000" cy="6816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C99C3-7A74-3D2D-EEE9-227318B3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733" y="127620"/>
            <a:ext cx="7900525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Chinook salmon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(B-season only)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58EC0-B189-18DE-D45C-BB46F50B0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1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E30F7-E317-19D4-1C19-987A3FDA1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F3DD0-C264-EBBC-69E5-D0A8D46A47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14BFB7-C865-6663-E0EC-23CFB3C8C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500" y="20632"/>
            <a:ext cx="10553000" cy="681673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368DAE15-F8C8-252C-AC26-37A37B22CCE8}"/>
              </a:ext>
            </a:extLst>
          </p:cNvPr>
          <p:cNvSpPr txBox="1">
            <a:spLocks/>
          </p:cNvSpPr>
          <p:nvPr/>
        </p:nvSpPr>
        <p:spPr>
          <a:xfrm>
            <a:off x="946331" y="32619"/>
            <a:ext cx="79005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>
                <a:solidFill>
                  <a:schemeClr val="bg1"/>
                </a:solidFill>
              </a:rPr>
              <a:t>Chinook salmon vs Temperature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(B-season only)</a:t>
            </a:r>
          </a:p>
        </p:txBody>
      </p:sp>
    </p:spTree>
    <p:extLst>
      <p:ext uri="{BB962C8B-B14F-4D97-AF65-F5344CB8AC3E}">
        <p14:creationId xmlns:p14="http://schemas.microsoft.com/office/powerpoint/2010/main" val="4114413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F11A0-6FCB-ED0B-5355-EFA10FDA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8174-1DD0-1C4F-670B-447215D51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C6F03-91CD-AF91-1FD7-650D9FA6A1ED}"/>
              </a:ext>
            </a:extLst>
          </p:cNvPr>
          <p:cNvSpPr txBox="1"/>
          <p:nvPr/>
        </p:nvSpPr>
        <p:spPr>
          <a:xfrm>
            <a:off x="266400" y="365125"/>
            <a:ext cx="1749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6B236"/>
                </a:solidFill>
              </a:rPr>
              <a:t>Chum</a:t>
            </a:r>
          </a:p>
          <a:p>
            <a:r>
              <a:rPr lang="en-US" sz="3600" dirty="0">
                <a:solidFill>
                  <a:schemeClr val="bg1"/>
                </a:solidFill>
              </a:rPr>
              <a:t>and</a:t>
            </a:r>
          </a:p>
          <a:p>
            <a:r>
              <a:rPr lang="en-US" sz="3600" dirty="0">
                <a:solidFill>
                  <a:srgbClr val="343EB6"/>
                </a:solidFill>
              </a:rPr>
              <a:t>Chinook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bg1"/>
                </a:solidFill>
              </a:rPr>
              <a:t>salmon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D45ED8-C2AA-97BC-5F48-039C3CA06735}"/>
              </a:ext>
            </a:extLst>
          </p:cNvPr>
          <p:cNvSpPr txBox="1"/>
          <p:nvPr/>
        </p:nvSpPr>
        <p:spPr>
          <a:xfrm>
            <a:off x="284875" y="3667334"/>
            <a:ext cx="21374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Chum salmon scale one order of magnitude larger than Chinook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040F2F-CB6E-DF8B-5057-0F51E02780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53" y="0"/>
            <a:ext cx="72192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931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F888A1C-708F-97C6-89F4-271070043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6353" y="0"/>
            <a:ext cx="721929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7F11A0-6FCB-ED0B-5355-EFA10FDAC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8174-1DD0-1C4F-670B-447215D51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FC6F03-91CD-AF91-1FD7-650D9FA6A1ED}"/>
              </a:ext>
            </a:extLst>
          </p:cNvPr>
          <p:cNvSpPr txBox="1"/>
          <p:nvPr/>
        </p:nvSpPr>
        <p:spPr>
          <a:xfrm>
            <a:off x="266400" y="365125"/>
            <a:ext cx="174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B6B236"/>
                </a:solidFill>
              </a:rPr>
              <a:t>Chum</a:t>
            </a:r>
          </a:p>
          <a:p>
            <a:r>
              <a:rPr lang="en-US" sz="3600" dirty="0">
                <a:solidFill>
                  <a:schemeClr val="bg1"/>
                </a:solidFill>
              </a:rPr>
              <a:t>rate </a:t>
            </a:r>
          </a:p>
        </p:txBody>
      </p:sp>
    </p:spTree>
    <p:extLst>
      <p:ext uri="{BB962C8B-B14F-4D97-AF65-F5344CB8AC3E}">
        <p14:creationId xmlns:p14="http://schemas.microsoft.com/office/powerpoint/2010/main" val="1030276160"/>
      </p:ext>
    </p:extLst>
  </p:cSld>
  <p:clrMapOvr>
    <a:masterClrMapping/>
  </p:clrMapOvr>
</p:sld>
</file>

<file path=ppt/theme/theme1.xml><?xml version="1.0" encoding="utf-8"?>
<a:theme xmlns:a="http://schemas.openxmlformats.org/drawingml/2006/main" name="Counci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Mincho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Council</Template>
  <TotalTime>1198</TotalTime>
  <Words>269</Words>
  <Application>Microsoft Office PowerPoint</Application>
  <PresentationFormat>Widescreen</PresentationFormat>
  <Paragraphs>30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Counci</vt:lpstr>
      <vt:lpstr>Chum salmon bycatch patterns</vt:lpstr>
      <vt:lpstr>Information requests of staff for March Salmon Bycatch Committee meeting (items in strike out were covered at the January 25 th SBC meeting)</vt:lpstr>
      <vt:lpstr>PowerPoint Presentation</vt:lpstr>
      <vt:lpstr>PowerPoint Presentation</vt:lpstr>
      <vt:lpstr>PowerPoint Presentation</vt:lpstr>
      <vt:lpstr>Chinook salmon  (B-season only)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Chum salmon bycatch patterns</dc:title>
  <dc:creator>Jim Ianelli</dc:creator>
  <cp:lastModifiedBy>Diana Stram</cp:lastModifiedBy>
  <cp:revision>4</cp:revision>
  <dcterms:created xsi:type="dcterms:W3CDTF">2023-03-07T01:00:16Z</dcterms:created>
  <dcterms:modified xsi:type="dcterms:W3CDTF">2023-03-16T22:39:05Z</dcterms:modified>
</cp:coreProperties>
</file>