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2" r:id="rId2"/>
    <p:sldId id="270" r:id="rId3"/>
    <p:sldId id="278" r:id="rId4"/>
    <p:sldId id="260" r:id="rId5"/>
    <p:sldId id="263" r:id="rId6"/>
    <p:sldId id="264" r:id="rId7"/>
    <p:sldId id="259" r:id="rId8"/>
    <p:sldId id="279" r:id="rId9"/>
    <p:sldId id="280" r:id="rId10"/>
    <p:sldId id="272" r:id="rId11"/>
    <p:sldId id="273" r:id="rId12"/>
    <p:sldId id="275" r:id="rId13"/>
    <p:sldId id="276" r:id="rId14"/>
    <p:sldId id="277" r:id="rId15"/>
    <p:sldId id="265" r:id="rId16"/>
    <p:sldId id="266" r:id="rId17"/>
    <p:sldId id="267" r:id="rId18"/>
    <p:sldId id="281" r:id="rId1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282"/>
    <a:srgbClr val="FAE746"/>
    <a:srgbClr val="836917"/>
    <a:srgbClr val="B5911F"/>
    <a:srgbClr val="98791A"/>
    <a:srgbClr val="AB7942"/>
    <a:srgbClr val="225A53"/>
    <a:srgbClr val="459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36"/>
    <p:restoredTop sz="97871"/>
  </p:normalViewPr>
  <p:slideViewPr>
    <p:cSldViewPr snapToGrid="0" snapToObjects="1">
      <p:cViewPr varScale="1">
        <p:scale>
          <a:sx n="99" d="100"/>
          <a:sy n="99" d="100"/>
        </p:scale>
        <p:origin x="1445"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BF567-321C-4041-B778-F0BCDAC1A9DB}" type="datetimeFigureOut">
              <a:rPr lang="en-US" smtClean="0"/>
              <a:t>9/14/2021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56516-A305-E54A-9B42-67B2F8E1C910}" type="slidenum">
              <a:rPr lang="en-US" smtClean="0"/>
              <a:t>‹#›</a:t>
            </a:fld>
            <a:endParaRPr lang="en-US"/>
          </a:p>
        </p:txBody>
      </p:sp>
    </p:spTree>
    <p:extLst>
      <p:ext uri="{BB962C8B-B14F-4D97-AF65-F5344CB8AC3E}">
        <p14:creationId xmlns:p14="http://schemas.microsoft.com/office/powerpoint/2010/main" val="658031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708025" y="696913"/>
            <a:ext cx="5568950" cy="3481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71" name="Shape 571"/>
          <p:cNvSpPr txBox="1">
            <a:spLocks noGrp="1"/>
          </p:cNvSpPr>
          <p:nvPr>
            <p:ph type="body" idx="1"/>
          </p:nvPr>
        </p:nvSpPr>
        <p:spPr>
          <a:xfrm>
            <a:off x="698506" y="4409759"/>
            <a:ext cx="5587999" cy="4177665"/>
          </a:xfrm>
          <a:prstGeom prst="rect">
            <a:avLst/>
          </a:prstGeom>
          <a:noFill/>
          <a:ln>
            <a:noFill/>
          </a:ln>
        </p:spPr>
        <p:txBody>
          <a:bodyPr lIns="92922" tIns="46449" rIns="92922" bIns="46449" anchor="t" anchorCtr="0">
            <a:noAutofit/>
          </a:bodyPr>
          <a:lstStyle/>
          <a:p>
            <a:pPr>
              <a:buSzPct val="25000"/>
            </a:pPr>
            <a:r>
              <a:rPr lang="en-US" dirty="0" smtClean="0">
                <a:solidFill>
                  <a:schemeClr val="dk1"/>
                </a:solidFill>
                <a:latin typeface="Calibri"/>
                <a:ea typeface="Calibri"/>
                <a:cs typeface="Calibri"/>
                <a:sym typeface="Calibri"/>
              </a:rPr>
              <a:t>The 2015 NOAA</a:t>
            </a:r>
            <a:r>
              <a:rPr lang="en-US" baseline="0" dirty="0" smtClean="0">
                <a:solidFill>
                  <a:schemeClr val="dk1"/>
                </a:solidFill>
                <a:latin typeface="Calibri"/>
                <a:ea typeface="Calibri"/>
                <a:cs typeface="Calibri"/>
                <a:sym typeface="Calibri"/>
              </a:rPr>
              <a:t> Fisheries Climate Science Strategy identified the key information needed to help fisheries managers prepare for and respond to these changing climate and ocean conditions.</a:t>
            </a:r>
          </a:p>
          <a:p>
            <a:pPr>
              <a:buSzPct val="25000"/>
            </a:pPr>
            <a:endParaRPr lang="en-US" baseline="0" dirty="0" smtClean="0">
              <a:solidFill>
                <a:schemeClr val="dk1"/>
              </a:solidFill>
              <a:latin typeface="Calibri"/>
              <a:ea typeface="Calibri"/>
              <a:cs typeface="Calibri"/>
              <a:sym typeface="Calibri"/>
            </a:endParaRPr>
          </a:p>
          <a:p>
            <a:pPr>
              <a:buSzPct val="25000"/>
            </a:pPr>
            <a:r>
              <a:rPr lang="en-US" dirty="0" smtClean="0">
                <a:solidFill>
                  <a:schemeClr val="dk1"/>
                </a:solidFill>
                <a:latin typeface="Calibri"/>
                <a:ea typeface="Calibri"/>
                <a:cs typeface="Calibri"/>
                <a:sym typeface="Calibri"/>
              </a:rPr>
              <a:t>The Strategy</a:t>
            </a:r>
            <a:r>
              <a:rPr lang="en-US" baseline="0" dirty="0" smtClean="0">
                <a:solidFill>
                  <a:schemeClr val="dk1"/>
                </a:solidFill>
                <a:latin typeface="Calibri"/>
                <a:ea typeface="Calibri"/>
                <a:cs typeface="Calibri"/>
                <a:sym typeface="Calibri"/>
              </a:rPr>
              <a:t> identifies </a:t>
            </a:r>
            <a:r>
              <a:rPr lang="en-US" dirty="0" smtClean="0">
                <a:solidFill>
                  <a:schemeClr val="dk1"/>
                </a:solidFill>
                <a:latin typeface="Calibri"/>
                <a:ea typeface="Calibri"/>
                <a:cs typeface="Calibri"/>
                <a:sym typeface="Calibri"/>
              </a:rPr>
              <a:t>7 critical</a:t>
            </a:r>
            <a:r>
              <a:rPr lang="en-US" baseline="0" dirty="0" smtClean="0">
                <a:solidFill>
                  <a:schemeClr val="dk1"/>
                </a:solidFill>
                <a:latin typeface="Calibri"/>
                <a:ea typeface="Calibri"/>
                <a:cs typeface="Calibri"/>
                <a:sym typeface="Calibri"/>
              </a:rPr>
              <a:t> actions </a:t>
            </a:r>
            <a:r>
              <a:rPr lang="en-US" dirty="0" smtClean="0">
                <a:solidFill>
                  <a:schemeClr val="dk1"/>
                </a:solidFill>
                <a:latin typeface="Calibri"/>
                <a:ea typeface="Calibri"/>
                <a:cs typeface="Calibri"/>
                <a:sym typeface="Calibri"/>
              </a:rPr>
              <a:t>TO ADDRESS THE 4</a:t>
            </a:r>
            <a:r>
              <a:rPr lang="en-US" baseline="0" dirty="0" smtClean="0">
                <a:solidFill>
                  <a:schemeClr val="dk1"/>
                </a:solidFill>
                <a:latin typeface="Calibri"/>
                <a:ea typeface="Calibri"/>
                <a:cs typeface="Calibri"/>
                <a:sym typeface="Calibri"/>
              </a:rPr>
              <a:t> CORE </a:t>
            </a:r>
            <a:r>
              <a:rPr lang="en-US" dirty="0" smtClean="0">
                <a:solidFill>
                  <a:schemeClr val="dk1"/>
                </a:solidFill>
                <a:latin typeface="Calibri"/>
                <a:ea typeface="Calibri"/>
                <a:cs typeface="Calibri"/>
                <a:sym typeface="Calibri"/>
              </a:rPr>
              <a:t>QUESTIONS</a:t>
            </a:r>
            <a:r>
              <a:rPr lang="en-US" baseline="0" dirty="0" smtClean="0">
                <a:solidFill>
                  <a:schemeClr val="dk1"/>
                </a:solidFill>
                <a:latin typeface="Calibri"/>
                <a:ea typeface="Calibri"/>
                <a:cs typeface="Calibri"/>
                <a:sym typeface="Calibri"/>
              </a:rPr>
              <a:t> FROM FISHERIES MANAGERS AND OTHER DECISION MAKERS</a:t>
            </a:r>
          </a:p>
          <a:p>
            <a:pPr>
              <a:buSzPct val="25000"/>
            </a:pPr>
            <a:endParaRPr lang="en-US" baseline="0" dirty="0" smtClean="0">
              <a:solidFill>
                <a:schemeClr val="dk1"/>
              </a:solidFill>
              <a:latin typeface="Calibri"/>
              <a:ea typeface="Calibri"/>
              <a:cs typeface="Calibri"/>
              <a:sym typeface="Calibri"/>
            </a:endParaRPr>
          </a:p>
          <a:p>
            <a:pPr marL="174259" indent="-174259">
              <a:buSzPct val="100000"/>
              <a:buFont typeface="Calibri"/>
              <a:buChar char="-"/>
            </a:pPr>
            <a:r>
              <a:rPr lang="en-US" baseline="0" dirty="0" smtClean="0">
                <a:solidFill>
                  <a:schemeClr val="dk1"/>
                </a:solidFill>
                <a:latin typeface="Calibri"/>
                <a:ea typeface="Calibri"/>
                <a:cs typeface="Calibri"/>
                <a:sym typeface="Calibri"/>
              </a:rPr>
              <a:t>WHATS CHANGING?</a:t>
            </a:r>
          </a:p>
          <a:p>
            <a:pPr marL="174259" indent="-174259">
              <a:buSzPct val="100000"/>
              <a:buFont typeface="Calibri"/>
              <a:buChar char="-"/>
            </a:pPr>
            <a:r>
              <a:rPr lang="en-US" baseline="0" dirty="0" smtClean="0">
                <a:solidFill>
                  <a:schemeClr val="dk1"/>
                </a:solidFill>
                <a:latin typeface="Calibri"/>
                <a:ea typeface="Calibri"/>
                <a:cs typeface="Calibri"/>
                <a:sym typeface="Calibri"/>
              </a:rPr>
              <a:t>WHY IS IT CHANGING?</a:t>
            </a:r>
          </a:p>
          <a:p>
            <a:pPr marL="174259" indent="-174259">
              <a:buSzPct val="100000"/>
              <a:buFont typeface="Calibri"/>
              <a:buChar char="-"/>
            </a:pPr>
            <a:r>
              <a:rPr lang="en-US" baseline="0" dirty="0" smtClean="0">
                <a:solidFill>
                  <a:schemeClr val="dk1"/>
                </a:solidFill>
                <a:latin typeface="Calibri"/>
                <a:ea typeface="Calibri"/>
                <a:cs typeface="Calibri"/>
                <a:sym typeface="Calibri"/>
              </a:rPr>
              <a:t>WHAT WILL FUTURE CONDITIONS BE?</a:t>
            </a:r>
          </a:p>
          <a:p>
            <a:pPr marL="174259" indent="-174259">
              <a:buSzPct val="100000"/>
              <a:buFont typeface="Calibri"/>
              <a:buChar char="-"/>
            </a:pPr>
            <a:r>
              <a:rPr lang="en-US" baseline="0" dirty="0" smtClean="0">
                <a:solidFill>
                  <a:schemeClr val="dk1"/>
                </a:solidFill>
                <a:latin typeface="Calibri"/>
                <a:ea typeface="Calibri"/>
                <a:cs typeface="Calibri"/>
                <a:sym typeface="Calibri"/>
              </a:rPr>
              <a:t>HOW TO RESPOND?</a:t>
            </a:r>
          </a:p>
          <a:p>
            <a:pPr marL="174259" indent="-174259">
              <a:buSzPct val="100000"/>
              <a:buFont typeface="Calibri"/>
              <a:buChar char="-"/>
            </a:pPr>
            <a:endParaRPr lang="en-US" dirty="0">
              <a:solidFill>
                <a:schemeClr val="dk1"/>
              </a:solidFill>
              <a:latin typeface="Calibri"/>
              <a:ea typeface="Calibri"/>
              <a:cs typeface="Calibri"/>
              <a:sym typeface="Calibri"/>
            </a:endParaRPr>
          </a:p>
          <a:p>
            <a:pPr marL="174259" indent="-174259">
              <a:buSzPct val="100000"/>
              <a:buFont typeface="Calibri"/>
              <a:buChar char="-"/>
            </a:pPr>
            <a:r>
              <a:rPr lang="en-US" dirty="0">
                <a:solidFill>
                  <a:schemeClr val="dk1"/>
                </a:solidFill>
                <a:latin typeface="Calibri"/>
                <a:ea typeface="Calibri"/>
                <a:cs typeface="Calibri"/>
                <a:sym typeface="Calibri"/>
              </a:rPr>
              <a:t>Each level is interdependent on the others</a:t>
            </a:r>
          </a:p>
          <a:p>
            <a:pPr marL="174259" indent="-174259">
              <a:buSzPct val="100000"/>
              <a:buFont typeface="Calibri"/>
              <a:buChar char="-"/>
            </a:pPr>
            <a:r>
              <a:rPr lang="en-US" dirty="0">
                <a:solidFill>
                  <a:schemeClr val="dk1"/>
                </a:solidFill>
                <a:latin typeface="Calibri"/>
                <a:ea typeface="Calibri"/>
                <a:cs typeface="Calibri"/>
                <a:sym typeface="Calibri"/>
              </a:rPr>
              <a:t>Message – need the entire science enterprise to fulfill management information needs</a:t>
            </a:r>
          </a:p>
          <a:p>
            <a:endParaRPr u="sng" dirty="0">
              <a:solidFill>
                <a:schemeClr val="dk2"/>
              </a:solidFill>
              <a:latin typeface="Calibri"/>
              <a:ea typeface="Calibri"/>
              <a:cs typeface="Calibri"/>
              <a:sym typeface="Calibri"/>
            </a:endParaRPr>
          </a:p>
          <a:p>
            <a:pPr>
              <a:buSzPct val="25000"/>
            </a:pPr>
            <a:r>
              <a:rPr lang="en-US" u="sng" dirty="0">
                <a:solidFill>
                  <a:schemeClr val="dk2"/>
                </a:solidFill>
                <a:latin typeface="Calibri"/>
                <a:ea typeface="Calibri"/>
                <a:cs typeface="Calibri"/>
                <a:sym typeface="Calibri"/>
              </a:rPr>
              <a:t>Objective 1:  </a:t>
            </a:r>
            <a:r>
              <a:rPr lang="en-US" dirty="0">
                <a:solidFill>
                  <a:schemeClr val="dk2"/>
                </a:solidFill>
                <a:latin typeface="Calibri"/>
                <a:ea typeface="Calibri"/>
                <a:cs typeface="Calibri"/>
                <a:sym typeface="Calibri"/>
              </a:rPr>
              <a:t>Identify appropriate, climate-informed </a:t>
            </a:r>
            <a:r>
              <a:rPr lang="en-US" dirty="0">
                <a:solidFill>
                  <a:srgbClr val="FF0000"/>
                </a:solidFill>
                <a:latin typeface="Calibri"/>
                <a:ea typeface="Calibri"/>
                <a:cs typeface="Calibri"/>
                <a:sym typeface="Calibri"/>
              </a:rPr>
              <a:t>reference points</a:t>
            </a:r>
            <a:r>
              <a:rPr lang="en-US" dirty="0">
                <a:solidFill>
                  <a:schemeClr val="dk2"/>
                </a:solidFill>
                <a:latin typeface="Calibri"/>
                <a:ea typeface="Calibri"/>
                <a:cs typeface="Calibri"/>
                <a:sym typeface="Calibri"/>
              </a:rPr>
              <a:t>.</a:t>
            </a:r>
          </a:p>
          <a:p>
            <a:endParaRPr sz="300" u="sng" dirty="0">
              <a:solidFill>
                <a:schemeClr val="dk2"/>
              </a:solidFill>
            </a:endParaRPr>
          </a:p>
          <a:p>
            <a:pPr>
              <a:buSzPct val="25000"/>
            </a:pPr>
            <a:r>
              <a:rPr lang="en-US" u="sng" dirty="0">
                <a:solidFill>
                  <a:schemeClr val="dk2"/>
                </a:solidFill>
                <a:latin typeface="Calibri"/>
                <a:ea typeface="Calibri"/>
                <a:cs typeface="Calibri"/>
                <a:sym typeface="Calibri"/>
              </a:rPr>
              <a:t>Objective 2:</a:t>
            </a:r>
            <a:r>
              <a:rPr lang="en-US" dirty="0">
                <a:solidFill>
                  <a:schemeClr val="dk2"/>
                </a:solidFill>
                <a:latin typeface="Calibri"/>
                <a:ea typeface="Calibri"/>
                <a:cs typeface="Calibri"/>
                <a:sym typeface="Calibri"/>
              </a:rPr>
              <a:t>  Identify </a:t>
            </a:r>
            <a:r>
              <a:rPr lang="en-US" dirty="0">
                <a:solidFill>
                  <a:srgbClr val="FF0000"/>
                </a:solidFill>
                <a:latin typeface="Calibri"/>
                <a:ea typeface="Calibri"/>
                <a:cs typeface="Calibri"/>
                <a:sym typeface="Calibri"/>
              </a:rPr>
              <a:t>robust management strategies </a:t>
            </a:r>
            <a:r>
              <a:rPr lang="en-US" dirty="0">
                <a:solidFill>
                  <a:schemeClr val="dk2"/>
                </a:solidFill>
                <a:latin typeface="Calibri"/>
                <a:ea typeface="Calibri"/>
                <a:cs typeface="Calibri"/>
                <a:sym typeface="Calibri"/>
              </a:rPr>
              <a:t>in a changing climate.</a:t>
            </a:r>
          </a:p>
          <a:p>
            <a:endParaRPr sz="300" u="sng" dirty="0">
              <a:solidFill>
                <a:schemeClr val="dk2"/>
              </a:solidFill>
            </a:endParaRPr>
          </a:p>
          <a:p>
            <a:pPr>
              <a:buSzPct val="25000"/>
            </a:pPr>
            <a:r>
              <a:rPr lang="en-US" u="sng" dirty="0">
                <a:solidFill>
                  <a:schemeClr val="dk2"/>
                </a:solidFill>
                <a:latin typeface="Calibri"/>
                <a:ea typeface="Calibri"/>
                <a:cs typeface="Calibri"/>
                <a:sym typeface="Calibri"/>
              </a:rPr>
              <a:t>Objective 3:</a:t>
            </a:r>
            <a:r>
              <a:rPr lang="en-US" dirty="0">
                <a:solidFill>
                  <a:schemeClr val="dk2"/>
                </a:solidFill>
                <a:latin typeface="Calibri"/>
                <a:ea typeface="Calibri"/>
                <a:cs typeface="Calibri"/>
                <a:sym typeface="Calibri"/>
              </a:rPr>
              <a:t> Design </a:t>
            </a:r>
            <a:r>
              <a:rPr lang="en-US" dirty="0">
                <a:solidFill>
                  <a:srgbClr val="FF0000"/>
                </a:solidFill>
                <a:latin typeface="Calibri"/>
                <a:ea typeface="Calibri"/>
                <a:cs typeface="Calibri"/>
                <a:sym typeface="Calibri"/>
              </a:rPr>
              <a:t>adaptive decision processes </a:t>
            </a:r>
            <a:r>
              <a:rPr lang="en-US" dirty="0">
                <a:solidFill>
                  <a:schemeClr val="dk2"/>
                </a:solidFill>
                <a:latin typeface="Calibri"/>
                <a:ea typeface="Calibri"/>
                <a:cs typeface="Calibri"/>
                <a:sym typeface="Calibri"/>
              </a:rPr>
              <a:t>that incorporate and respond to changing climate conditions. </a:t>
            </a:r>
          </a:p>
          <a:p>
            <a:endParaRPr sz="300" u="sng" dirty="0">
              <a:solidFill>
                <a:schemeClr val="dk2"/>
              </a:solidFill>
            </a:endParaRPr>
          </a:p>
          <a:p>
            <a:pPr>
              <a:buSzPct val="25000"/>
            </a:pPr>
            <a:r>
              <a:rPr lang="en-US" u="sng" dirty="0">
                <a:solidFill>
                  <a:schemeClr val="dk2"/>
                </a:solidFill>
                <a:latin typeface="Calibri"/>
                <a:ea typeface="Calibri"/>
                <a:cs typeface="Calibri"/>
                <a:sym typeface="Calibri"/>
              </a:rPr>
              <a:t>Objective 4:</a:t>
            </a:r>
            <a:r>
              <a:rPr lang="en-US" dirty="0">
                <a:solidFill>
                  <a:schemeClr val="dk2"/>
                </a:solidFill>
                <a:latin typeface="Calibri"/>
                <a:ea typeface="Calibri"/>
                <a:cs typeface="Calibri"/>
                <a:sym typeface="Calibri"/>
              </a:rPr>
              <a:t>  Identify likely </a:t>
            </a:r>
            <a:r>
              <a:rPr lang="en-US" dirty="0">
                <a:solidFill>
                  <a:srgbClr val="FF0000"/>
                </a:solidFill>
                <a:latin typeface="Calibri"/>
                <a:ea typeface="Calibri"/>
                <a:cs typeface="Calibri"/>
                <a:sym typeface="Calibri"/>
              </a:rPr>
              <a:t>future states </a:t>
            </a:r>
            <a:r>
              <a:rPr lang="en-US" dirty="0">
                <a:solidFill>
                  <a:schemeClr val="dk2"/>
                </a:solidFill>
                <a:latin typeface="Calibri"/>
                <a:ea typeface="Calibri"/>
                <a:cs typeface="Calibri"/>
                <a:sym typeface="Calibri"/>
              </a:rPr>
              <a:t>of LMRs and </a:t>
            </a:r>
            <a:r>
              <a:rPr lang="en-US" dirty="0">
                <a:solidFill>
                  <a:schemeClr val="dk1"/>
                </a:solidFill>
                <a:latin typeface="Calibri"/>
                <a:ea typeface="Calibri"/>
                <a:cs typeface="Calibri"/>
                <a:sym typeface="Calibri"/>
              </a:rPr>
              <a:t>resource use.</a:t>
            </a:r>
            <a:r>
              <a:rPr lang="en-US" dirty="0">
                <a:solidFill>
                  <a:schemeClr val="dk2"/>
                </a:solidFill>
                <a:latin typeface="Calibri"/>
                <a:ea typeface="Calibri"/>
                <a:cs typeface="Calibri"/>
                <a:sym typeface="Calibri"/>
              </a:rPr>
              <a:t> </a:t>
            </a:r>
          </a:p>
          <a:p>
            <a:endParaRPr sz="300" u="sng" dirty="0">
              <a:solidFill>
                <a:schemeClr val="dk2"/>
              </a:solidFill>
            </a:endParaRPr>
          </a:p>
          <a:p>
            <a:pPr>
              <a:buSzPct val="25000"/>
            </a:pPr>
            <a:r>
              <a:rPr lang="en-US" u="sng" dirty="0">
                <a:solidFill>
                  <a:schemeClr val="dk2"/>
                </a:solidFill>
                <a:latin typeface="Calibri"/>
                <a:ea typeface="Calibri"/>
                <a:cs typeface="Calibri"/>
                <a:sym typeface="Calibri"/>
              </a:rPr>
              <a:t>Objective 5:  </a:t>
            </a:r>
            <a:r>
              <a:rPr lang="en-US" dirty="0">
                <a:solidFill>
                  <a:schemeClr val="dk2"/>
                </a:solidFill>
                <a:latin typeface="Calibri"/>
                <a:ea typeface="Calibri"/>
                <a:cs typeface="Calibri"/>
                <a:sym typeface="Calibri"/>
              </a:rPr>
              <a:t>Identify </a:t>
            </a:r>
            <a:r>
              <a:rPr lang="en-US" dirty="0">
                <a:solidFill>
                  <a:srgbClr val="FF0000"/>
                </a:solidFill>
                <a:latin typeface="Calibri"/>
                <a:ea typeface="Calibri"/>
                <a:cs typeface="Calibri"/>
                <a:sym typeface="Calibri"/>
              </a:rPr>
              <a:t>mechanisms of climate effects </a:t>
            </a:r>
            <a:r>
              <a:rPr lang="en-US" dirty="0">
                <a:solidFill>
                  <a:schemeClr val="dk2"/>
                </a:solidFill>
                <a:latin typeface="Calibri"/>
                <a:ea typeface="Calibri"/>
                <a:cs typeface="Calibri"/>
                <a:sym typeface="Calibri"/>
              </a:rPr>
              <a:t>on LMRs and LMR-dependent communities.</a:t>
            </a:r>
          </a:p>
          <a:p>
            <a:endParaRPr sz="300" u="sng" dirty="0">
              <a:solidFill>
                <a:schemeClr val="dk2"/>
              </a:solidFill>
            </a:endParaRPr>
          </a:p>
          <a:p>
            <a:pPr>
              <a:buSzPct val="25000"/>
            </a:pPr>
            <a:r>
              <a:rPr lang="en-US" u="sng" dirty="0">
                <a:solidFill>
                  <a:schemeClr val="dk2"/>
                </a:solidFill>
                <a:latin typeface="Calibri"/>
                <a:ea typeface="Calibri"/>
                <a:cs typeface="Calibri"/>
                <a:sym typeface="Calibri"/>
              </a:rPr>
              <a:t>Objective 6:  </a:t>
            </a:r>
            <a:r>
              <a:rPr lang="en-US" i="1" dirty="0">
                <a:solidFill>
                  <a:schemeClr val="dk2"/>
                </a:solidFill>
                <a:latin typeface="Calibri"/>
                <a:ea typeface="Calibri"/>
                <a:cs typeface="Calibri"/>
                <a:sym typeface="Calibri"/>
              </a:rPr>
              <a:t>Track trends </a:t>
            </a:r>
            <a:r>
              <a:rPr lang="en-US" dirty="0">
                <a:solidFill>
                  <a:schemeClr val="dk2"/>
                </a:solidFill>
                <a:latin typeface="Calibri"/>
                <a:ea typeface="Calibri"/>
                <a:cs typeface="Calibri"/>
                <a:sym typeface="Calibri"/>
              </a:rPr>
              <a:t>and provide </a:t>
            </a:r>
            <a:r>
              <a:rPr lang="en-US" dirty="0">
                <a:solidFill>
                  <a:srgbClr val="FF0000"/>
                </a:solidFill>
                <a:latin typeface="Calibri"/>
                <a:ea typeface="Calibri"/>
                <a:cs typeface="Calibri"/>
                <a:sym typeface="Calibri"/>
              </a:rPr>
              <a:t>early warnings </a:t>
            </a:r>
            <a:r>
              <a:rPr lang="en-US" dirty="0">
                <a:solidFill>
                  <a:schemeClr val="dk2"/>
                </a:solidFill>
                <a:latin typeface="Calibri"/>
                <a:ea typeface="Calibri"/>
                <a:cs typeface="Calibri"/>
                <a:sym typeface="Calibri"/>
              </a:rPr>
              <a:t>of change.</a:t>
            </a:r>
          </a:p>
          <a:p>
            <a:endParaRPr sz="300" u="sng" dirty="0">
              <a:solidFill>
                <a:schemeClr val="dk2"/>
              </a:solidFill>
            </a:endParaRPr>
          </a:p>
          <a:p>
            <a:pPr>
              <a:buSzPct val="25000"/>
            </a:pPr>
            <a:r>
              <a:rPr lang="en-US" u="sng" dirty="0">
                <a:solidFill>
                  <a:schemeClr val="dk2"/>
                </a:solidFill>
                <a:latin typeface="Calibri"/>
                <a:ea typeface="Calibri"/>
                <a:cs typeface="Calibri"/>
                <a:sym typeface="Calibri"/>
              </a:rPr>
              <a:t>Objective 7:</a:t>
            </a:r>
            <a:r>
              <a:rPr lang="en-US" dirty="0">
                <a:solidFill>
                  <a:schemeClr val="dk2"/>
                </a:solidFill>
                <a:latin typeface="Calibri"/>
                <a:ea typeface="Calibri"/>
                <a:cs typeface="Calibri"/>
                <a:sym typeface="Calibri"/>
              </a:rPr>
              <a:t> Strengthen the </a:t>
            </a:r>
            <a:r>
              <a:rPr lang="en-US" dirty="0">
                <a:solidFill>
                  <a:srgbClr val="FF0000"/>
                </a:solidFill>
                <a:latin typeface="Calibri"/>
                <a:ea typeface="Calibri"/>
                <a:cs typeface="Calibri"/>
                <a:sym typeface="Calibri"/>
              </a:rPr>
              <a:t>science infrastructure </a:t>
            </a:r>
            <a:r>
              <a:rPr lang="en-US" dirty="0">
                <a:solidFill>
                  <a:schemeClr val="dk2"/>
                </a:solidFill>
                <a:latin typeface="Calibri"/>
                <a:ea typeface="Calibri"/>
                <a:cs typeface="Calibri"/>
                <a:sym typeface="Calibri"/>
              </a:rPr>
              <a:t>needed to fulfill NOAA Fisheries mandates with changing climate conditions.</a:t>
            </a:r>
          </a:p>
          <a:p>
            <a:endParaRPr dirty="0">
              <a:solidFill>
                <a:schemeClr val="dk1"/>
              </a:solidFill>
              <a:latin typeface="Calibri"/>
              <a:ea typeface="Calibri"/>
              <a:cs typeface="Calibri"/>
              <a:sym typeface="Calibri"/>
            </a:endParaRPr>
          </a:p>
          <a:p>
            <a:endParaRPr dirty="0">
              <a:solidFill>
                <a:schemeClr val="dk1"/>
              </a:solidFill>
              <a:latin typeface="Calibri"/>
              <a:ea typeface="Calibri"/>
              <a:cs typeface="Calibri"/>
              <a:sym typeface="Calibri"/>
            </a:endParaRPr>
          </a:p>
        </p:txBody>
      </p:sp>
      <p:sp>
        <p:nvSpPr>
          <p:cNvPr id="572" name="Shape 572"/>
          <p:cNvSpPr txBox="1">
            <a:spLocks noGrp="1"/>
          </p:cNvSpPr>
          <p:nvPr>
            <p:ph type="sldNum" idx="12"/>
          </p:nvPr>
        </p:nvSpPr>
        <p:spPr>
          <a:xfrm>
            <a:off x="3956553" y="8817905"/>
            <a:ext cx="3026832" cy="464185"/>
          </a:xfrm>
          <a:prstGeom prst="rect">
            <a:avLst/>
          </a:prstGeom>
          <a:noFill/>
          <a:ln>
            <a:noFill/>
          </a:ln>
        </p:spPr>
        <p:txBody>
          <a:bodyPr lIns="92922" tIns="46449" rIns="92922" bIns="46449" anchor="b"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400" b="0" i="0" u="none" strike="noStrike" kern="0" cap="none" spc="0" normalizeH="0" baseline="0" noProof="0">
                <a:ln>
                  <a:noFill/>
                </a:ln>
                <a:solidFill>
                  <a:prstClr val="black"/>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Pct val="25000"/>
                <a:buFontTx/>
                <a:buNone/>
                <a:tabLst/>
                <a:defRPr/>
              </a:pPr>
              <a:t>2</a:t>
            </a:fld>
            <a:endParaRPr kumimoji="0" lang="en-US" sz="1400" b="0" i="0" u="none" strike="noStrike" kern="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61419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Big picture challenge and response based on previous CFI documents - note that the response emphasizes “when combined with existing programs” to hit the inclusivity notes that Rick, Kirsten and others have raised.  I’ve tried to do this throughout.</a:t>
            </a:r>
            <a:endParaRPr/>
          </a:p>
          <a:p>
            <a:pPr marL="0" lvl="0" indent="0" algn="l" rtl="0">
              <a:spcBef>
                <a:spcPts val="0"/>
              </a:spcBef>
              <a:spcAft>
                <a:spcPts val="0"/>
              </a:spcAft>
              <a:buNone/>
            </a:pPr>
            <a:endParaRPr/>
          </a:p>
          <a:p>
            <a:pPr marL="0" lvl="0" indent="0" algn="l" rtl="0">
              <a:spcBef>
                <a:spcPts val="0"/>
              </a:spcBef>
              <a:spcAft>
                <a:spcPts val="0"/>
              </a:spcAft>
              <a:buNone/>
            </a:pPr>
            <a:r>
              <a:rPr lang="en-US"/>
              <a:t>The intent of including the Moibus strip isn’t to go through the details, but to emphasize that the CFI proposes a comprehensive, integrated plan that extends from the science through to climate-informed decisions and enables positive feedbacks across steps.</a:t>
            </a:r>
            <a:endParaRPr/>
          </a:p>
        </p:txBody>
      </p:sp>
      <p:sp>
        <p:nvSpPr>
          <p:cNvPr id="86" name="Google Shape;86;p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377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5805bde7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e5805bde77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400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5" name="Google Shape;47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63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b="1"/>
              <a:t>Kirstin’s notes</a:t>
            </a:r>
            <a:endParaRPr b="1"/>
          </a:p>
          <a:p>
            <a:pPr marL="0" lvl="0" indent="0" algn="l" rtl="0">
              <a:lnSpc>
                <a:spcPct val="100000"/>
              </a:lnSpc>
              <a:spcBef>
                <a:spcPts val="0"/>
              </a:spcBef>
              <a:spcAft>
                <a:spcPts val="0"/>
              </a:spcAft>
              <a:buSzPts val="1100"/>
              <a:buNone/>
            </a:pPr>
            <a:r>
              <a:rPr lang="en" b="1"/>
              <a:t>----------------------------------------</a:t>
            </a:r>
            <a:endParaRPr b="1"/>
          </a:p>
          <a:p>
            <a:pPr marL="0" lvl="0" indent="0" algn="l" rtl="0">
              <a:lnSpc>
                <a:spcPct val="100000"/>
              </a:lnSpc>
              <a:spcBef>
                <a:spcPts val="0"/>
              </a:spcBef>
              <a:spcAft>
                <a:spcPts val="0"/>
              </a:spcAft>
              <a:buSzPts val="1100"/>
              <a:buNone/>
            </a:pPr>
            <a:r>
              <a:rPr lang="en" b="1"/>
              <a:t>Part 1:</a:t>
            </a:r>
            <a:endParaRPr b="1"/>
          </a:p>
          <a:p>
            <a:pPr marL="457200" lvl="0" indent="-317500" algn="l" rtl="0">
              <a:lnSpc>
                <a:spcPct val="100000"/>
              </a:lnSpc>
              <a:spcBef>
                <a:spcPts val="0"/>
              </a:spcBef>
              <a:spcAft>
                <a:spcPts val="0"/>
              </a:spcAft>
              <a:buClr>
                <a:schemeClr val="dk1"/>
              </a:buClr>
              <a:buSzPts val="1400"/>
              <a:buChar char="●"/>
            </a:pPr>
            <a:r>
              <a:rPr lang="en"/>
              <a:t>This is the NATIONWIDE, every LME, system we can build to support each of those steps in the loop (again using the fisheries example).</a:t>
            </a:r>
            <a:endParaRPr/>
          </a:p>
          <a:p>
            <a:pPr marL="457200" lvl="0" indent="-317500" algn="l" rtl="0">
              <a:lnSpc>
                <a:spcPct val="100000"/>
              </a:lnSpc>
              <a:spcBef>
                <a:spcPts val="0"/>
              </a:spcBef>
              <a:spcAft>
                <a:spcPts val="0"/>
              </a:spcAft>
              <a:buClr>
                <a:schemeClr val="dk1"/>
              </a:buClr>
              <a:buSzPts val="1400"/>
              <a:buChar char="●"/>
            </a:pPr>
            <a:r>
              <a:rPr lang="en"/>
              <a:t>Let me explain…. starting on the left hand side… this is the integrated coupled climate modeling enterprise</a:t>
            </a:r>
            <a:endParaRPr/>
          </a:p>
          <a:p>
            <a:pPr marL="457200" lvl="0" indent="-317500" algn="l" rtl="0">
              <a:lnSpc>
                <a:spcPct val="100000"/>
              </a:lnSpc>
              <a:spcBef>
                <a:spcPts val="0"/>
              </a:spcBef>
              <a:spcAft>
                <a:spcPts val="0"/>
              </a:spcAft>
              <a:buClr>
                <a:schemeClr val="dk1"/>
              </a:buClr>
              <a:buSzPts val="1400"/>
              <a:buChar char="●"/>
            </a:pPr>
            <a:r>
              <a:rPr lang="en"/>
              <a:t>where we operationally generate high resolution forecasts and projections of the entire marine system in an area, from physics and  phytoplankton to fish to fishing communities</a:t>
            </a:r>
            <a:endParaRPr/>
          </a:p>
          <a:p>
            <a:pPr marL="457200" lvl="0" indent="-317500" algn="l" rtl="0">
              <a:lnSpc>
                <a:spcPct val="100000"/>
              </a:lnSpc>
              <a:spcBef>
                <a:spcPts val="0"/>
              </a:spcBef>
              <a:spcAft>
                <a:spcPts val="0"/>
              </a:spcAft>
              <a:buClr>
                <a:schemeClr val="dk1"/>
              </a:buClr>
              <a:buSzPts val="1400"/>
              <a:buChar char="●"/>
            </a:pPr>
            <a:r>
              <a:rPr lang="en"/>
              <a:t>The right hand side is the phenomenal climate informed advice and products and outcomes from the CFI </a:t>
            </a:r>
            <a:endParaRPr/>
          </a:p>
          <a:p>
            <a:pPr marL="457200" lvl="0" indent="-317500" algn="l" rtl="0">
              <a:lnSpc>
                <a:spcPct val="100000"/>
              </a:lnSpc>
              <a:spcBef>
                <a:spcPts val="0"/>
              </a:spcBef>
              <a:spcAft>
                <a:spcPts val="0"/>
              </a:spcAft>
              <a:buClr>
                <a:schemeClr val="dk1"/>
              </a:buClr>
              <a:buSzPts val="1400"/>
              <a:buChar char="●"/>
            </a:pPr>
            <a:r>
              <a:rPr lang="en"/>
              <a:t>In the middle are regional teams of experts tasked with coordinating and generating this science to advice pathway, operationally</a:t>
            </a:r>
            <a:endParaRPr/>
          </a:p>
          <a:p>
            <a:pPr marL="457200" lvl="0" indent="-317500" algn="l" rtl="0">
              <a:lnSpc>
                <a:spcPct val="100000"/>
              </a:lnSpc>
              <a:spcBef>
                <a:spcPts val="0"/>
              </a:spcBef>
              <a:spcAft>
                <a:spcPts val="0"/>
              </a:spcAft>
              <a:buClr>
                <a:schemeClr val="dk1"/>
              </a:buClr>
              <a:buSzPts val="1400"/>
              <a:buChar char="●"/>
            </a:pPr>
            <a:r>
              <a:rPr lang="en"/>
              <a:t>[NEXT SLIDE]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b="1"/>
              <a:t>Part 2:</a:t>
            </a:r>
            <a:endParaRPr b="1"/>
          </a:p>
          <a:p>
            <a:pPr marL="457200" lvl="0" indent="-317500" algn="l" rtl="0">
              <a:lnSpc>
                <a:spcPct val="100000"/>
              </a:lnSpc>
              <a:spcBef>
                <a:spcPts val="0"/>
              </a:spcBef>
              <a:spcAft>
                <a:spcPts val="0"/>
              </a:spcAft>
              <a:buSzPts val="1400"/>
              <a:buChar char="●"/>
            </a:pPr>
            <a:r>
              <a:rPr lang="en"/>
              <a:t>The Regional Ocean Modelers [ROM at the top] innovates and continually updates the high-res regional ocean models  (OAR-NMFS) </a:t>
            </a:r>
            <a:endParaRPr/>
          </a:p>
          <a:p>
            <a:pPr marL="457200" lvl="0" indent="-317500" algn="l" rtl="0">
              <a:lnSpc>
                <a:spcPct val="100000"/>
              </a:lnSpc>
              <a:spcBef>
                <a:spcPts val="0"/>
              </a:spcBef>
              <a:spcAft>
                <a:spcPts val="0"/>
              </a:spcAft>
              <a:buSzPts val="1400"/>
              <a:buChar char="●"/>
            </a:pPr>
            <a:r>
              <a:rPr lang="en"/>
              <a:t>The FACSS includes a team of regional experts that build the community of practice around climate informed management advice including partnerships with regional Councils and stakeholders, sub teams of researchers (think ALCIM and Future Seas), sustained support for research, product development, and technological &amp; computing tools (think scripts, shared code repos, etc). </a:t>
            </a:r>
            <a:endParaRPr/>
          </a:p>
          <a:p>
            <a:pPr marL="457200" lvl="0" indent="-317500" algn="l" rtl="0">
              <a:lnSpc>
                <a:spcPct val="100000"/>
              </a:lnSpc>
              <a:spcBef>
                <a:spcPts val="0"/>
              </a:spcBef>
              <a:spcAft>
                <a:spcPts val="0"/>
              </a:spcAft>
              <a:buSzPts val="1400"/>
              <a:buChar char="●"/>
            </a:pPr>
            <a:r>
              <a:rPr lang="en"/>
              <a:t>Sustained support accelerates climate informed advice to meet climate driven changes - no start and stop and spin up time, trainings etc associated with punctuated support. Sustained support is more efficient and easier to leverage.</a:t>
            </a:r>
            <a:endParaRPr/>
          </a:p>
          <a:p>
            <a:pPr marL="457200" lvl="0" indent="-317500" algn="l" rtl="0">
              <a:lnSpc>
                <a:spcPct val="100000"/>
              </a:lnSpc>
              <a:spcBef>
                <a:spcPts val="0"/>
              </a:spcBef>
              <a:spcAft>
                <a:spcPts val="0"/>
              </a:spcAft>
              <a:buSzPts val="1400"/>
              <a:buChar char="●"/>
            </a:pPr>
            <a:r>
              <a:rPr lang="en"/>
              <a:t>As one coordinated, cross line office effort, innovation and product delivery is accelerated, innovation is enhanced, and improvement from user feedback is rapid.</a:t>
            </a:r>
            <a:endParaRPr/>
          </a:p>
          <a:p>
            <a:pPr marL="457200" lvl="0" indent="-317500" algn="l" rtl="0">
              <a:lnSpc>
                <a:spcPct val="100000"/>
              </a:lnSpc>
              <a:spcBef>
                <a:spcPts val="0"/>
              </a:spcBef>
              <a:spcAft>
                <a:spcPts val="0"/>
              </a:spcAft>
              <a:buSzPts val="1400"/>
              <a:buChar char="●"/>
            </a:pPr>
            <a:r>
              <a:rPr lang="en"/>
              <a:t>So let’s talk a bit more about what this system produces...</a:t>
            </a:r>
            <a:endParaRPr/>
          </a:p>
        </p:txBody>
      </p:sp>
      <p:sp>
        <p:nvSpPr>
          <p:cNvPr id="484" name="Google Shape;484;p1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739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 sz="1400"/>
              <a:t>Climate information HUB</a:t>
            </a:r>
            <a:endParaRPr sz="1400"/>
          </a:p>
          <a:p>
            <a:pPr marL="0" lvl="0" indent="0" algn="l" rtl="0">
              <a:lnSpc>
                <a:spcPct val="115000"/>
              </a:lnSpc>
              <a:spcBef>
                <a:spcPts val="0"/>
              </a:spcBef>
              <a:spcAft>
                <a:spcPts val="0"/>
              </a:spcAft>
              <a:buClr>
                <a:schemeClr val="dk1"/>
              </a:buClr>
              <a:buSzPts val="1100"/>
              <a:buFont typeface="Arial"/>
              <a:buNone/>
            </a:pPr>
            <a:r>
              <a:rPr lang="en" sz="1400"/>
              <a:t>Climate informed ecosystem modeling figure</a:t>
            </a:r>
            <a:endParaRPr sz="1400"/>
          </a:p>
          <a:p>
            <a:pPr marL="0" lvl="0" indent="0" algn="l" rtl="0">
              <a:lnSpc>
                <a:spcPct val="115000"/>
              </a:lnSpc>
              <a:spcBef>
                <a:spcPts val="0"/>
              </a:spcBef>
              <a:spcAft>
                <a:spcPts val="0"/>
              </a:spcAft>
              <a:buClr>
                <a:schemeClr val="dk1"/>
              </a:buClr>
              <a:buSzPts val="1100"/>
              <a:buFont typeface="Arial"/>
              <a:buNone/>
            </a:pPr>
            <a:r>
              <a:rPr lang="en" sz="1400"/>
              <a:t>Key products:</a:t>
            </a:r>
            <a:endParaRPr sz="1400"/>
          </a:p>
          <a:p>
            <a:pPr marL="0" lvl="0" indent="0" algn="l" rtl="0">
              <a:lnSpc>
                <a:spcPct val="115000"/>
              </a:lnSpc>
              <a:spcBef>
                <a:spcPts val="0"/>
              </a:spcBef>
              <a:spcAft>
                <a:spcPts val="0"/>
              </a:spcAft>
              <a:buClr>
                <a:schemeClr val="dk1"/>
              </a:buClr>
              <a:buSzPts val="1100"/>
              <a:buFont typeface="Arial"/>
              <a:buNone/>
            </a:pPr>
            <a:r>
              <a:rPr lang="en" sz="1400"/>
              <a:t>●Portal supported trajectories</a:t>
            </a:r>
            <a:endParaRPr sz="1400"/>
          </a:p>
          <a:p>
            <a:pPr marL="0" lvl="0" indent="0" algn="l" rtl="0">
              <a:lnSpc>
                <a:spcPct val="115000"/>
              </a:lnSpc>
              <a:spcBef>
                <a:spcPts val="0"/>
              </a:spcBef>
              <a:spcAft>
                <a:spcPts val="0"/>
              </a:spcAft>
              <a:buClr>
                <a:schemeClr val="dk1"/>
              </a:buClr>
              <a:buSzPts val="1100"/>
              <a:buFont typeface="Arial"/>
              <a:buNone/>
            </a:pPr>
            <a:r>
              <a:rPr lang="en" sz="1400"/>
              <a:t>●Short-term  and long term ECOSYSTEM projections (ecosystems, stocks)</a:t>
            </a:r>
            <a:endParaRPr sz="1400"/>
          </a:p>
          <a:p>
            <a:pPr marL="0" lvl="0" indent="0" algn="l" rtl="0">
              <a:lnSpc>
                <a:spcPct val="115000"/>
              </a:lnSpc>
              <a:spcBef>
                <a:spcPts val="0"/>
              </a:spcBef>
              <a:spcAft>
                <a:spcPts val="0"/>
              </a:spcAft>
              <a:buClr>
                <a:schemeClr val="dk1"/>
              </a:buClr>
              <a:buSzPts val="1100"/>
              <a:buFont typeface="Arial"/>
              <a:buNone/>
            </a:pPr>
            <a:r>
              <a:rPr lang="en" sz="1400"/>
              <a:t>●socio economic harvest scenarios ??</a:t>
            </a:r>
            <a:endParaRPr sz="1400"/>
          </a:p>
          <a:p>
            <a:pPr marL="0" lvl="0" indent="0" algn="l" rtl="0">
              <a:lnSpc>
                <a:spcPct val="115000"/>
              </a:lnSpc>
              <a:spcBef>
                <a:spcPts val="0"/>
              </a:spcBef>
              <a:spcAft>
                <a:spcPts val="0"/>
              </a:spcAft>
              <a:buClr>
                <a:schemeClr val="dk1"/>
              </a:buClr>
              <a:buSzPts val="1100"/>
              <a:buFont typeface="Arial"/>
              <a:buNone/>
            </a:pPr>
            <a:r>
              <a:rPr lang="en" sz="1400"/>
              <a:t>●canned set of outputs / trajectories (versus user tailored products in 2 and 3)</a:t>
            </a:r>
            <a:endParaRPr sz="1400"/>
          </a:p>
          <a:p>
            <a:pPr marL="0" lvl="0" indent="0" algn="l" rtl="0">
              <a:lnSpc>
                <a:spcPct val="115000"/>
              </a:lnSpc>
              <a:spcBef>
                <a:spcPts val="0"/>
              </a:spcBef>
              <a:spcAft>
                <a:spcPts val="0"/>
              </a:spcAft>
              <a:buClr>
                <a:schemeClr val="dk1"/>
              </a:buClr>
              <a:buSzPts val="1100"/>
              <a:buFont typeface="Arial"/>
              <a:buNone/>
            </a:pPr>
            <a:r>
              <a:rPr lang="en" sz="1400"/>
              <a:t>●habitat projections/spatial hot spots, etc</a:t>
            </a:r>
            <a:endParaRPr sz="1400"/>
          </a:p>
          <a:p>
            <a:pPr marL="0" lvl="0" indent="0" algn="l" rtl="0">
              <a:lnSpc>
                <a:spcPct val="100000"/>
              </a:lnSpc>
              <a:spcBef>
                <a:spcPts val="0"/>
              </a:spcBef>
              <a:spcAft>
                <a:spcPts val="0"/>
              </a:spcAft>
              <a:buSzPts val="1100"/>
              <a:buNone/>
            </a:pPr>
            <a:endParaRPr/>
          </a:p>
        </p:txBody>
      </p:sp>
      <p:sp>
        <p:nvSpPr>
          <p:cNvPr id="498" name="Google Shape;498;p1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393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best/ optimal management strategy (continuously changing)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508" name="Google Shape;508;p1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592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best/ optimal management strategy (continuously changing)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Dynamic: forecasts</a:t>
            </a:r>
            <a:endParaRPr/>
          </a:p>
          <a:p>
            <a:pPr marL="0" lvl="0" indent="0" algn="l" rtl="0">
              <a:lnSpc>
                <a:spcPct val="100000"/>
              </a:lnSpc>
              <a:spcBef>
                <a:spcPts val="0"/>
              </a:spcBef>
              <a:spcAft>
                <a:spcPts val="0"/>
              </a:spcAft>
              <a:buSzPts val="1100"/>
              <a:buNone/>
            </a:pPr>
            <a:r>
              <a:rPr lang="en"/>
              <a:t>Adaptive: 5 year predictions</a:t>
            </a:r>
            <a:endParaRPr/>
          </a:p>
          <a:p>
            <a:pPr marL="0" lvl="0" indent="0" algn="l" rtl="0">
              <a:lnSpc>
                <a:spcPct val="100000"/>
              </a:lnSpc>
              <a:spcBef>
                <a:spcPts val="0"/>
              </a:spcBef>
              <a:spcAft>
                <a:spcPts val="0"/>
              </a:spcAft>
              <a:buSzPts val="1100"/>
              <a:buNone/>
            </a:pPr>
            <a:r>
              <a:rPr lang="en"/>
              <a:t>Fixed: 10+ year projections</a:t>
            </a:r>
            <a:endParaRPr/>
          </a:p>
        </p:txBody>
      </p:sp>
      <p:sp>
        <p:nvSpPr>
          <p:cNvPr id="568" name="Google Shape;568;p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803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F35EF9-C3EC-474E-AA22-8145A13BA2E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07CA4-6E30-3844-AF4C-EF2C7140A809}" type="slidenum">
              <a:rPr lang="en-US" smtClean="0"/>
              <a:t>‹#›</a:t>
            </a:fld>
            <a:endParaRPr lang="en-US"/>
          </a:p>
        </p:txBody>
      </p:sp>
    </p:spTree>
    <p:extLst>
      <p:ext uri="{BB962C8B-B14F-4D97-AF65-F5344CB8AC3E}">
        <p14:creationId xmlns:p14="http://schemas.microsoft.com/office/powerpoint/2010/main" val="365599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35EF9-C3EC-474E-AA22-8145A13BA2E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07CA4-6E30-3844-AF4C-EF2C7140A809}" type="slidenum">
              <a:rPr lang="en-US" smtClean="0"/>
              <a:t>‹#›</a:t>
            </a:fld>
            <a:endParaRPr lang="en-US"/>
          </a:p>
        </p:txBody>
      </p:sp>
    </p:spTree>
    <p:extLst>
      <p:ext uri="{BB962C8B-B14F-4D97-AF65-F5344CB8AC3E}">
        <p14:creationId xmlns:p14="http://schemas.microsoft.com/office/powerpoint/2010/main" val="218616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35EF9-C3EC-474E-AA22-8145A13BA2E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07CA4-6E30-3844-AF4C-EF2C7140A809}" type="slidenum">
              <a:rPr lang="en-US" smtClean="0"/>
              <a:t>‹#›</a:t>
            </a:fld>
            <a:endParaRPr lang="en-US"/>
          </a:p>
        </p:txBody>
      </p:sp>
    </p:spTree>
    <p:extLst>
      <p:ext uri="{BB962C8B-B14F-4D97-AF65-F5344CB8AC3E}">
        <p14:creationId xmlns:p14="http://schemas.microsoft.com/office/powerpoint/2010/main" val="311132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35EF9-C3EC-474E-AA22-8145A13BA2E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07CA4-6E30-3844-AF4C-EF2C7140A809}" type="slidenum">
              <a:rPr lang="en-US" smtClean="0"/>
              <a:t>‹#›</a:t>
            </a:fld>
            <a:endParaRPr lang="en-US"/>
          </a:p>
        </p:txBody>
      </p:sp>
    </p:spTree>
    <p:extLst>
      <p:ext uri="{BB962C8B-B14F-4D97-AF65-F5344CB8AC3E}">
        <p14:creationId xmlns:p14="http://schemas.microsoft.com/office/powerpoint/2010/main" val="41115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F35EF9-C3EC-474E-AA22-8145A13BA2E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07CA4-6E30-3844-AF4C-EF2C7140A809}" type="slidenum">
              <a:rPr lang="en-US" smtClean="0"/>
              <a:t>‹#›</a:t>
            </a:fld>
            <a:endParaRPr lang="en-US"/>
          </a:p>
        </p:txBody>
      </p:sp>
    </p:spTree>
    <p:extLst>
      <p:ext uri="{BB962C8B-B14F-4D97-AF65-F5344CB8AC3E}">
        <p14:creationId xmlns:p14="http://schemas.microsoft.com/office/powerpoint/2010/main" val="215324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F35EF9-C3EC-474E-AA22-8145A13BA2E7}"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07CA4-6E30-3844-AF4C-EF2C7140A809}" type="slidenum">
              <a:rPr lang="en-US" smtClean="0"/>
              <a:t>‹#›</a:t>
            </a:fld>
            <a:endParaRPr lang="en-US"/>
          </a:p>
        </p:txBody>
      </p:sp>
    </p:spTree>
    <p:extLst>
      <p:ext uri="{BB962C8B-B14F-4D97-AF65-F5344CB8AC3E}">
        <p14:creationId xmlns:p14="http://schemas.microsoft.com/office/powerpoint/2010/main" val="353660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F35EF9-C3EC-474E-AA22-8145A13BA2E7}"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07CA4-6E30-3844-AF4C-EF2C7140A809}" type="slidenum">
              <a:rPr lang="en-US" smtClean="0"/>
              <a:t>‹#›</a:t>
            </a:fld>
            <a:endParaRPr lang="en-US"/>
          </a:p>
        </p:txBody>
      </p:sp>
    </p:spTree>
    <p:extLst>
      <p:ext uri="{BB962C8B-B14F-4D97-AF65-F5344CB8AC3E}">
        <p14:creationId xmlns:p14="http://schemas.microsoft.com/office/powerpoint/2010/main" val="281129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F35EF9-C3EC-474E-AA22-8145A13BA2E7}"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07CA4-6E30-3844-AF4C-EF2C7140A809}" type="slidenum">
              <a:rPr lang="en-US" smtClean="0"/>
              <a:t>‹#›</a:t>
            </a:fld>
            <a:endParaRPr lang="en-US"/>
          </a:p>
        </p:txBody>
      </p:sp>
    </p:spTree>
    <p:extLst>
      <p:ext uri="{BB962C8B-B14F-4D97-AF65-F5344CB8AC3E}">
        <p14:creationId xmlns:p14="http://schemas.microsoft.com/office/powerpoint/2010/main" val="268191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35EF9-C3EC-474E-AA22-8145A13BA2E7}"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07CA4-6E30-3844-AF4C-EF2C7140A809}" type="slidenum">
              <a:rPr lang="en-US" smtClean="0"/>
              <a:t>‹#›</a:t>
            </a:fld>
            <a:endParaRPr lang="en-US"/>
          </a:p>
        </p:txBody>
      </p:sp>
    </p:spTree>
    <p:extLst>
      <p:ext uri="{BB962C8B-B14F-4D97-AF65-F5344CB8AC3E}">
        <p14:creationId xmlns:p14="http://schemas.microsoft.com/office/powerpoint/2010/main" val="319605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F35EF9-C3EC-474E-AA22-8145A13BA2E7}"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07CA4-6E30-3844-AF4C-EF2C7140A809}" type="slidenum">
              <a:rPr lang="en-US" smtClean="0"/>
              <a:t>‹#›</a:t>
            </a:fld>
            <a:endParaRPr lang="en-US"/>
          </a:p>
        </p:txBody>
      </p:sp>
    </p:spTree>
    <p:extLst>
      <p:ext uri="{BB962C8B-B14F-4D97-AF65-F5344CB8AC3E}">
        <p14:creationId xmlns:p14="http://schemas.microsoft.com/office/powerpoint/2010/main" val="191677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F35EF9-C3EC-474E-AA22-8145A13BA2E7}"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07CA4-6E30-3844-AF4C-EF2C7140A809}" type="slidenum">
              <a:rPr lang="en-US" smtClean="0"/>
              <a:t>‹#›</a:t>
            </a:fld>
            <a:endParaRPr lang="en-US"/>
          </a:p>
        </p:txBody>
      </p:sp>
    </p:spTree>
    <p:extLst>
      <p:ext uri="{BB962C8B-B14F-4D97-AF65-F5344CB8AC3E}">
        <p14:creationId xmlns:p14="http://schemas.microsoft.com/office/powerpoint/2010/main" val="2516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DF35EF9-C3EC-474E-AA22-8145A13BA2E7}" type="datetimeFigureOut">
              <a:rPr lang="en-US" smtClean="0"/>
              <a:t>9/14/2021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6B07CA4-6E30-3844-AF4C-EF2C7140A809}" type="slidenum">
              <a:rPr lang="en-US" smtClean="0"/>
              <a:t>‹#›</a:t>
            </a:fld>
            <a:endParaRPr lang="en-US"/>
          </a:p>
        </p:txBody>
      </p:sp>
    </p:spTree>
    <p:extLst>
      <p:ext uri="{BB962C8B-B14F-4D97-AF65-F5344CB8AC3E}">
        <p14:creationId xmlns:p14="http://schemas.microsoft.com/office/powerpoint/2010/main" val="2208216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nature.com/articles/s41893-020-0513-x" TargetMode="External"/><Relationship Id="rId5" Type="http://schemas.openxmlformats.org/officeDocument/2006/relationships/hyperlink" Target="https://www.nature.com/articles/s41467-020-18300-3" TargetMode="External"/><Relationship Id="rId10" Type="http://schemas.openxmlformats.org/officeDocument/2006/relationships/image" Target="../media/image33.png"/><Relationship Id="rId4" Type="http://schemas.openxmlformats.org/officeDocument/2006/relationships/hyperlink" Target="https://advances.sciencemag.org/content/4/5/eaar3001" TargetMode="Externa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fisheries.noaa.gov/topic/climate-change#noaa-climate-and-fisheries-initiati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8.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14.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7.png"/><Relationship Id="rId19" Type="http://schemas.openxmlformats.org/officeDocument/2006/relationships/image" Target="../media/image18.svg"/><Relationship Id="rId4" Type="http://schemas.openxmlformats.org/officeDocument/2006/relationships/image" Target="../media/image4.png"/><Relationship Id="rId9" Type="http://schemas.openxmlformats.org/officeDocument/2006/relationships/image" Target="../media/image8.svg"/><Relationship Id="rId14" Type="http://schemas.openxmlformats.org/officeDocument/2006/relationships/image" Target="../media/image9.png"/><Relationship Id="rId2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fisheries.noaa.gov/topic/climate-change#noaa-climate-and-fisheries-initiative" TargetMode="External"/><Relationship Id="rId4" Type="http://schemas.openxmlformats.org/officeDocument/2006/relationships/hyperlink" Target="https://sab.noaa.gov/wp-content/uploads/2021/08/NOAA-CFI-Implementation-Approach_Version-4.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73258" y="1285176"/>
            <a:ext cx="6858000" cy="1989667"/>
          </a:xfrm>
        </p:spPr>
        <p:txBody>
          <a:bodyPr>
            <a:normAutofit fontScale="90000"/>
          </a:bodyPr>
          <a:lstStyle/>
          <a:p>
            <a:r>
              <a:rPr lang="en-US" sz="2700" b="1" dirty="0" smtClean="0">
                <a:solidFill>
                  <a:srgbClr val="0070C0"/>
                </a:solidFill>
              </a:rPr>
              <a:t>Alaska </a:t>
            </a:r>
            <a:r>
              <a:rPr lang="en-US" sz="2700" b="1" dirty="0">
                <a:solidFill>
                  <a:srgbClr val="0070C0"/>
                </a:solidFill>
              </a:rPr>
              <a:t>Regional Action Plan 2.0 for Eastern Bering Sea Climate Science </a:t>
            </a:r>
            <a:r>
              <a:rPr lang="en-US" sz="2700" dirty="0">
                <a:solidFill>
                  <a:srgbClr val="0070C0"/>
                </a:solidFill>
              </a:rPr>
              <a:t/>
            </a:r>
            <a:br>
              <a:rPr lang="en-US" sz="2700" dirty="0">
                <a:solidFill>
                  <a:srgbClr val="0070C0"/>
                </a:solidFill>
              </a:rPr>
            </a:br>
            <a:r>
              <a:rPr lang="en-US" sz="2700" dirty="0"/>
              <a:t>Anne </a:t>
            </a:r>
            <a:r>
              <a:rPr lang="en-US" sz="2700" dirty="0" smtClean="0"/>
              <a:t>Hollowed, </a:t>
            </a:r>
            <a:r>
              <a:rPr lang="en-US" sz="2700" dirty="0"/>
              <a:t>Lewis </a:t>
            </a:r>
            <a:r>
              <a:rPr lang="en-US" sz="2700" dirty="0" smtClean="0"/>
              <a:t>Barnett*, </a:t>
            </a:r>
            <a:r>
              <a:rPr lang="en-US" sz="2700" dirty="0"/>
              <a:t>Thomas </a:t>
            </a:r>
            <a:r>
              <a:rPr lang="en-US" sz="2700" dirty="0" err="1" smtClean="0"/>
              <a:t>Gelatt</a:t>
            </a:r>
            <a:r>
              <a:rPr lang="en-US" sz="2700" dirty="0" smtClean="0"/>
              <a:t>*, </a:t>
            </a:r>
            <a:r>
              <a:rPr lang="en-US" sz="2700" dirty="0"/>
              <a:t>Alan </a:t>
            </a:r>
            <a:r>
              <a:rPr lang="en-US" sz="2700" dirty="0" err="1" smtClean="0"/>
              <a:t>Haynie</a:t>
            </a:r>
            <a:r>
              <a:rPr lang="en-US" sz="2700" dirty="0" smtClean="0"/>
              <a:t>*, </a:t>
            </a:r>
            <a:r>
              <a:rPr lang="en-US" sz="2700" dirty="0" err="1"/>
              <a:t>Kalei</a:t>
            </a:r>
            <a:r>
              <a:rPr lang="en-US" sz="2700" dirty="0"/>
              <a:t> </a:t>
            </a:r>
            <a:r>
              <a:rPr lang="en-US" sz="2700" dirty="0" err="1" smtClean="0"/>
              <a:t>Shotwell</a:t>
            </a:r>
            <a:r>
              <a:rPr lang="en-US" sz="2700" dirty="0"/>
              <a:t>*</a:t>
            </a:r>
            <a:r>
              <a:rPr lang="en-US" sz="2700" dirty="0" smtClean="0"/>
              <a:t>, </a:t>
            </a:r>
            <a:r>
              <a:rPr lang="en-US" sz="2700" dirty="0"/>
              <a:t>Elizabeth </a:t>
            </a:r>
            <a:r>
              <a:rPr lang="en-US" sz="2700" dirty="0" err="1" smtClean="0"/>
              <a:t>Siddon</a:t>
            </a:r>
            <a:r>
              <a:rPr lang="en-US" sz="2700" dirty="0" smtClean="0"/>
              <a:t>*, </a:t>
            </a:r>
            <a:r>
              <a:rPr lang="en-US" sz="2700" dirty="0"/>
              <a:t>Robyn </a:t>
            </a:r>
            <a:r>
              <a:rPr lang="en-US" sz="2700" dirty="0" err="1" smtClean="0"/>
              <a:t>Angliss</a:t>
            </a:r>
            <a:r>
              <a:rPr lang="en-US" sz="2700" dirty="0" smtClean="0"/>
              <a:t>, </a:t>
            </a:r>
            <a:r>
              <a:rPr lang="en-US" sz="2700" dirty="0"/>
              <a:t>Erin </a:t>
            </a:r>
            <a:r>
              <a:rPr lang="en-US" sz="2700" dirty="0" err="1" smtClean="0"/>
              <a:t>Fedewa</a:t>
            </a:r>
            <a:r>
              <a:rPr lang="en-US" sz="2700" dirty="0" smtClean="0"/>
              <a:t>, </a:t>
            </a:r>
            <a:r>
              <a:rPr lang="en-US" sz="2700" dirty="0"/>
              <a:t>Kirstin </a:t>
            </a:r>
            <a:r>
              <a:rPr lang="en-US" sz="2700" dirty="0" err="1" smtClean="0"/>
              <a:t>Holsman</a:t>
            </a:r>
            <a:r>
              <a:rPr lang="en-US" sz="2700" dirty="0" smtClean="0"/>
              <a:t>, </a:t>
            </a:r>
            <a:r>
              <a:rPr lang="en-US" sz="2700" dirty="0"/>
              <a:t>Janet </a:t>
            </a:r>
            <a:r>
              <a:rPr lang="en-US" sz="2700" dirty="0" smtClean="0"/>
              <a:t>Duffy-Anderson, </a:t>
            </a:r>
            <a:r>
              <a:rPr lang="en-US" sz="2700" dirty="0"/>
              <a:t>Sandy </a:t>
            </a:r>
            <a:r>
              <a:rPr lang="en-US" sz="2700" dirty="0" smtClean="0"/>
              <a:t>Parker-Stetter, </a:t>
            </a:r>
            <a:r>
              <a:rPr lang="en-US" sz="2700" dirty="0" err="1"/>
              <a:t>Taina</a:t>
            </a:r>
            <a:r>
              <a:rPr lang="en-US" sz="2700" dirty="0"/>
              <a:t> </a:t>
            </a:r>
            <a:r>
              <a:rPr lang="en-US" sz="2700" dirty="0" err="1" smtClean="0"/>
              <a:t>Honkalehto</a:t>
            </a:r>
            <a:r>
              <a:rPr lang="en-US" sz="2700" dirty="0" smtClean="0"/>
              <a:t>, </a:t>
            </a:r>
            <a:r>
              <a:rPr lang="en-US" sz="2700" dirty="0"/>
              <a:t>Stan </a:t>
            </a:r>
            <a:r>
              <a:rPr lang="en-US" sz="2700" dirty="0" err="1" smtClean="0"/>
              <a:t>Kotwicki</a:t>
            </a:r>
            <a:r>
              <a:rPr lang="en-US" sz="2700" dirty="0" smtClean="0"/>
              <a:t>, </a:t>
            </a:r>
            <a:r>
              <a:rPr lang="en-US" sz="2700" dirty="0"/>
              <a:t>Fletcher </a:t>
            </a:r>
            <a:r>
              <a:rPr lang="en-US" sz="2700" dirty="0" smtClean="0"/>
              <a:t>Sewall, </a:t>
            </a:r>
            <a:r>
              <a:rPr lang="en-US" sz="2700" dirty="0"/>
              <a:t>Phyllis </a:t>
            </a:r>
            <a:r>
              <a:rPr lang="en-US" sz="2700" dirty="0" err="1" smtClean="0"/>
              <a:t>Stabeno</a:t>
            </a:r>
            <a:r>
              <a:rPr lang="en-US" sz="2700" dirty="0" smtClean="0"/>
              <a:t>, </a:t>
            </a:r>
            <a:r>
              <a:rPr lang="en-US" sz="2700" dirty="0"/>
              <a:t>Ellen </a:t>
            </a:r>
            <a:r>
              <a:rPr lang="en-US" sz="2700" dirty="0" smtClean="0"/>
              <a:t>Ward</a:t>
            </a:r>
            <a:endParaRPr lang="en-US" dirty="0"/>
          </a:p>
        </p:txBody>
      </p:sp>
      <p:sp>
        <p:nvSpPr>
          <p:cNvPr id="4" name="Subtitle 3"/>
          <p:cNvSpPr>
            <a:spLocks noGrp="1"/>
          </p:cNvSpPr>
          <p:nvPr>
            <p:ph type="subTitle" idx="1"/>
          </p:nvPr>
        </p:nvSpPr>
        <p:spPr>
          <a:xfrm>
            <a:off x="3890075" y="3291697"/>
            <a:ext cx="4693855" cy="2246138"/>
          </a:xfrm>
        </p:spPr>
        <p:txBody>
          <a:bodyPr>
            <a:normAutofit/>
          </a:bodyPr>
          <a:lstStyle/>
          <a:p>
            <a:pPr algn="l"/>
            <a:r>
              <a:rPr lang="en-US" dirty="0" smtClean="0">
                <a:solidFill>
                  <a:srgbClr val="0070C0"/>
                </a:solidFill>
              </a:rPr>
              <a:t>Subject matter sub-lead</a:t>
            </a:r>
            <a:endParaRPr lang="en-US" dirty="0">
              <a:solidFill>
                <a:srgbClr val="0070C0"/>
              </a:solidFill>
            </a:endParaRPr>
          </a:p>
          <a:p>
            <a:pPr marL="285750" indent="-285750" algn="l">
              <a:buFont typeface="Arial" panose="020B0604020202020204" pitchFamily="34" charset="0"/>
              <a:buChar char="•"/>
            </a:pPr>
            <a:r>
              <a:rPr lang="en-US" dirty="0"/>
              <a:t>Management Oriented </a:t>
            </a:r>
            <a:r>
              <a:rPr lang="en-US" dirty="0" smtClean="0"/>
              <a:t>Synthesis (</a:t>
            </a:r>
            <a:r>
              <a:rPr lang="en-US" dirty="0" err="1" smtClean="0"/>
              <a:t>Shotwell</a:t>
            </a:r>
            <a:r>
              <a:rPr lang="en-US" dirty="0" smtClean="0"/>
              <a:t>)</a:t>
            </a:r>
            <a:endParaRPr lang="en-US" dirty="0"/>
          </a:p>
          <a:p>
            <a:pPr marL="285750" indent="-285750" algn="l">
              <a:buFont typeface="Arial" panose="020B0604020202020204" pitchFamily="34" charset="0"/>
              <a:buChar char="•"/>
            </a:pPr>
            <a:r>
              <a:rPr lang="en-US" dirty="0" smtClean="0"/>
              <a:t>Socioeconomics (</a:t>
            </a:r>
            <a:r>
              <a:rPr lang="en-US" dirty="0" err="1" smtClean="0"/>
              <a:t>Haynie</a:t>
            </a:r>
            <a:r>
              <a:rPr lang="en-US" dirty="0" smtClean="0"/>
              <a:t>)</a:t>
            </a:r>
            <a:endParaRPr lang="en-US" dirty="0"/>
          </a:p>
          <a:p>
            <a:pPr marL="285750" indent="-285750" algn="l">
              <a:buFont typeface="Arial" panose="020B0604020202020204" pitchFamily="34" charset="0"/>
              <a:buChar char="•"/>
            </a:pPr>
            <a:r>
              <a:rPr lang="en-US" dirty="0" smtClean="0"/>
              <a:t>Process Studies (</a:t>
            </a:r>
            <a:r>
              <a:rPr lang="en-US" dirty="0" err="1" smtClean="0"/>
              <a:t>Siddon</a:t>
            </a:r>
            <a:r>
              <a:rPr lang="en-US" dirty="0" smtClean="0"/>
              <a:t>)</a:t>
            </a:r>
          </a:p>
          <a:p>
            <a:pPr marL="285750" indent="-285750" algn="l">
              <a:buFont typeface="Arial" panose="020B0604020202020204" pitchFamily="34" charset="0"/>
              <a:buChar char="•"/>
            </a:pPr>
            <a:r>
              <a:rPr lang="en-US" dirty="0" smtClean="0"/>
              <a:t>Marine Mammals (</a:t>
            </a:r>
            <a:r>
              <a:rPr lang="en-US" dirty="0" err="1" smtClean="0"/>
              <a:t>Gelatt</a:t>
            </a:r>
            <a:r>
              <a:rPr lang="en-US" dirty="0" smtClean="0"/>
              <a:t>)</a:t>
            </a:r>
          </a:p>
          <a:p>
            <a:pPr marL="285750" indent="-285750" algn="l">
              <a:buFont typeface="Arial" panose="020B0604020202020204" pitchFamily="34" charset="0"/>
              <a:buChar char="•"/>
            </a:pPr>
            <a:r>
              <a:rPr lang="en-US" dirty="0" smtClean="0"/>
              <a:t>Monitoring (Barnett)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3198361"/>
            <a:ext cx="3256871" cy="2276781"/>
          </a:xfrm>
          <a:prstGeom prst="rect">
            <a:avLst/>
          </a:prstGeom>
        </p:spPr>
      </p:pic>
    </p:spTree>
    <p:extLst>
      <p:ext uri="{BB962C8B-B14F-4D97-AF65-F5344CB8AC3E}">
        <p14:creationId xmlns:p14="http://schemas.microsoft.com/office/powerpoint/2010/main" val="608996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6"/>
          <p:cNvSpPr txBox="1"/>
          <p:nvPr/>
        </p:nvSpPr>
        <p:spPr>
          <a:xfrm>
            <a:off x="779175" y="1172351"/>
            <a:ext cx="4917300" cy="461635"/>
          </a:xfrm>
          <a:prstGeom prst="rect">
            <a:avLst/>
          </a:prstGeom>
          <a:noFill/>
          <a:ln>
            <a:noFill/>
          </a:ln>
        </p:spPr>
        <p:txBody>
          <a:bodyPr spcFirstLastPara="1" wrap="square" lIns="91425" tIns="91425" rIns="91425" bIns="91425" anchor="t" anchorCtr="0">
            <a:spAutoFit/>
          </a:bodyPr>
          <a:lstStyle/>
          <a:p>
            <a:pPr>
              <a:buSzPts val="1400"/>
            </a:pPr>
            <a:endParaRPr>
              <a:latin typeface="Calibri"/>
              <a:ea typeface="Calibri"/>
              <a:cs typeface="Calibri"/>
              <a:sym typeface="Calibri"/>
            </a:endParaRPr>
          </a:p>
        </p:txBody>
      </p:sp>
      <p:pic>
        <p:nvPicPr>
          <p:cNvPr id="478" name="Google Shape;478;p16" descr="https://lh6.googleusercontent.com/964MBaRug3hq8OdlAIqe_Xl4jUN1V_DukrJQxhLQfqD-2hs7TVDPJsM6hpO8y_K884MtqNJMcpt_pIVC6idIFETuYaHiqzOOOKvCIASWUZNCN1eCzpcdrBkroqosA9kocsUU6OcO"/>
          <p:cNvPicPr preferRelativeResize="0"/>
          <p:nvPr/>
        </p:nvPicPr>
        <p:blipFill rotWithShape="1">
          <a:blip r:embed="rId3">
            <a:alphaModFix/>
          </a:blip>
          <a:srcRect l="-1210" r="1207"/>
          <a:stretch/>
        </p:blipFill>
        <p:spPr>
          <a:xfrm>
            <a:off x="1018889" y="1372450"/>
            <a:ext cx="6934265" cy="1872656"/>
          </a:xfrm>
          <a:prstGeom prst="rect">
            <a:avLst/>
          </a:prstGeom>
          <a:noFill/>
          <a:ln w="9525" cap="flat" cmpd="sng">
            <a:solidFill>
              <a:srgbClr val="000000"/>
            </a:solidFill>
            <a:prstDash val="solid"/>
            <a:round/>
            <a:headEnd type="none" w="sm" len="sm"/>
            <a:tailEnd type="none" w="sm" len="sm"/>
          </a:ln>
        </p:spPr>
      </p:pic>
      <p:sp>
        <p:nvSpPr>
          <p:cNvPr id="479" name="Google Shape;479;p16"/>
          <p:cNvSpPr txBox="1">
            <a:spLocks noGrp="1"/>
          </p:cNvSpPr>
          <p:nvPr>
            <p:ph type="title"/>
          </p:nvPr>
        </p:nvSpPr>
        <p:spPr>
          <a:xfrm>
            <a:off x="310900" y="374128"/>
            <a:ext cx="8520600" cy="572700"/>
          </a:xfrm>
          <a:prstGeom prst="rect">
            <a:avLst/>
          </a:prstGeom>
          <a:noFill/>
          <a:ln>
            <a:noFill/>
          </a:ln>
        </p:spPr>
        <p:txBody>
          <a:bodyPr spcFirstLastPara="1" vert="horz" wrap="square" lIns="91425" tIns="91425" rIns="91425" bIns="91425" rtlCol="0" anchor="t" anchorCtr="0">
            <a:noAutofit/>
          </a:bodyPr>
          <a:lstStyle/>
          <a:p>
            <a:pPr algn="ctr"/>
            <a:r>
              <a:rPr lang="en"/>
              <a:t>National Ocean Prediction System</a:t>
            </a:r>
            <a:br>
              <a:rPr lang="en"/>
            </a:br>
            <a:r>
              <a:rPr lang="en" sz="2400"/>
              <a:t>fueled by NOAA High Performance Computing</a:t>
            </a:r>
            <a:endParaRPr sz="2400"/>
          </a:p>
        </p:txBody>
      </p:sp>
      <p:sp>
        <p:nvSpPr>
          <p:cNvPr id="480" name="Google Shape;480;p16"/>
          <p:cNvSpPr txBox="1"/>
          <p:nvPr/>
        </p:nvSpPr>
        <p:spPr>
          <a:xfrm>
            <a:off x="473601" y="3209337"/>
            <a:ext cx="8616600" cy="738633"/>
          </a:xfrm>
          <a:prstGeom prst="rect">
            <a:avLst/>
          </a:prstGeom>
          <a:noFill/>
          <a:ln>
            <a:noFill/>
          </a:ln>
        </p:spPr>
        <p:txBody>
          <a:bodyPr spcFirstLastPara="1" wrap="square" lIns="91425" tIns="91425" rIns="91425" bIns="91425" anchor="t" anchorCtr="0">
            <a:spAutoFit/>
          </a:bodyPr>
          <a:lstStyle/>
          <a:p>
            <a:pPr>
              <a:buSzPts val="1400"/>
            </a:pPr>
            <a:r>
              <a:rPr lang="en">
                <a:solidFill>
                  <a:srgbClr val="666666"/>
                </a:solidFill>
                <a:latin typeface="Proxima Nova"/>
                <a:ea typeface="Proxima Nova"/>
                <a:cs typeface="Proxima Nova"/>
                <a:sym typeface="Proxima Nova"/>
              </a:rPr>
              <a:t>Prototype MOM6 coast-wide domains for seasons to decades  (Great Lakes, Pacific Islands in progress)</a:t>
            </a:r>
            <a:endParaRPr>
              <a:solidFill>
                <a:srgbClr val="666666"/>
              </a:solidFill>
              <a:latin typeface="Proxima Nova"/>
              <a:ea typeface="Proxima Nova"/>
              <a:cs typeface="Proxima Nova"/>
              <a:sym typeface="Proxima Nova"/>
            </a:endParaRPr>
          </a:p>
        </p:txBody>
      </p:sp>
      <p:sp>
        <p:nvSpPr>
          <p:cNvPr id="481" name="Google Shape;481;p16"/>
          <p:cNvSpPr txBox="1"/>
          <p:nvPr/>
        </p:nvSpPr>
        <p:spPr>
          <a:xfrm>
            <a:off x="473601" y="3676692"/>
            <a:ext cx="8818200" cy="1569630"/>
          </a:xfrm>
          <a:prstGeom prst="rect">
            <a:avLst/>
          </a:prstGeom>
          <a:noFill/>
          <a:ln>
            <a:noFill/>
          </a:ln>
        </p:spPr>
        <p:txBody>
          <a:bodyPr spcFirstLastPara="1" wrap="square" lIns="91425" tIns="91425" rIns="91425" bIns="91425" anchor="t" anchorCtr="0">
            <a:spAutoFit/>
          </a:bodyPr>
          <a:lstStyle/>
          <a:p>
            <a:pPr marL="457200" indent="-342900">
              <a:buSzPts val="1800"/>
              <a:buFont typeface="Proxima Nova"/>
              <a:buChar char="●"/>
            </a:pPr>
            <a:r>
              <a:rPr lang="en">
                <a:latin typeface="Proxima Nova"/>
                <a:ea typeface="Proxima Nova"/>
                <a:cs typeface="Proxima Nova"/>
                <a:sym typeface="Proxima Nova"/>
              </a:rPr>
              <a:t>Builds on NOAA ocean forecast (NOS) and Prediction Systems (OAR/GFDL)</a:t>
            </a:r>
            <a:endParaRPr>
              <a:latin typeface="Proxima Nova"/>
              <a:ea typeface="Proxima Nova"/>
              <a:cs typeface="Proxima Nova"/>
              <a:sym typeface="Proxima Nova"/>
            </a:endParaRPr>
          </a:p>
          <a:p>
            <a:pPr marL="457200" indent="-342900">
              <a:buSzPts val="1800"/>
              <a:buFont typeface="Proxima Nova"/>
              <a:buChar char="●"/>
            </a:pPr>
            <a:r>
              <a:rPr lang="en">
                <a:latin typeface="Proxima Nova"/>
                <a:ea typeface="Proxima Nova"/>
                <a:cs typeface="Proxima Nova"/>
                <a:sym typeface="Proxima Nova"/>
              </a:rPr>
              <a:t>Regional Ocean Modeling Teams customize products for NMFS uses</a:t>
            </a:r>
            <a:endParaRPr>
              <a:latin typeface="Proxima Nova"/>
              <a:ea typeface="Proxima Nova"/>
              <a:cs typeface="Proxima Nova"/>
              <a:sym typeface="Proxima Nova"/>
            </a:endParaRPr>
          </a:p>
          <a:p>
            <a:pPr marL="457200" indent="-342900">
              <a:buSzPts val="1800"/>
              <a:buFont typeface="Proxima Nova"/>
              <a:buChar char="●"/>
            </a:pPr>
            <a:r>
              <a:rPr lang="en">
                <a:latin typeface="Proxima Nova"/>
                <a:ea typeface="Proxima Nova"/>
                <a:cs typeface="Proxima Nova"/>
                <a:sym typeface="Proxima Nova"/>
              </a:rPr>
              <a:t>Holistic ocean/BGC predictions, expandable to earth system as needed</a:t>
            </a:r>
            <a:endParaRPr>
              <a:latin typeface="Proxima Nova"/>
              <a:ea typeface="Proxima Nova"/>
              <a:cs typeface="Proxima Nova"/>
              <a:sym typeface="Proxima Nova"/>
            </a:endParaRPr>
          </a:p>
          <a:p>
            <a:pPr marL="457200" indent="-342900">
              <a:buSzPts val="1800"/>
              <a:buFont typeface="Proxima Nova"/>
              <a:buChar char="●"/>
            </a:pPr>
            <a:r>
              <a:rPr lang="en">
                <a:latin typeface="Proxima Nova"/>
                <a:ea typeface="Proxima Nova"/>
                <a:cs typeface="Proxima Nova"/>
                <a:sym typeface="Proxima Nova"/>
              </a:rPr>
              <a:t>NOAA HPC powers predictions spanning the range of ocean futures</a:t>
            </a:r>
            <a:endParaRPr>
              <a:latin typeface="Proxima Nova"/>
              <a:ea typeface="Proxima Nova"/>
              <a:cs typeface="Proxima Nova"/>
              <a:sym typeface="Proxima Nova"/>
            </a:endParaRPr>
          </a:p>
          <a:p>
            <a:pPr marL="457200" indent="-342900">
              <a:buSzPts val="1800"/>
              <a:buFont typeface="Proxima Nova"/>
              <a:buChar char="●"/>
            </a:pPr>
            <a:r>
              <a:rPr lang="en">
                <a:latin typeface="Proxima Nova"/>
                <a:ea typeface="Proxima Nova"/>
                <a:cs typeface="Proxima Nova"/>
                <a:sym typeface="Proxima Nova"/>
              </a:rPr>
              <a:t>Robust dissemination through CFI  Information Hub &amp; national data stds</a:t>
            </a:r>
            <a:endParaRPr>
              <a:latin typeface="Proxima Nova"/>
              <a:ea typeface="Proxima Nova"/>
              <a:cs typeface="Proxima Nova"/>
              <a:sym typeface="Proxima Nova"/>
            </a:endParaRPr>
          </a:p>
        </p:txBody>
      </p:sp>
    </p:spTree>
    <p:extLst>
      <p:ext uri="{BB962C8B-B14F-4D97-AF65-F5344CB8AC3E}">
        <p14:creationId xmlns:p14="http://schemas.microsoft.com/office/powerpoint/2010/main" val="144163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17"/>
          <p:cNvPicPr preferRelativeResize="0"/>
          <p:nvPr/>
        </p:nvPicPr>
        <p:blipFill rotWithShape="1">
          <a:blip r:embed="rId3">
            <a:alphaModFix/>
          </a:blip>
          <a:srcRect/>
          <a:stretch/>
        </p:blipFill>
        <p:spPr>
          <a:xfrm>
            <a:off x="33350" y="285753"/>
            <a:ext cx="9110650" cy="5143499"/>
          </a:xfrm>
          <a:prstGeom prst="rect">
            <a:avLst/>
          </a:prstGeom>
          <a:noFill/>
          <a:ln>
            <a:noFill/>
          </a:ln>
        </p:spPr>
      </p:pic>
      <p:pic>
        <p:nvPicPr>
          <p:cNvPr id="487" name="Google Shape;487;p17"/>
          <p:cNvPicPr preferRelativeResize="0"/>
          <p:nvPr/>
        </p:nvPicPr>
        <p:blipFill rotWithShape="1">
          <a:blip r:embed="rId4">
            <a:alphaModFix/>
          </a:blip>
          <a:srcRect/>
          <a:stretch/>
        </p:blipFill>
        <p:spPr>
          <a:xfrm>
            <a:off x="3210200" y="3768688"/>
            <a:ext cx="1684020" cy="1403350"/>
          </a:xfrm>
          <a:prstGeom prst="rect">
            <a:avLst/>
          </a:prstGeom>
          <a:noFill/>
          <a:ln>
            <a:noFill/>
          </a:ln>
        </p:spPr>
      </p:pic>
      <p:pic>
        <p:nvPicPr>
          <p:cNvPr id="488" name="Google Shape;488;p17"/>
          <p:cNvPicPr preferRelativeResize="0"/>
          <p:nvPr/>
        </p:nvPicPr>
        <p:blipFill rotWithShape="1">
          <a:blip r:embed="rId5">
            <a:alphaModFix/>
          </a:blip>
          <a:srcRect/>
          <a:stretch/>
        </p:blipFill>
        <p:spPr>
          <a:xfrm>
            <a:off x="5295269" y="925355"/>
            <a:ext cx="509403" cy="397289"/>
          </a:xfrm>
          <a:prstGeom prst="rect">
            <a:avLst/>
          </a:prstGeom>
          <a:noFill/>
          <a:ln>
            <a:noFill/>
          </a:ln>
        </p:spPr>
      </p:pic>
      <p:sp>
        <p:nvSpPr>
          <p:cNvPr id="489" name="Google Shape;489;p17"/>
          <p:cNvSpPr txBox="1"/>
          <p:nvPr/>
        </p:nvSpPr>
        <p:spPr>
          <a:xfrm>
            <a:off x="5163727" y="1286301"/>
            <a:ext cx="772500" cy="923289"/>
          </a:xfrm>
          <a:prstGeom prst="rect">
            <a:avLst/>
          </a:prstGeom>
          <a:noFill/>
          <a:ln>
            <a:noFill/>
          </a:ln>
        </p:spPr>
        <p:txBody>
          <a:bodyPr spcFirstLastPara="1" wrap="square" lIns="91425" tIns="45700" rIns="91425" bIns="45700" anchor="t" anchorCtr="0">
            <a:spAutoFit/>
          </a:bodyPr>
          <a:lstStyle/>
          <a:p>
            <a:pPr algn="ctr">
              <a:buSzPts val="1400"/>
            </a:pPr>
            <a:r>
              <a:rPr lang="en" b="1">
                <a:solidFill>
                  <a:srgbClr val="00467F"/>
                </a:solidFill>
                <a:latin typeface="Calibri"/>
                <a:ea typeface="Calibri"/>
                <a:cs typeface="Calibri"/>
                <a:sym typeface="Calibri"/>
              </a:rPr>
              <a:t>CFI Info </a:t>
            </a:r>
            <a:endParaRPr/>
          </a:p>
          <a:p>
            <a:pPr algn="ctr">
              <a:buSzPts val="1400"/>
            </a:pPr>
            <a:r>
              <a:rPr lang="en" b="1">
                <a:solidFill>
                  <a:srgbClr val="00467F"/>
                </a:solidFill>
                <a:latin typeface="Calibri"/>
                <a:ea typeface="Calibri"/>
                <a:cs typeface="Calibri"/>
                <a:sym typeface="Calibri"/>
              </a:rPr>
              <a:t>HUB</a:t>
            </a:r>
            <a:endParaRPr/>
          </a:p>
        </p:txBody>
      </p:sp>
      <p:sp>
        <p:nvSpPr>
          <p:cNvPr id="490" name="Google Shape;490;p17"/>
          <p:cNvSpPr/>
          <p:nvPr/>
        </p:nvSpPr>
        <p:spPr>
          <a:xfrm>
            <a:off x="3197401" y="1611878"/>
            <a:ext cx="545700" cy="269400"/>
          </a:xfrm>
          <a:prstGeom prst="rect">
            <a:avLst/>
          </a:prstGeom>
          <a:solidFill>
            <a:schemeClr val="lt1"/>
          </a:solidFill>
          <a:ln>
            <a:noFill/>
          </a:ln>
        </p:spPr>
        <p:txBody>
          <a:bodyPr spcFirstLastPara="1" wrap="square" lIns="91425" tIns="45700" rIns="91425" bIns="45700" anchor="ctr" anchorCtr="0">
            <a:noAutofit/>
          </a:bodyPr>
          <a:lstStyle/>
          <a:p>
            <a:pPr algn="ctr">
              <a:buSzPts val="1400"/>
            </a:pPr>
            <a:endParaRPr>
              <a:solidFill>
                <a:schemeClr val="lt1"/>
              </a:solidFill>
            </a:endParaRPr>
          </a:p>
        </p:txBody>
      </p:sp>
      <p:sp>
        <p:nvSpPr>
          <p:cNvPr id="491" name="Google Shape;491;p17"/>
          <p:cNvSpPr txBox="1"/>
          <p:nvPr/>
        </p:nvSpPr>
        <p:spPr>
          <a:xfrm>
            <a:off x="2735100" y="1559376"/>
            <a:ext cx="1683900" cy="923289"/>
          </a:xfrm>
          <a:prstGeom prst="rect">
            <a:avLst/>
          </a:prstGeom>
          <a:noFill/>
          <a:ln>
            <a:noFill/>
          </a:ln>
        </p:spPr>
        <p:txBody>
          <a:bodyPr spcFirstLastPara="1" wrap="square" lIns="91425" tIns="45700" rIns="91425" bIns="45700" anchor="t" anchorCtr="0">
            <a:spAutoFit/>
          </a:bodyPr>
          <a:lstStyle/>
          <a:p>
            <a:pPr algn="ctr">
              <a:buSzPts val="1400"/>
            </a:pPr>
            <a:r>
              <a:rPr lang="en" b="1" dirty="0">
                <a:solidFill>
                  <a:srgbClr val="00467F"/>
                </a:solidFill>
                <a:latin typeface="Calibri"/>
                <a:ea typeface="Calibri"/>
                <a:cs typeface="Calibri"/>
                <a:sym typeface="Calibri"/>
              </a:rPr>
              <a:t>Regional Ocean Modeling Teams</a:t>
            </a:r>
            <a:endParaRPr dirty="0"/>
          </a:p>
        </p:txBody>
      </p:sp>
      <p:pic>
        <p:nvPicPr>
          <p:cNvPr id="492" name="Google Shape;492;p17"/>
          <p:cNvPicPr preferRelativeResize="0"/>
          <p:nvPr/>
        </p:nvPicPr>
        <p:blipFill rotWithShape="1">
          <a:blip r:embed="rId6">
            <a:alphaModFix/>
          </a:blip>
          <a:srcRect/>
          <a:stretch/>
        </p:blipFill>
        <p:spPr>
          <a:xfrm>
            <a:off x="33350" y="678970"/>
            <a:ext cx="1669554" cy="643671"/>
          </a:xfrm>
          <a:prstGeom prst="rect">
            <a:avLst/>
          </a:prstGeom>
          <a:noFill/>
          <a:ln>
            <a:noFill/>
          </a:ln>
        </p:spPr>
      </p:pic>
      <p:sp>
        <p:nvSpPr>
          <p:cNvPr id="493" name="Google Shape;493;p17"/>
          <p:cNvSpPr/>
          <p:nvPr/>
        </p:nvSpPr>
        <p:spPr>
          <a:xfrm>
            <a:off x="5088564" y="845288"/>
            <a:ext cx="922800" cy="964200"/>
          </a:xfrm>
          <a:prstGeom prst="roundRect">
            <a:avLst>
              <a:gd name="adj" fmla="val 16667"/>
            </a:avLst>
          </a:prstGeom>
          <a:noFill/>
          <a:ln w="25400" cap="flat" cmpd="sng">
            <a:solidFill>
              <a:srgbClr val="748FA9"/>
            </a:solidFill>
            <a:prstDash val="solid"/>
            <a:round/>
            <a:headEnd type="none" w="sm" len="sm"/>
            <a:tailEnd type="none" w="sm" len="sm"/>
          </a:ln>
        </p:spPr>
        <p:txBody>
          <a:bodyPr spcFirstLastPara="1" wrap="square" lIns="91425" tIns="45700" rIns="91425" bIns="45700" anchor="ctr" anchorCtr="0">
            <a:noAutofit/>
          </a:bodyPr>
          <a:lstStyle/>
          <a:p>
            <a:pPr algn="ctr">
              <a:buSzPts val="1400"/>
            </a:pPr>
            <a:endParaRPr>
              <a:solidFill>
                <a:schemeClr val="lt1"/>
              </a:solidFill>
            </a:endParaRPr>
          </a:p>
        </p:txBody>
      </p:sp>
      <p:sp>
        <p:nvSpPr>
          <p:cNvPr id="494" name="Google Shape;494;p17"/>
          <p:cNvSpPr txBox="1"/>
          <p:nvPr/>
        </p:nvSpPr>
        <p:spPr>
          <a:xfrm>
            <a:off x="82525" y="285753"/>
            <a:ext cx="9012300" cy="573973"/>
          </a:xfrm>
          <a:prstGeom prst="rect">
            <a:avLst/>
          </a:prstGeom>
          <a:noFill/>
          <a:ln>
            <a:noFill/>
          </a:ln>
        </p:spPr>
        <p:txBody>
          <a:bodyPr spcFirstLastPara="1" wrap="square" lIns="91425" tIns="91425" rIns="91425" bIns="91425" anchor="t" anchorCtr="0">
            <a:spAutoFit/>
          </a:bodyPr>
          <a:lstStyle/>
          <a:p>
            <a:pPr algn="ctr">
              <a:lnSpc>
                <a:spcPct val="115000"/>
              </a:lnSpc>
              <a:buSzPts val="2200"/>
            </a:pPr>
            <a:r>
              <a:rPr lang="en" sz="2200" b="1" i="1" u="sng">
                <a:solidFill>
                  <a:srgbClr val="17424E"/>
                </a:solidFill>
                <a:latin typeface="Proxima Nova"/>
                <a:ea typeface="Proxima Nova"/>
                <a:cs typeface="Proxima Nova"/>
                <a:sym typeface="Proxima Nova"/>
              </a:rPr>
              <a:t>CFI Ocean Modeling and Decision Support System</a:t>
            </a:r>
            <a:endParaRPr sz="2200" u="sng">
              <a:solidFill>
                <a:srgbClr val="17424E"/>
              </a:solidFill>
            </a:endParaRPr>
          </a:p>
        </p:txBody>
      </p:sp>
      <p:sp>
        <p:nvSpPr>
          <p:cNvPr id="495" name="Google Shape;495;p17"/>
          <p:cNvSpPr txBox="1"/>
          <p:nvPr/>
        </p:nvSpPr>
        <p:spPr>
          <a:xfrm>
            <a:off x="2570700" y="3808725"/>
            <a:ext cx="1848300" cy="1015632"/>
          </a:xfrm>
          <a:prstGeom prst="rect">
            <a:avLst/>
          </a:prstGeom>
          <a:noFill/>
          <a:ln>
            <a:noFill/>
          </a:ln>
        </p:spPr>
        <p:txBody>
          <a:bodyPr spcFirstLastPara="1" wrap="square" lIns="91425" tIns="91425" rIns="91425" bIns="91425" anchor="t" anchorCtr="0">
            <a:spAutoFit/>
          </a:bodyPr>
          <a:lstStyle/>
          <a:p>
            <a:pPr algn="ctr">
              <a:buSzPts val="1400"/>
            </a:pPr>
            <a:r>
              <a:rPr lang="en" b="1">
                <a:solidFill>
                  <a:srgbClr val="00467F"/>
                </a:solidFill>
                <a:latin typeface="Calibri"/>
                <a:ea typeface="Calibri"/>
                <a:cs typeface="Calibri"/>
                <a:sym typeface="Calibri"/>
              </a:rPr>
              <a:t>Fisheries and Climate Decision Support System</a:t>
            </a:r>
            <a:endParaRPr>
              <a:solidFill>
                <a:schemeClr val="dk1"/>
              </a:solidFill>
            </a:endParaRPr>
          </a:p>
        </p:txBody>
      </p:sp>
      <p:sp>
        <p:nvSpPr>
          <p:cNvPr id="2" name="TextBox 1"/>
          <p:cNvSpPr txBox="1"/>
          <p:nvPr/>
        </p:nvSpPr>
        <p:spPr>
          <a:xfrm>
            <a:off x="240224" y="5429252"/>
            <a:ext cx="2330476" cy="369332"/>
          </a:xfrm>
          <a:prstGeom prst="rect">
            <a:avLst/>
          </a:prstGeom>
          <a:noFill/>
        </p:spPr>
        <p:txBody>
          <a:bodyPr wrap="square" rtlCol="0">
            <a:spAutoFit/>
          </a:bodyPr>
          <a:lstStyle/>
          <a:p>
            <a:r>
              <a:rPr lang="en-US" dirty="0" smtClean="0"/>
              <a:t>Artwork – K. </a:t>
            </a:r>
            <a:r>
              <a:rPr lang="en-US" dirty="0" err="1" smtClean="0"/>
              <a:t>Holsman</a:t>
            </a:r>
            <a:r>
              <a:rPr lang="en-US" dirty="0" smtClean="0"/>
              <a:t> </a:t>
            </a:r>
            <a:endParaRPr lang="en-US" dirty="0"/>
          </a:p>
        </p:txBody>
      </p:sp>
    </p:spTree>
    <p:extLst>
      <p:ext uri="{BB962C8B-B14F-4D97-AF65-F5344CB8AC3E}">
        <p14:creationId xmlns:p14="http://schemas.microsoft.com/office/powerpoint/2010/main" val="12411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18"/>
          <p:cNvPicPr preferRelativeResize="0"/>
          <p:nvPr/>
        </p:nvPicPr>
        <p:blipFill rotWithShape="1">
          <a:blip r:embed="rId3">
            <a:alphaModFix/>
          </a:blip>
          <a:srcRect/>
          <a:stretch/>
        </p:blipFill>
        <p:spPr>
          <a:xfrm>
            <a:off x="627100" y="916976"/>
            <a:ext cx="6288400" cy="4554199"/>
          </a:xfrm>
          <a:prstGeom prst="rect">
            <a:avLst/>
          </a:prstGeom>
          <a:noFill/>
          <a:ln>
            <a:noFill/>
          </a:ln>
        </p:spPr>
      </p:pic>
      <p:sp>
        <p:nvSpPr>
          <p:cNvPr id="501" name="Google Shape;501;p18"/>
          <p:cNvSpPr txBox="1"/>
          <p:nvPr/>
        </p:nvSpPr>
        <p:spPr>
          <a:xfrm>
            <a:off x="6977500" y="2959175"/>
            <a:ext cx="1974600" cy="2031900"/>
          </a:xfrm>
          <a:prstGeom prst="rect">
            <a:avLst/>
          </a:prstGeom>
          <a:noFill/>
          <a:ln>
            <a:noFill/>
          </a:ln>
        </p:spPr>
        <p:txBody>
          <a:bodyPr spcFirstLastPara="1" wrap="square" lIns="91425" tIns="91425" rIns="91425" bIns="91425" anchor="t" anchorCtr="0">
            <a:spAutoFit/>
          </a:bodyPr>
          <a:lstStyle/>
          <a:p>
            <a:pPr marL="457200" indent="-355600">
              <a:buClr>
                <a:srgbClr val="00467F"/>
              </a:buClr>
              <a:buSzPts val="2000"/>
              <a:buFont typeface="Calibri"/>
              <a:buChar char="●"/>
            </a:pPr>
            <a:r>
              <a:rPr lang="en" sz="2000" b="1">
                <a:solidFill>
                  <a:srgbClr val="00467F"/>
                </a:solidFill>
                <a:latin typeface="Calibri"/>
                <a:ea typeface="Calibri"/>
                <a:cs typeface="Calibri"/>
                <a:sym typeface="Calibri"/>
              </a:rPr>
              <a:t>Dedicated product line</a:t>
            </a:r>
            <a:endParaRPr sz="2000" b="1">
              <a:solidFill>
                <a:srgbClr val="00467F"/>
              </a:solidFill>
              <a:latin typeface="Calibri"/>
              <a:ea typeface="Calibri"/>
              <a:cs typeface="Calibri"/>
              <a:sym typeface="Calibri"/>
            </a:endParaRPr>
          </a:p>
          <a:p>
            <a:pPr marL="457200" indent="-355600">
              <a:buClr>
                <a:srgbClr val="00467F"/>
              </a:buClr>
              <a:buSzPts val="2000"/>
              <a:buFont typeface="Calibri"/>
              <a:buChar char="●"/>
            </a:pPr>
            <a:r>
              <a:rPr lang="en" sz="2000" b="1">
                <a:solidFill>
                  <a:srgbClr val="00467F"/>
                </a:solidFill>
                <a:latin typeface="Calibri"/>
                <a:ea typeface="Calibri"/>
                <a:cs typeface="Calibri"/>
                <a:sym typeface="Calibri"/>
              </a:rPr>
              <a:t>Operational delivery</a:t>
            </a:r>
            <a:endParaRPr sz="2000" b="1">
              <a:solidFill>
                <a:srgbClr val="00467F"/>
              </a:solidFill>
              <a:latin typeface="Calibri"/>
              <a:ea typeface="Calibri"/>
              <a:cs typeface="Calibri"/>
              <a:sym typeface="Calibri"/>
            </a:endParaRPr>
          </a:p>
          <a:p>
            <a:pPr marL="457200" indent="-355600">
              <a:buClr>
                <a:srgbClr val="00467F"/>
              </a:buClr>
              <a:buSzPts val="2000"/>
              <a:buFont typeface="Calibri"/>
              <a:buChar char="●"/>
            </a:pPr>
            <a:r>
              <a:rPr lang="en" sz="2000" b="1">
                <a:solidFill>
                  <a:srgbClr val="00467F"/>
                </a:solidFill>
                <a:latin typeface="Calibri"/>
                <a:ea typeface="Calibri"/>
                <a:cs typeface="Calibri"/>
                <a:sym typeface="Calibri"/>
              </a:rPr>
              <a:t>Customized services</a:t>
            </a:r>
            <a:endParaRPr sz="2000" b="1">
              <a:solidFill>
                <a:srgbClr val="00467F"/>
              </a:solidFill>
              <a:latin typeface="Calibri"/>
              <a:ea typeface="Calibri"/>
              <a:cs typeface="Calibri"/>
              <a:sym typeface="Calibri"/>
            </a:endParaRPr>
          </a:p>
        </p:txBody>
      </p:sp>
      <p:sp>
        <p:nvSpPr>
          <p:cNvPr id="502" name="Google Shape;502;p18"/>
          <p:cNvSpPr/>
          <p:nvPr/>
        </p:nvSpPr>
        <p:spPr>
          <a:xfrm>
            <a:off x="-2150" y="916975"/>
            <a:ext cx="6173700" cy="39000"/>
          </a:xfrm>
          <a:prstGeom prst="rect">
            <a:avLst/>
          </a:prstGeom>
          <a:solidFill>
            <a:srgbClr val="D0E0E3"/>
          </a:solidFill>
          <a:ln>
            <a:noFill/>
          </a:ln>
        </p:spPr>
        <p:txBody>
          <a:bodyPr spcFirstLastPara="1" wrap="square" lIns="91425" tIns="91425" rIns="91425" bIns="91425" anchor="ctr" anchorCtr="0">
            <a:noAutofit/>
          </a:bodyPr>
          <a:lstStyle/>
          <a:p>
            <a:pPr>
              <a:buSzPts val="1400"/>
            </a:pPr>
            <a:endParaRPr/>
          </a:p>
        </p:txBody>
      </p:sp>
      <p:sp>
        <p:nvSpPr>
          <p:cNvPr id="503" name="Google Shape;503;p18"/>
          <p:cNvSpPr txBox="1"/>
          <p:nvPr/>
        </p:nvSpPr>
        <p:spPr>
          <a:xfrm>
            <a:off x="231325" y="417650"/>
            <a:ext cx="6135000" cy="615600"/>
          </a:xfrm>
          <a:prstGeom prst="rect">
            <a:avLst/>
          </a:prstGeom>
          <a:noFill/>
          <a:ln>
            <a:noFill/>
          </a:ln>
        </p:spPr>
        <p:txBody>
          <a:bodyPr spcFirstLastPara="1" wrap="square" lIns="91425" tIns="91425" rIns="91425" bIns="91425" anchor="t" anchorCtr="0">
            <a:spAutoFit/>
          </a:bodyPr>
          <a:lstStyle/>
          <a:p>
            <a:pPr>
              <a:buSzPts val="2800"/>
            </a:pPr>
            <a:r>
              <a:rPr lang="en" sz="2800">
                <a:solidFill>
                  <a:srgbClr val="7F7F7F"/>
                </a:solidFill>
              </a:rPr>
              <a:t>FACSS Products and Services</a:t>
            </a:r>
            <a:endParaRPr sz="2500">
              <a:solidFill>
                <a:srgbClr val="00345F"/>
              </a:solidFill>
              <a:latin typeface="Calibri"/>
              <a:ea typeface="Calibri"/>
              <a:cs typeface="Calibri"/>
              <a:sym typeface="Calibri"/>
            </a:endParaRPr>
          </a:p>
        </p:txBody>
      </p:sp>
      <p:pic>
        <p:nvPicPr>
          <p:cNvPr id="504" name="Google Shape;504;p18"/>
          <p:cNvPicPr preferRelativeResize="0"/>
          <p:nvPr/>
        </p:nvPicPr>
        <p:blipFill rotWithShape="1">
          <a:blip r:embed="rId4">
            <a:alphaModFix/>
          </a:blip>
          <a:srcRect/>
          <a:stretch/>
        </p:blipFill>
        <p:spPr>
          <a:xfrm>
            <a:off x="6716203" y="285755"/>
            <a:ext cx="2441449" cy="975390"/>
          </a:xfrm>
          <a:prstGeom prst="rect">
            <a:avLst/>
          </a:prstGeom>
          <a:noFill/>
          <a:ln>
            <a:noFill/>
          </a:ln>
        </p:spPr>
      </p:pic>
      <p:sp>
        <p:nvSpPr>
          <p:cNvPr id="505" name="Google Shape;505;p18"/>
          <p:cNvSpPr/>
          <p:nvPr/>
        </p:nvSpPr>
        <p:spPr>
          <a:xfrm>
            <a:off x="7030900" y="2994425"/>
            <a:ext cx="1921200" cy="1961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a:p>
        </p:txBody>
      </p:sp>
      <p:sp>
        <p:nvSpPr>
          <p:cNvPr id="8" name="TextBox 7"/>
          <p:cNvSpPr txBox="1"/>
          <p:nvPr/>
        </p:nvSpPr>
        <p:spPr>
          <a:xfrm>
            <a:off x="240224" y="5429252"/>
            <a:ext cx="2330476" cy="369332"/>
          </a:xfrm>
          <a:prstGeom prst="rect">
            <a:avLst/>
          </a:prstGeom>
          <a:noFill/>
        </p:spPr>
        <p:txBody>
          <a:bodyPr wrap="square" rtlCol="0">
            <a:spAutoFit/>
          </a:bodyPr>
          <a:lstStyle/>
          <a:p>
            <a:r>
              <a:rPr lang="en-US" dirty="0" smtClean="0"/>
              <a:t>Artwork – K. </a:t>
            </a:r>
            <a:r>
              <a:rPr lang="en-US" dirty="0" err="1" smtClean="0"/>
              <a:t>Holsman</a:t>
            </a:r>
            <a:r>
              <a:rPr lang="en-US" dirty="0" smtClean="0"/>
              <a:t> </a:t>
            </a:r>
            <a:endParaRPr lang="en-US" dirty="0"/>
          </a:p>
        </p:txBody>
      </p:sp>
    </p:spTree>
    <p:extLst>
      <p:ext uri="{BB962C8B-B14F-4D97-AF65-F5344CB8AC3E}">
        <p14:creationId xmlns:p14="http://schemas.microsoft.com/office/powerpoint/2010/main" val="1844762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9"/>
          <p:cNvSpPr/>
          <p:nvPr/>
        </p:nvSpPr>
        <p:spPr>
          <a:xfrm>
            <a:off x="-2150" y="916975"/>
            <a:ext cx="6173700" cy="39000"/>
          </a:xfrm>
          <a:prstGeom prst="rect">
            <a:avLst/>
          </a:prstGeom>
          <a:solidFill>
            <a:srgbClr val="D0E0E3"/>
          </a:solidFill>
          <a:ln>
            <a:noFill/>
          </a:ln>
        </p:spPr>
        <p:txBody>
          <a:bodyPr spcFirstLastPara="1" wrap="square" lIns="91425" tIns="91425" rIns="91425" bIns="91425" anchor="ctr" anchorCtr="0">
            <a:noAutofit/>
          </a:bodyPr>
          <a:lstStyle/>
          <a:p>
            <a:pPr>
              <a:buSzPts val="1400"/>
            </a:pPr>
            <a:endParaRPr/>
          </a:p>
        </p:txBody>
      </p:sp>
      <p:sp>
        <p:nvSpPr>
          <p:cNvPr id="511" name="Google Shape;511;p19"/>
          <p:cNvSpPr txBox="1"/>
          <p:nvPr/>
        </p:nvSpPr>
        <p:spPr>
          <a:xfrm>
            <a:off x="231325" y="417650"/>
            <a:ext cx="6135000" cy="615600"/>
          </a:xfrm>
          <a:prstGeom prst="rect">
            <a:avLst/>
          </a:prstGeom>
          <a:noFill/>
          <a:ln>
            <a:noFill/>
          </a:ln>
        </p:spPr>
        <p:txBody>
          <a:bodyPr spcFirstLastPara="1" wrap="square" lIns="91425" tIns="91425" rIns="91425" bIns="91425" anchor="t" anchorCtr="0">
            <a:spAutoFit/>
          </a:bodyPr>
          <a:lstStyle/>
          <a:p>
            <a:pPr>
              <a:buSzPts val="2800"/>
            </a:pPr>
            <a:r>
              <a:rPr lang="en" sz="2800">
                <a:solidFill>
                  <a:srgbClr val="7F7F7F"/>
                </a:solidFill>
              </a:rPr>
              <a:t>Improve Rapid Responses</a:t>
            </a:r>
            <a:endParaRPr sz="2500">
              <a:solidFill>
                <a:srgbClr val="00345F"/>
              </a:solidFill>
              <a:latin typeface="Calibri"/>
              <a:ea typeface="Calibri"/>
              <a:cs typeface="Calibri"/>
              <a:sym typeface="Calibri"/>
            </a:endParaRPr>
          </a:p>
        </p:txBody>
      </p:sp>
      <p:sp>
        <p:nvSpPr>
          <p:cNvPr id="512" name="Google Shape;512;p19"/>
          <p:cNvSpPr/>
          <p:nvPr/>
        </p:nvSpPr>
        <p:spPr>
          <a:xfrm>
            <a:off x="1851300" y="1671992"/>
            <a:ext cx="2540100" cy="2540100"/>
          </a:xfrm>
          <a:prstGeom prst="donut">
            <a:avLst>
              <a:gd name="adj" fmla="val 16067"/>
            </a:avLst>
          </a:prstGeom>
          <a:solidFill>
            <a:srgbClr val="000000">
              <a:alpha val="10196"/>
            </a:srgbClr>
          </a:solidFill>
          <a:ln>
            <a:noFill/>
          </a:ln>
        </p:spPr>
        <p:txBody>
          <a:bodyPr spcFirstLastPara="1" wrap="square" lIns="91425" tIns="91425" rIns="91425" bIns="91425" anchor="ctr" anchorCtr="0">
            <a:noAutofit/>
          </a:bodyPr>
          <a:lstStyle/>
          <a:p>
            <a:pPr>
              <a:buSzPts val="1400"/>
            </a:pPr>
            <a:endParaRPr/>
          </a:p>
        </p:txBody>
      </p:sp>
      <p:grpSp>
        <p:nvGrpSpPr>
          <p:cNvPr id="513" name="Google Shape;513;p19"/>
          <p:cNvGrpSpPr/>
          <p:nvPr/>
        </p:nvGrpSpPr>
        <p:grpSpPr>
          <a:xfrm>
            <a:off x="3767853" y="1217796"/>
            <a:ext cx="2235883" cy="820529"/>
            <a:chOff x="5214050" y="711543"/>
            <a:chExt cx="2235883" cy="820529"/>
          </a:xfrm>
        </p:grpSpPr>
        <p:cxnSp>
          <p:nvCxnSpPr>
            <p:cNvPr id="514" name="Google Shape;514;p19"/>
            <p:cNvCxnSpPr/>
            <p:nvPr/>
          </p:nvCxnSpPr>
          <p:spPr>
            <a:xfrm flipH="1">
              <a:off x="5214050" y="1153772"/>
              <a:ext cx="273000" cy="378300"/>
            </a:xfrm>
            <a:prstGeom prst="straightConnector1">
              <a:avLst/>
            </a:prstGeom>
            <a:noFill/>
            <a:ln w="19050" cap="flat" cmpd="sng">
              <a:solidFill>
                <a:srgbClr val="0944A1"/>
              </a:solidFill>
              <a:prstDash val="solid"/>
              <a:round/>
              <a:headEnd type="oval" w="med" len="med"/>
              <a:tailEnd type="none" w="sm" len="sm"/>
            </a:ln>
          </p:spPr>
        </p:cxnSp>
        <p:sp>
          <p:nvSpPr>
            <p:cNvPr id="515" name="Google Shape;515;p19"/>
            <p:cNvSpPr txBox="1"/>
            <p:nvPr/>
          </p:nvSpPr>
          <p:spPr>
            <a:xfrm>
              <a:off x="5954733" y="711543"/>
              <a:ext cx="1495200" cy="669600"/>
            </a:xfrm>
            <a:prstGeom prst="rect">
              <a:avLst/>
            </a:prstGeom>
            <a:noFill/>
            <a:ln>
              <a:noFill/>
            </a:ln>
          </p:spPr>
          <p:txBody>
            <a:bodyPr spcFirstLastPara="1" wrap="square" lIns="91425" tIns="91425" rIns="91425" bIns="91425" anchor="t" anchorCtr="0">
              <a:noAutofit/>
            </a:bodyPr>
            <a:lstStyle/>
            <a:p>
              <a:pPr>
                <a:lnSpc>
                  <a:spcPct val="115000"/>
                </a:lnSpc>
                <a:buSzPts val="1400"/>
              </a:pPr>
              <a:r>
                <a:rPr lang="en">
                  <a:solidFill>
                    <a:srgbClr val="42719B"/>
                  </a:solidFill>
                  <a:latin typeface="Roboto"/>
                  <a:ea typeface="Roboto"/>
                  <a:cs typeface="Roboto"/>
                  <a:sym typeface="Roboto"/>
                </a:rPr>
                <a:t>Plan &amp; </a:t>
              </a:r>
              <a:endParaRPr>
                <a:solidFill>
                  <a:srgbClr val="42719B"/>
                </a:solidFill>
                <a:latin typeface="Roboto"/>
                <a:ea typeface="Roboto"/>
                <a:cs typeface="Roboto"/>
                <a:sym typeface="Roboto"/>
              </a:endParaRPr>
            </a:p>
            <a:p>
              <a:pPr>
                <a:lnSpc>
                  <a:spcPct val="115000"/>
                </a:lnSpc>
                <a:buSzPts val="1400"/>
              </a:pPr>
              <a:r>
                <a:rPr lang="en">
                  <a:solidFill>
                    <a:srgbClr val="42719B"/>
                  </a:solidFill>
                  <a:latin typeface="Roboto"/>
                  <a:ea typeface="Roboto"/>
                  <a:cs typeface="Roboto"/>
                  <a:sym typeface="Roboto"/>
                </a:rPr>
                <a:t>predict</a:t>
              </a:r>
              <a:endParaRPr sz="1200">
                <a:solidFill>
                  <a:srgbClr val="42719B"/>
                </a:solidFill>
                <a:latin typeface="Roboto"/>
                <a:ea typeface="Roboto"/>
                <a:cs typeface="Roboto"/>
                <a:sym typeface="Roboto"/>
              </a:endParaRPr>
            </a:p>
            <a:p>
              <a:pPr>
                <a:lnSpc>
                  <a:spcPct val="115000"/>
                </a:lnSpc>
                <a:buSzPts val="800"/>
              </a:pPr>
              <a:endParaRPr sz="800" b="1">
                <a:latin typeface="Roboto"/>
                <a:ea typeface="Roboto"/>
                <a:cs typeface="Roboto"/>
                <a:sym typeface="Roboto"/>
              </a:endParaRPr>
            </a:p>
          </p:txBody>
        </p:sp>
      </p:grpSp>
      <p:grpSp>
        <p:nvGrpSpPr>
          <p:cNvPr id="516" name="Google Shape;516;p19"/>
          <p:cNvGrpSpPr/>
          <p:nvPr/>
        </p:nvGrpSpPr>
        <p:grpSpPr>
          <a:xfrm>
            <a:off x="134353" y="1163794"/>
            <a:ext cx="2327409" cy="874529"/>
            <a:chOff x="1580552" y="657543"/>
            <a:chExt cx="2327409" cy="874529"/>
          </a:xfrm>
        </p:grpSpPr>
        <p:cxnSp>
          <p:nvCxnSpPr>
            <p:cNvPr id="517" name="Google Shape;517;p19"/>
            <p:cNvCxnSpPr/>
            <p:nvPr/>
          </p:nvCxnSpPr>
          <p:spPr>
            <a:xfrm>
              <a:off x="3634961" y="1153772"/>
              <a:ext cx="273000" cy="378300"/>
            </a:xfrm>
            <a:prstGeom prst="straightConnector1">
              <a:avLst/>
            </a:prstGeom>
            <a:noFill/>
            <a:ln w="19050" cap="flat" cmpd="sng">
              <a:solidFill>
                <a:srgbClr val="A1C3FA"/>
              </a:solidFill>
              <a:prstDash val="solid"/>
              <a:round/>
              <a:headEnd type="oval" w="med" len="med"/>
              <a:tailEnd type="none" w="sm" len="sm"/>
            </a:ln>
          </p:spPr>
        </p:cxnSp>
        <p:sp>
          <p:nvSpPr>
            <p:cNvPr id="518" name="Google Shape;518;p19"/>
            <p:cNvSpPr txBox="1"/>
            <p:nvPr/>
          </p:nvSpPr>
          <p:spPr>
            <a:xfrm>
              <a:off x="1580552" y="657543"/>
              <a:ext cx="1495200" cy="669600"/>
            </a:xfrm>
            <a:prstGeom prst="rect">
              <a:avLst/>
            </a:prstGeom>
            <a:noFill/>
            <a:ln>
              <a:noFill/>
            </a:ln>
          </p:spPr>
          <p:txBody>
            <a:bodyPr spcFirstLastPara="1" wrap="square" lIns="91425" tIns="91425" rIns="91425" bIns="91425" anchor="t" anchorCtr="0">
              <a:noAutofit/>
            </a:bodyPr>
            <a:lstStyle/>
            <a:p>
              <a:pPr algn="r">
                <a:lnSpc>
                  <a:spcPct val="115000"/>
                </a:lnSpc>
                <a:buSzPts val="1400"/>
              </a:pPr>
              <a:r>
                <a:rPr lang="en">
                  <a:solidFill>
                    <a:srgbClr val="42719B"/>
                  </a:solidFill>
                  <a:latin typeface="Roboto"/>
                  <a:ea typeface="Roboto"/>
                  <a:cs typeface="Roboto"/>
                  <a:sym typeface="Roboto"/>
                </a:rPr>
                <a:t>Enable adaptation</a:t>
              </a:r>
              <a:endParaRPr>
                <a:solidFill>
                  <a:srgbClr val="42719B"/>
                </a:solidFill>
                <a:latin typeface="Roboto"/>
                <a:ea typeface="Roboto"/>
                <a:cs typeface="Roboto"/>
                <a:sym typeface="Roboto"/>
              </a:endParaRPr>
            </a:p>
            <a:p>
              <a:pPr algn="r">
                <a:lnSpc>
                  <a:spcPct val="115000"/>
                </a:lnSpc>
                <a:buSzPts val="600"/>
              </a:pPr>
              <a:endParaRPr sz="600">
                <a:solidFill>
                  <a:srgbClr val="42719B"/>
                </a:solidFill>
                <a:latin typeface="Roboto"/>
                <a:ea typeface="Roboto"/>
                <a:cs typeface="Roboto"/>
                <a:sym typeface="Roboto"/>
              </a:endParaRPr>
            </a:p>
            <a:p>
              <a:pPr algn="r">
                <a:lnSpc>
                  <a:spcPct val="115000"/>
                </a:lnSpc>
                <a:buSzPts val="800"/>
              </a:pPr>
              <a:endParaRPr sz="800" b="1">
                <a:solidFill>
                  <a:srgbClr val="42719B"/>
                </a:solidFill>
                <a:latin typeface="Roboto"/>
                <a:ea typeface="Roboto"/>
                <a:cs typeface="Roboto"/>
                <a:sym typeface="Roboto"/>
              </a:endParaRPr>
            </a:p>
          </p:txBody>
        </p:sp>
      </p:grpSp>
      <p:grpSp>
        <p:nvGrpSpPr>
          <p:cNvPr id="519" name="Google Shape;519;p19"/>
          <p:cNvGrpSpPr/>
          <p:nvPr/>
        </p:nvGrpSpPr>
        <p:grpSpPr>
          <a:xfrm>
            <a:off x="4179278" y="3277925"/>
            <a:ext cx="2153729" cy="1068462"/>
            <a:chOff x="5625475" y="2771675"/>
            <a:chExt cx="2153729" cy="1068462"/>
          </a:xfrm>
        </p:grpSpPr>
        <p:cxnSp>
          <p:nvCxnSpPr>
            <p:cNvPr id="520" name="Google Shape;520;p19"/>
            <p:cNvCxnSpPr/>
            <p:nvPr/>
          </p:nvCxnSpPr>
          <p:spPr>
            <a:xfrm rot="10800000">
              <a:off x="5625475" y="2771675"/>
              <a:ext cx="442200" cy="153300"/>
            </a:xfrm>
            <a:prstGeom prst="straightConnector1">
              <a:avLst/>
            </a:prstGeom>
            <a:noFill/>
            <a:ln w="19050" cap="flat" cmpd="sng">
              <a:solidFill>
                <a:srgbClr val="307BF3"/>
              </a:solidFill>
              <a:prstDash val="solid"/>
              <a:round/>
              <a:headEnd type="oval" w="med" len="med"/>
              <a:tailEnd type="none" w="sm" len="sm"/>
            </a:ln>
          </p:spPr>
        </p:cxnSp>
        <p:sp>
          <p:nvSpPr>
            <p:cNvPr id="521" name="Google Shape;521;p19"/>
            <p:cNvSpPr txBox="1"/>
            <p:nvPr/>
          </p:nvSpPr>
          <p:spPr>
            <a:xfrm>
              <a:off x="6284004" y="3170537"/>
              <a:ext cx="1495200" cy="669600"/>
            </a:xfrm>
            <a:prstGeom prst="rect">
              <a:avLst/>
            </a:prstGeom>
            <a:noFill/>
            <a:ln>
              <a:noFill/>
            </a:ln>
          </p:spPr>
          <p:txBody>
            <a:bodyPr spcFirstLastPara="1" wrap="square" lIns="91425" tIns="91425" rIns="91425" bIns="91425" anchor="t" anchorCtr="0">
              <a:noAutofit/>
            </a:bodyPr>
            <a:lstStyle/>
            <a:p>
              <a:pPr>
                <a:lnSpc>
                  <a:spcPct val="115000"/>
                </a:lnSpc>
                <a:buSzPts val="1400"/>
              </a:pPr>
              <a:r>
                <a:rPr lang="en">
                  <a:solidFill>
                    <a:srgbClr val="42719B"/>
                  </a:solidFill>
                  <a:latin typeface="Roboto"/>
                  <a:ea typeface="Roboto"/>
                  <a:cs typeface="Roboto"/>
                  <a:sym typeface="Roboto"/>
                </a:rPr>
                <a:t>Assess risk</a:t>
              </a:r>
              <a:endParaRPr sz="1200">
                <a:solidFill>
                  <a:srgbClr val="42719B"/>
                </a:solidFill>
                <a:latin typeface="Roboto"/>
                <a:ea typeface="Roboto"/>
                <a:cs typeface="Roboto"/>
                <a:sym typeface="Roboto"/>
              </a:endParaRPr>
            </a:p>
            <a:p>
              <a:pPr>
                <a:lnSpc>
                  <a:spcPct val="115000"/>
                </a:lnSpc>
                <a:buSzPts val="800"/>
              </a:pPr>
              <a:endParaRPr sz="800" b="1">
                <a:solidFill>
                  <a:srgbClr val="42719B"/>
                </a:solidFill>
                <a:latin typeface="Roboto"/>
                <a:ea typeface="Roboto"/>
                <a:cs typeface="Roboto"/>
                <a:sym typeface="Roboto"/>
              </a:endParaRPr>
            </a:p>
          </p:txBody>
        </p:sp>
      </p:grpSp>
      <p:grpSp>
        <p:nvGrpSpPr>
          <p:cNvPr id="522" name="Google Shape;522;p19"/>
          <p:cNvGrpSpPr/>
          <p:nvPr/>
        </p:nvGrpSpPr>
        <p:grpSpPr>
          <a:xfrm>
            <a:off x="80653" y="3277926"/>
            <a:ext cx="1982822" cy="1113805"/>
            <a:chOff x="1526853" y="2771675"/>
            <a:chExt cx="1982822" cy="1113805"/>
          </a:xfrm>
        </p:grpSpPr>
        <p:cxnSp>
          <p:nvCxnSpPr>
            <p:cNvPr id="523" name="Google Shape;523;p19"/>
            <p:cNvCxnSpPr/>
            <p:nvPr/>
          </p:nvCxnSpPr>
          <p:spPr>
            <a:xfrm rot="10800000" flipH="1">
              <a:off x="3059375" y="2771675"/>
              <a:ext cx="450300" cy="145200"/>
            </a:xfrm>
            <a:prstGeom prst="straightConnector1">
              <a:avLst/>
            </a:prstGeom>
            <a:noFill/>
            <a:ln w="19050" cap="flat" cmpd="sng">
              <a:solidFill>
                <a:srgbClr val="307BF3"/>
              </a:solidFill>
              <a:prstDash val="solid"/>
              <a:round/>
              <a:headEnd type="oval" w="med" len="med"/>
              <a:tailEnd type="none" w="sm" len="sm"/>
            </a:ln>
          </p:spPr>
        </p:cxnSp>
        <p:sp>
          <p:nvSpPr>
            <p:cNvPr id="524" name="Google Shape;524;p19"/>
            <p:cNvSpPr txBox="1"/>
            <p:nvPr/>
          </p:nvSpPr>
          <p:spPr>
            <a:xfrm>
              <a:off x="1526853" y="3215880"/>
              <a:ext cx="1495200" cy="669600"/>
            </a:xfrm>
            <a:prstGeom prst="rect">
              <a:avLst/>
            </a:prstGeom>
            <a:noFill/>
            <a:ln>
              <a:noFill/>
            </a:ln>
          </p:spPr>
          <p:txBody>
            <a:bodyPr spcFirstLastPara="1" wrap="square" lIns="91425" tIns="91425" rIns="91425" bIns="91425" anchor="t" anchorCtr="0">
              <a:noAutofit/>
            </a:bodyPr>
            <a:lstStyle/>
            <a:p>
              <a:pPr algn="r">
                <a:lnSpc>
                  <a:spcPct val="115000"/>
                </a:lnSpc>
                <a:buSzPts val="1300"/>
              </a:pPr>
              <a:r>
                <a:rPr lang="en" sz="1300">
                  <a:solidFill>
                    <a:srgbClr val="42719B"/>
                  </a:solidFill>
                  <a:latin typeface="Roboto"/>
                  <a:ea typeface="Roboto"/>
                  <a:cs typeface="Roboto"/>
                  <a:sym typeface="Roboto"/>
                </a:rPr>
                <a:t>Triage impacts, provide aid</a:t>
              </a:r>
              <a:endParaRPr sz="1300">
                <a:solidFill>
                  <a:srgbClr val="42719B"/>
                </a:solidFill>
                <a:latin typeface="Roboto"/>
                <a:ea typeface="Roboto"/>
                <a:cs typeface="Roboto"/>
                <a:sym typeface="Roboto"/>
              </a:endParaRPr>
            </a:p>
            <a:p>
              <a:pPr algn="r">
                <a:lnSpc>
                  <a:spcPct val="115000"/>
                </a:lnSpc>
                <a:buSzPts val="600"/>
              </a:pPr>
              <a:endParaRPr sz="600">
                <a:latin typeface="Roboto"/>
                <a:ea typeface="Roboto"/>
                <a:cs typeface="Roboto"/>
                <a:sym typeface="Roboto"/>
              </a:endParaRPr>
            </a:p>
            <a:p>
              <a:pPr algn="ctr">
                <a:lnSpc>
                  <a:spcPct val="115000"/>
                </a:lnSpc>
                <a:buSzPts val="800"/>
              </a:pPr>
              <a:endParaRPr sz="800" b="1">
                <a:latin typeface="Roboto"/>
                <a:ea typeface="Roboto"/>
                <a:cs typeface="Roboto"/>
                <a:sym typeface="Roboto"/>
              </a:endParaRPr>
            </a:p>
          </p:txBody>
        </p:sp>
      </p:grpSp>
      <p:grpSp>
        <p:nvGrpSpPr>
          <p:cNvPr id="525" name="Google Shape;525;p19"/>
          <p:cNvGrpSpPr/>
          <p:nvPr/>
        </p:nvGrpSpPr>
        <p:grpSpPr>
          <a:xfrm>
            <a:off x="3041139" y="4047253"/>
            <a:ext cx="1495200" cy="1304811"/>
            <a:chOff x="4487339" y="3541000"/>
            <a:chExt cx="1495200" cy="1304811"/>
          </a:xfrm>
        </p:grpSpPr>
        <p:cxnSp>
          <p:nvCxnSpPr>
            <p:cNvPr id="526" name="Google Shape;526;p19"/>
            <p:cNvCxnSpPr/>
            <p:nvPr/>
          </p:nvCxnSpPr>
          <p:spPr>
            <a:xfrm rot="10800000">
              <a:off x="4563402" y="3541000"/>
              <a:ext cx="0" cy="489600"/>
            </a:xfrm>
            <a:prstGeom prst="straightConnector1">
              <a:avLst/>
            </a:prstGeom>
            <a:noFill/>
            <a:ln w="19050" cap="flat" cmpd="sng">
              <a:solidFill>
                <a:srgbClr val="0944A1"/>
              </a:solidFill>
              <a:prstDash val="solid"/>
              <a:round/>
              <a:headEnd type="oval" w="med" len="med"/>
              <a:tailEnd type="none" w="sm" len="sm"/>
            </a:ln>
          </p:spPr>
        </p:cxnSp>
        <p:sp>
          <p:nvSpPr>
            <p:cNvPr id="527" name="Google Shape;527;p19"/>
            <p:cNvSpPr txBox="1"/>
            <p:nvPr/>
          </p:nvSpPr>
          <p:spPr>
            <a:xfrm>
              <a:off x="4487339" y="4176211"/>
              <a:ext cx="1495200" cy="669600"/>
            </a:xfrm>
            <a:prstGeom prst="rect">
              <a:avLst/>
            </a:prstGeom>
            <a:noFill/>
            <a:ln>
              <a:noFill/>
            </a:ln>
          </p:spPr>
          <p:txBody>
            <a:bodyPr spcFirstLastPara="1" wrap="square" lIns="91425" tIns="91425" rIns="91425" bIns="91425" anchor="t" anchorCtr="0">
              <a:noAutofit/>
            </a:bodyPr>
            <a:lstStyle/>
            <a:p>
              <a:pPr algn="ctr">
                <a:lnSpc>
                  <a:spcPct val="115000"/>
                </a:lnSpc>
                <a:buSzPts val="1400"/>
              </a:pPr>
              <a:r>
                <a:rPr lang="en">
                  <a:solidFill>
                    <a:srgbClr val="42719B"/>
                  </a:solidFill>
                  <a:latin typeface="Roboto"/>
                  <a:ea typeface="Roboto"/>
                  <a:cs typeface="Roboto"/>
                  <a:sym typeface="Roboto"/>
                </a:rPr>
                <a:t>Alter &amp; communicate</a:t>
              </a:r>
              <a:endParaRPr>
                <a:solidFill>
                  <a:srgbClr val="42719B"/>
                </a:solidFill>
                <a:latin typeface="Roboto"/>
                <a:ea typeface="Roboto"/>
                <a:cs typeface="Roboto"/>
                <a:sym typeface="Roboto"/>
              </a:endParaRPr>
            </a:p>
            <a:p>
              <a:pPr algn="ctr">
                <a:lnSpc>
                  <a:spcPct val="115000"/>
                </a:lnSpc>
                <a:buSzPts val="600"/>
              </a:pPr>
              <a:endParaRPr sz="600">
                <a:latin typeface="Roboto"/>
                <a:ea typeface="Roboto"/>
                <a:cs typeface="Roboto"/>
                <a:sym typeface="Roboto"/>
              </a:endParaRPr>
            </a:p>
            <a:p>
              <a:pPr algn="ctr">
                <a:lnSpc>
                  <a:spcPct val="115000"/>
                </a:lnSpc>
                <a:buSzPts val="800"/>
              </a:pPr>
              <a:endParaRPr sz="800" b="1">
                <a:latin typeface="Roboto"/>
                <a:ea typeface="Roboto"/>
                <a:cs typeface="Roboto"/>
                <a:sym typeface="Roboto"/>
              </a:endParaRPr>
            </a:p>
          </p:txBody>
        </p:sp>
      </p:grpSp>
      <p:sp>
        <p:nvSpPr>
          <p:cNvPr id="528" name="Google Shape;528;p19"/>
          <p:cNvSpPr/>
          <p:nvPr/>
        </p:nvSpPr>
        <p:spPr>
          <a:xfrm rot="1800047">
            <a:off x="1773643" y="1592684"/>
            <a:ext cx="2690936" cy="2690936"/>
          </a:xfrm>
          <a:prstGeom prst="blockArc">
            <a:avLst>
              <a:gd name="adj1" fmla="val 14414370"/>
              <a:gd name="adj2" fmla="val 18998613"/>
              <a:gd name="adj3" fmla="val 8907"/>
            </a:avLst>
          </a:prstGeom>
          <a:solidFill>
            <a:srgbClr val="0944A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529" name="Google Shape;529;p19"/>
          <p:cNvSpPr/>
          <p:nvPr/>
        </p:nvSpPr>
        <p:spPr>
          <a:xfrm rot="-9000757" flipH="1">
            <a:off x="1779516" y="1591058"/>
            <a:ext cx="2690226" cy="2690226"/>
          </a:xfrm>
          <a:prstGeom prst="blockArc">
            <a:avLst>
              <a:gd name="adj1" fmla="val 20178804"/>
              <a:gd name="adj2" fmla="val 2623923"/>
              <a:gd name="adj3" fmla="val 8858"/>
            </a:avLst>
          </a:prstGeom>
          <a:solidFill>
            <a:srgbClr val="307BF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530" name="Google Shape;530;p19"/>
          <p:cNvSpPr txBox="1"/>
          <p:nvPr/>
        </p:nvSpPr>
        <p:spPr>
          <a:xfrm>
            <a:off x="2399584" y="2562710"/>
            <a:ext cx="1443600" cy="804300"/>
          </a:xfrm>
          <a:prstGeom prst="rect">
            <a:avLst/>
          </a:prstGeom>
          <a:noFill/>
          <a:ln>
            <a:noFill/>
          </a:ln>
        </p:spPr>
        <p:txBody>
          <a:bodyPr spcFirstLastPara="1" wrap="square" lIns="91425" tIns="91425" rIns="91425" bIns="91425" anchor="ctr" anchorCtr="0">
            <a:noAutofit/>
          </a:bodyPr>
          <a:lstStyle/>
          <a:p>
            <a:pPr algn="ctr">
              <a:lnSpc>
                <a:spcPct val="115000"/>
              </a:lnSpc>
              <a:buSzPts val="1200"/>
            </a:pPr>
            <a:r>
              <a:rPr lang="en" sz="1200" b="1">
                <a:solidFill>
                  <a:srgbClr val="020202"/>
                </a:solidFill>
                <a:latin typeface="Roboto"/>
                <a:ea typeface="Roboto"/>
                <a:cs typeface="Roboto"/>
                <a:sym typeface="Roboto"/>
              </a:rPr>
              <a:t>Rapid Response</a:t>
            </a:r>
            <a:endParaRPr sz="1200">
              <a:solidFill>
                <a:srgbClr val="020202"/>
              </a:solidFill>
            </a:endParaRPr>
          </a:p>
        </p:txBody>
      </p:sp>
      <p:sp>
        <p:nvSpPr>
          <p:cNvPr id="531" name="Google Shape;531;p19"/>
          <p:cNvSpPr/>
          <p:nvPr/>
        </p:nvSpPr>
        <p:spPr>
          <a:xfrm rot="-3781968">
            <a:off x="4110568" y="2364237"/>
            <a:ext cx="363191" cy="363191"/>
          </a:xfrm>
          <a:prstGeom prst="rtTriangle">
            <a:avLst/>
          </a:prstGeom>
          <a:solidFill>
            <a:srgbClr val="0944A1"/>
          </a:solidFill>
          <a:ln>
            <a:noFill/>
          </a:ln>
        </p:spPr>
        <p:txBody>
          <a:bodyPr spcFirstLastPara="1" wrap="square" lIns="91425" tIns="91425" rIns="91425" bIns="91425" anchor="ctr" anchorCtr="0">
            <a:noAutofit/>
          </a:bodyPr>
          <a:lstStyle/>
          <a:p>
            <a:pPr>
              <a:buSzPts val="1400"/>
            </a:pPr>
            <a:endParaRPr/>
          </a:p>
        </p:txBody>
      </p:sp>
      <p:sp>
        <p:nvSpPr>
          <p:cNvPr id="532" name="Google Shape;532;p19"/>
          <p:cNvSpPr/>
          <p:nvPr/>
        </p:nvSpPr>
        <p:spPr>
          <a:xfrm rot="-1800109" flipH="1">
            <a:off x="1768830" y="1588724"/>
            <a:ext cx="2696852" cy="2696852"/>
          </a:xfrm>
          <a:prstGeom prst="blockArc">
            <a:avLst>
              <a:gd name="adj1" fmla="val 14334136"/>
              <a:gd name="adj2" fmla="val 18854681"/>
              <a:gd name="adj3" fmla="val 8846"/>
            </a:avLst>
          </a:prstGeom>
          <a:solidFill>
            <a:srgbClr val="A1C3FA"/>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533" name="Google Shape;533;p19"/>
          <p:cNvSpPr/>
          <p:nvPr/>
        </p:nvSpPr>
        <p:spPr>
          <a:xfrm rot="9000757">
            <a:off x="1761232" y="1593883"/>
            <a:ext cx="2690226" cy="2690226"/>
          </a:xfrm>
          <a:prstGeom prst="blockArc">
            <a:avLst>
              <a:gd name="adj1" fmla="val 20184517"/>
              <a:gd name="adj2" fmla="val 3007258"/>
              <a:gd name="adj3" fmla="val 9336"/>
            </a:avLst>
          </a:prstGeom>
          <a:solidFill>
            <a:srgbClr val="307BF3"/>
          </a:solidFill>
          <a:ln w="9525" cap="flat" cmpd="sng">
            <a:solidFill>
              <a:srgbClr val="307BF3"/>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534" name="Google Shape;534;p19"/>
          <p:cNvSpPr/>
          <p:nvPr/>
        </p:nvSpPr>
        <p:spPr>
          <a:xfrm rot="-9000757" flipH="1">
            <a:off x="1761328" y="1595408"/>
            <a:ext cx="2690226" cy="2690226"/>
          </a:xfrm>
          <a:prstGeom prst="blockArc">
            <a:avLst>
              <a:gd name="adj1" fmla="val 15738599"/>
              <a:gd name="adj2" fmla="val 20008131"/>
              <a:gd name="adj3" fmla="val 9063"/>
            </a:avLst>
          </a:prstGeom>
          <a:solidFill>
            <a:srgbClr val="0944A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535" name="Google Shape;535;p19"/>
          <p:cNvSpPr/>
          <p:nvPr/>
        </p:nvSpPr>
        <p:spPr>
          <a:xfrm rot="9240359">
            <a:off x="1767314" y="2363943"/>
            <a:ext cx="363469" cy="363469"/>
          </a:xfrm>
          <a:prstGeom prst="rtTriangle">
            <a:avLst/>
          </a:prstGeom>
          <a:solidFill>
            <a:srgbClr val="307BF3"/>
          </a:solidFill>
          <a:ln>
            <a:noFill/>
          </a:ln>
        </p:spPr>
        <p:txBody>
          <a:bodyPr spcFirstLastPara="1" wrap="square" lIns="91425" tIns="91425" rIns="91425" bIns="91425" anchor="ctr" anchorCtr="0">
            <a:noAutofit/>
          </a:bodyPr>
          <a:lstStyle/>
          <a:p>
            <a:pPr>
              <a:buSzPts val="1400"/>
            </a:pPr>
            <a:endParaRPr/>
          </a:p>
        </p:txBody>
      </p:sp>
      <p:sp>
        <p:nvSpPr>
          <p:cNvPr id="536" name="Google Shape;536;p19"/>
          <p:cNvSpPr/>
          <p:nvPr/>
        </p:nvSpPr>
        <p:spPr>
          <a:xfrm rot="476150">
            <a:off x="3673761" y="3745453"/>
            <a:ext cx="362875" cy="362875"/>
          </a:xfrm>
          <a:prstGeom prst="rtTriangle">
            <a:avLst/>
          </a:prstGeom>
          <a:solidFill>
            <a:srgbClr val="307BF3"/>
          </a:solidFill>
          <a:ln>
            <a:noFill/>
          </a:ln>
        </p:spPr>
        <p:txBody>
          <a:bodyPr spcFirstLastPara="1" wrap="square" lIns="91425" tIns="91425" rIns="91425" bIns="91425" anchor="ctr" anchorCtr="0">
            <a:noAutofit/>
          </a:bodyPr>
          <a:lstStyle/>
          <a:p>
            <a:pPr>
              <a:buSzPts val="1400"/>
            </a:pPr>
            <a:endParaRPr/>
          </a:p>
        </p:txBody>
      </p:sp>
      <p:sp>
        <p:nvSpPr>
          <p:cNvPr id="537" name="Google Shape;537;p19"/>
          <p:cNvSpPr/>
          <p:nvPr/>
        </p:nvSpPr>
        <p:spPr>
          <a:xfrm rot="4857950">
            <a:off x="2207526" y="3745404"/>
            <a:ext cx="363003" cy="363003"/>
          </a:xfrm>
          <a:prstGeom prst="rtTriangle">
            <a:avLst/>
          </a:prstGeom>
          <a:solidFill>
            <a:srgbClr val="0944A1"/>
          </a:solidFill>
          <a:ln>
            <a:noFill/>
          </a:ln>
        </p:spPr>
        <p:txBody>
          <a:bodyPr spcFirstLastPara="1" wrap="square" lIns="91425" tIns="91425" rIns="91425" bIns="91425" anchor="ctr" anchorCtr="0">
            <a:noAutofit/>
          </a:bodyPr>
          <a:lstStyle/>
          <a:p>
            <a:pPr>
              <a:buSzPts val="1400"/>
            </a:pPr>
            <a:endParaRPr/>
          </a:p>
        </p:txBody>
      </p:sp>
      <p:sp>
        <p:nvSpPr>
          <p:cNvPr id="538" name="Google Shape;538;p19"/>
          <p:cNvSpPr/>
          <p:nvPr/>
        </p:nvSpPr>
        <p:spPr>
          <a:xfrm rot="-8100000">
            <a:off x="2936515" y="1533643"/>
            <a:ext cx="363170" cy="363170"/>
          </a:xfrm>
          <a:prstGeom prst="rtTriangle">
            <a:avLst/>
          </a:prstGeom>
          <a:solidFill>
            <a:srgbClr val="A1C3FA"/>
          </a:solidFill>
          <a:ln>
            <a:noFill/>
          </a:ln>
        </p:spPr>
        <p:txBody>
          <a:bodyPr spcFirstLastPara="1" wrap="square" lIns="91425" tIns="91425" rIns="91425" bIns="91425" anchor="ctr" anchorCtr="0">
            <a:noAutofit/>
          </a:bodyPr>
          <a:lstStyle/>
          <a:p>
            <a:pPr>
              <a:buSzPts val="1400"/>
            </a:pPr>
            <a:endParaRPr/>
          </a:p>
        </p:txBody>
      </p:sp>
      <p:sp>
        <p:nvSpPr>
          <p:cNvPr id="539" name="Google Shape;539;p19"/>
          <p:cNvSpPr txBox="1"/>
          <p:nvPr/>
        </p:nvSpPr>
        <p:spPr>
          <a:xfrm>
            <a:off x="6669100" y="2727938"/>
            <a:ext cx="2283000" cy="1785600"/>
          </a:xfrm>
          <a:prstGeom prst="rect">
            <a:avLst/>
          </a:prstGeom>
          <a:noFill/>
          <a:ln>
            <a:noFill/>
          </a:ln>
        </p:spPr>
        <p:txBody>
          <a:bodyPr spcFirstLastPara="1" wrap="square" lIns="91425" tIns="91425" rIns="91425" bIns="91425" anchor="t" anchorCtr="0">
            <a:spAutoFit/>
          </a:bodyPr>
          <a:lstStyle/>
          <a:p>
            <a:pPr marL="457200" indent="-393700">
              <a:buClr>
                <a:srgbClr val="00467F"/>
              </a:buClr>
              <a:buSzPts val="2600"/>
              <a:buFont typeface="Calibri"/>
              <a:buChar char="●"/>
            </a:pPr>
            <a:r>
              <a:rPr lang="en" sz="2600" b="1">
                <a:solidFill>
                  <a:srgbClr val="00467F"/>
                </a:solidFill>
                <a:latin typeface="Calibri"/>
                <a:ea typeface="Calibri"/>
                <a:cs typeface="Calibri"/>
                <a:sym typeface="Calibri"/>
              </a:rPr>
              <a:t>Planning</a:t>
            </a:r>
            <a:endParaRPr sz="2600" b="1">
              <a:solidFill>
                <a:srgbClr val="00467F"/>
              </a:solidFill>
              <a:latin typeface="Calibri"/>
              <a:ea typeface="Calibri"/>
              <a:cs typeface="Calibri"/>
              <a:sym typeface="Calibri"/>
            </a:endParaRPr>
          </a:p>
          <a:p>
            <a:pPr marL="457200" indent="-393700">
              <a:buClr>
                <a:srgbClr val="00467F"/>
              </a:buClr>
              <a:buSzPts val="2600"/>
              <a:buFont typeface="Calibri"/>
              <a:buChar char="●"/>
            </a:pPr>
            <a:r>
              <a:rPr lang="en" sz="2600" b="1">
                <a:solidFill>
                  <a:srgbClr val="00467F"/>
                </a:solidFill>
                <a:latin typeface="Calibri"/>
                <a:ea typeface="Calibri"/>
                <a:cs typeface="Calibri"/>
                <a:sym typeface="Calibri"/>
              </a:rPr>
              <a:t>Preparation</a:t>
            </a:r>
            <a:endParaRPr sz="2600" b="1">
              <a:solidFill>
                <a:srgbClr val="00467F"/>
              </a:solidFill>
              <a:latin typeface="Calibri"/>
              <a:ea typeface="Calibri"/>
              <a:cs typeface="Calibri"/>
              <a:sym typeface="Calibri"/>
            </a:endParaRPr>
          </a:p>
          <a:p>
            <a:pPr marL="457200" indent="-393700">
              <a:buClr>
                <a:srgbClr val="00467F"/>
              </a:buClr>
              <a:buSzPts val="2600"/>
              <a:buFont typeface="Calibri"/>
              <a:buChar char="●"/>
            </a:pPr>
            <a:r>
              <a:rPr lang="en" sz="2600" b="1">
                <a:solidFill>
                  <a:srgbClr val="00467F"/>
                </a:solidFill>
                <a:latin typeface="Calibri"/>
                <a:ea typeface="Calibri"/>
                <a:cs typeface="Calibri"/>
                <a:sym typeface="Calibri"/>
              </a:rPr>
              <a:t>Triage</a:t>
            </a:r>
            <a:endParaRPr sz="2600" b="1">
              <a:solidFill>
                <a:srgbClr val="00467F"/>
              </a:solidFill>
              <a:latin typeface="Calibri"/>
              <a:ea typeface="Calibri"/>
              <a:cs typeface="Calibri"/>
              <a:sym typeface="Calibri"/>
            </a:endParaRPr>
          </a:p>
          <a:p>
            <a:pPr marL="457200" indent="-393700">
              <a:buClr>
                <a:srgbClr val="00467F"/>
              </a:buClr>
              <a:buSzPts val="2600"/>
              <a:buFont typeface="Calibri"/>
              <a:buChar char="●"/>
            </a:pPr>
            <a:r>
              <a:rPr lang="en" sz="2600" b="1">
                <a:solidFill>
                  <a:srgbClr val="00467F"/>
                </a:solidFill>
                <a:latin typeface="Calibri"/>
                <a:ea typeface="Calibri"/>
                <a:cs typeface="Calibri"/>
                <a:sym typeface="Calibri"/>
              </a:rPr>
              <a:t>Action</a:t>
            </a:r>
            <a:endParaRPr sz="2600" b="1">
              <a:solidFill>
                <a:srgbClr val="00467F"/>
              </a:solidFill>
              <a:latin typeface="Calibri"/>
              <a:ea typeface="Calibri"/>
              <a:cs typeface="Calibri"/>
              <a:sym typeface="Calibri"/>
            </a:endParaRPr>
          </a:p>
        </p:txBody>
      </p:sp>
      <p:pic>
        <p:nvPicPr>
          <p:cNvPr id="540" name="Google Shape;540;p19"/>
          <p:cNvPicPr preferRelativeResize="0"/>
          <p:nvPr/>
        </p:nvPicPr>
        <p:blipFill rotWithShape="1">
          <a:blip r:embed="rId3">
            <a:alphaModFix/>
          </a:blip>
          <a:srcRect/>
          <a:stretch/>
        </p:blipFill>
        <p:spPr>
          <a:xfrm>
            <a:off x="6716203" y="285755"/>
            <a:ext cx="2441449" cy="975390"/>
          </a:xfrm>
          <a:prstGeom prst="rect">
            <a:avLst/>
          </a:prstGeom>
          <a:noFill/>
          <a:ln>
            <a:noFill/>
          </a:ln>
        </p:spPr>
      </p:pic>
      <p:pic>
        <p:nvPicPr>
          <p:cNvPr id="541" name="Google Shape;541;p19"/>
          <p:cNvPicPr preferRelativeResize="0"/>
          <p:nvPr/>
        </p:nvPicPr>
        <p:blipFill rotWithShape="1">
          <a:blip r:embed="rId4">
            <a:alphaModFix/>
          </a:blip>
          <a:srcRect/>
          <a:stretch/>
        </p:blipFill>
        <p:spPr>
          <a:xfrm>
            <a:off x="6716203" y="1259131"/>
            <a:ext cx="2441449" cy="1004750"/>
          </a:xfrm>
          <a:prstGeom prst="rect">
            <a:avLst/>
          </a:prstGeom>
          <a:noFill/>
          <a:ln>
            <a:noFill/>
          </a:ln>
        </p:spPr>
      </p:pic>
      <p:pic>
        <p:nvPicPr>
          <p:cNvPr id="542" name="Google Shape;542;p19"/>
          <p:cNvPicPr preferRelativeResize="0"/>
          <p:nvPr/>
        </p:nvPicPr>
        <p:blipFill rotWithShape="1">
          <a:blip r:embed="rId5">
            <a:alphaModFix/>
          </a:blip>
          <a:srcRect/>
          <a:stretch/>
        </p:blipFill>
        <p:spPr>
          <a:xfrm>
            <a:off x="4609632" y="3247225"/>
            <a:ext cx="685246" cy="669600"/>
          </a:xfrm>
          <a:prstGeom prst="rect">
            <a:avLst/>
          </a:prstGeom>
          <a:noFill/>
          <a:ln>
            <a:noFill/>
          </a:ln>
        </p:spPr>
      </p:pic>
      <p:pic>
        <p:nvPicPr>
          <p:cNvPr id="543" name="Google Shape;543;p19"/>
          <p:cNvPicPr preferRelativeResize="0"/>
          <p:nvPr/>
        </p:nvPicPr>
        <p:blipFill rotWithShape="1">
          <a:blip r:embed="rId6">
            <a:alphaModFix/>
          </a:blip>
          <a:srcRect/>
          <a:stretch/>
        </p:blipFill>
        <p:spPr>
          <a:xfrm>
            <a:off x="2907947" y="4626463"/>
            <a:ext cx="513600" cy="449789"/>
          </a:xfrm>
          <a:prstGeom prst="rect">
            <a:avLst/>
          </a:prstGeom>
          <a:noFill/>
          <a:ln>
            <a:noFill/>
          </a:ln>
        </p:spPr>
      </p:pic>
      <p:pic>
        <p:nvPicPr>
          <p:cNvPr id="544" name="Google Shape;544;p19"/>
          <p:cNvPicPr preferRelativeResize="0"/>
          <p:nvPr/>
        </p:nvPicPr>
        <p:blipFill rotWithShape="1">
          <a:blip r:embed="rId7">
            <a:alphaModFix/>
          </a:blip>
          <a:srcRect/>
          <a:stretch/>
        </p:blipFill>
        <p:spPr>
          <a:xfrm>
            <a:off x="4084403" y="1261153"/>
            <a:ext cx="415500" cy="606156"/>
          </a:xfrm>
          <a:prstGeom prst="rect">
            <a:avLst/>
          </a:prstGeom>
          <a:noFill/>
          <a:ln>
            <a:noFill/>
          </a:ln>
        </p:spPr>
      </p:pic>
      <p:pic>
        <p:nvPicPr>
          <p:cNvPr id="545" name="Google Shape;545;p19"/>
          <p:cNvPicPr preferRelativeResize="0"/>
          <p:nvPr/>
        </p:nvPicPr>
        <p:blipFill rotWithShape="1">
          <a:blip r:embed="rId8">
            <a:alphaModFix/>
          </a:blip>
          <a:srcRect/>
          <a:stretch/>
        </p:blipFill>
        <p:spPr>
          <a:xfrm>
            <a:off x="870428" y="3434403"/>
            <a:ext cx="685250" cy="372680"/>
          </a:xfrm>
          <a:prstGeom prst="rect">
            <a:avLst/>
          </a:prstGeom>
          <a:noFill/>
          <a:ln>
            <a:noFill/>
          </a:ln>
        </p:spPr>
      </p:pic>
      <p:pic>
        <p:nvPicPr>
          <p:cNvPr id="546" name="Google Shape;546;p19"/>
          <p:cNvPicPr preferRelativeResize="0"/>
          <p:nvPr/>
        </p:nvPicPr>
        <p:blipFill rotWithShape="1">
          <a:blip r:embed="rId9">
            <a:alphaModFix/>
          </a:blip>
          <a:srcRect/>
          <a:stretch/>
        </p:blipFill>
        <p:spPr>
          <a:xfrm>
            <a:off x="1629550" y="1261152"/>
            <a:ext cx="486000" cy="474903"/>
          </a:xfrm>
          <a:prstGeom prst="rect">
            <a:avLst/>
          </a:prstGeom>
          <a:noFill/>
          <a:ln>
            <a:noFill/>
          </a:ln>
        </p:spPr>
      </p:pic>
      <p:sp>
        <p:nvSpPr>
          <p:cNvPr id="547" name="Google Shape;547;p19"/>
          <p:cNvSpPr/>
          <p:nvPr/>
        </p:nvSpPr>
        <p:spPr>
          <a:xfrm>
            <a:off x="6716200" y="2727950"/>
            <a:ext cx="2189400" cy="1785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a:p>
        </p:txBody>
      </p:sp>
      <p:sp>
        <p:nvSpPr>
          <p:cNvPr id="40" name="TextBox 39"/>
          <p:cNvSpPr txBox="1"/>
          <p:nvPr/>
        </p:nvSpPr>
        <p:spPr>
          <a:xfrm>
            <a:off x="240224" y="5429252"/>
            <a:ext cx="2330476" cy="369332"/>
          </a:xfrm>
          <a:prstGeom prst="rect">
            <a:avLst/>
          </a:prstGeom>
          <a:noFill/>
        </p:spPr>
        <p:txBody>
          <a:bodyPr wrap="square" rtlCol="0">
            <a:spAutoFit/>
          </a:bodyPr>
          <a:lstStyle/>
          <a:p>
            <a:r>
              <a:rPr lang="en-US" dirty="0" smtClean="0"/>
              <a:t>Artwork – K. </a:t>
            </a:r>
            <a:r>
              <a:rPr lang="en-US" dirty="0" err="1" smtClean="0"/>
              <a:t>Holsman</a:t>
            </a:r>
            <a:r>
              <a:rPr lang="en-US" dirty="0" smtClean="0"/>
              <a:t> </a:t>
            </a:r>
            <a:endParaRPr lang="en-US" dirty="0"/>
          </a:p>
        </p:txBody>
      </p:sp>
    </p:spTree>
    <p:extLst>
      <p:ext uri="{BB962C8B-B14F-4D97-AF65-F5344CB8AC3E}">
        <p14:creationId xmlns:p14="http://schemas.microsoft.com/office/powerpoint/2010/main" val="2290374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1"/>
          <p:cNvSpPr/>
          <p:nvPr/>
        </p:nvSpPr>
        <p:spPr>
          <a:xfrm>
            <a:off x="-2150" y="916975"/>
            <a:ext cx="6173700" cy="39000"/>
          </a:xfrm>
          <a:prstGeom prst="rect">
            <a:avLst/>
          </a:prstGeom>
          <a:solidFill>
            <a:srgbClr val="D0E0E3"/>
          </a:solidFill>
          <a:ln>
            <a:noFill/>
          </a:ln>
        </p:spPr>
        <p:txBody>
          <a:bodyPr spcFirstLastPara="1" wrap="square" lIns="91425" tIns="91425" rIns="91425" bIns="91425" anchor="ctr" anchorCtr="0">
            <a:noAutofit/>
          </a:bodyPr>
          <a:lstStyle/>
          <a:p>
            <a:pPr>
              <a:buSzPts val="1400"/>
            </a:pPr>
            <a:endParaRPr/>
          </a:p>
        </p:txBody>
      </p:sp>
      <p:pic>
        <p:nvPicPr>
          <p:cNvPr id="571" name="Google Shape;571;p21"/>
          <p:cNvPicPr preferRelativeResize="0"/>
          <p:nvPr/>
        </p:nvPicPr>
        <p:blipFill rotWithShape="1">
          <a:blip r:embed="rId3">
            <a:alphaModFix/>
          </a:blip>
          <a:srcRect/>
          <a:stretch/>
        </p:blipFill>
        <p:spPr>
          <a:xfrm>
            <a:off x="1" y="1088958"/>
            <a:ext cx="6766553" cy="3479942"/>
          </a:xfrm>
          <a:prstGeom prst="rect">
            <a:avLst/>
          </a:prstGeom>
          <a:noFill/>
          <a:ln>
            <a:noFill/>
          </a:ln>
        </p:spPr>
      </p:pic>
      <p:sp>
        <p:nvSpPr>
          <p:cNvPr id="572" name="Google Shape;572;p21"/>
          <p:cNvSpPr txBox="1"/>
          <p:nvPr/>
        </p:nvSpPr>
        <p:spPr>
          <a:xfrm>
            <a:off x="2776250" y="2527425"/>
            <a:ext cx="1764000" cy="969600"/>
          </a:xfrm>
          <a:prstGeom prst="rect">
            <a:avLst/>
          </a:prstGeom>
          <a:noFill/>
          <a:ln>
            <a:noFill/>
          </a:ln>
        </p:spPr>
        <p:txBody>
          <a:bodyPr spcFirstLastPara="1" wrap="square" lIns="91425" tIns="91425" rIns="91425" bIns="91425" anchor="t" anchorCtr="0">
            <a:spAutoFit/>
          </a:bodyPr>
          <a:lstStyle/>
          <a:p>
            <a:pPr algn="ctr">
              <a:buSzPts val="1700"/>
            </a:pPr>
            <a:r>
              <a:rPr lang="en" sz="1700" b="1">
                <a:solidFill>
                  <a:srgbClr val="00345F"/>
                </a:solidFill>
                <a:latin typeface="Calibri"/>
                <a:ea typeface="Calibri"/>
                <a:cs typeface="Calibri"/>
                <a:sym typeface="Calibri"/>
              </a:rPr>
              <a:t>Optimal </a:t>
            </a:r>
            <a:endParaRPr sz="1700" b="1">
              <a:solidFill>
                <a:srgbClr val="00345F"/>
              </a:solidFill>
              <a:latin typeface="Calibri"/>
              <a:ea typeface="Calibri"/>
              <a:cs typeface="Calibri"/>
              <a:sym typeface="Calibri"/>
            </a:endParaRPr>
          </a:p>
          <a:p>
            <a:pPr algn="ctr">
              <a:buSzPts val="1700"/>
            </a:pPr>
            <a:r>
              <a:rPr lang="en" sz="1700" b="1">
                <a:solidFill>
                  <a:srgbClr val="00345F"/>
                </a:solidFill>
                <a:latin typeface="Calibri"/>
                <a:ea typeface="Calibri"/>
                <a:cs typeface="Calibri"/>
                <a:sym typeface="Calibri"/>
              </a:rPr>
              <a:t>Management</a:t>
            </a:r>
            <a:endParaRPr sz="1700" b="1">
              <a:solidFill>
                <a:srgbClr val="00345F"/>
              </a:solidFill>
              <a:latin typeface="Calibri"/>
              <a:ea typeface="Calibri"/>
              <a:cs typeface="Calibri"/>
              <a:sym typeface="Calibri"/>
            </a:endParaRPr>
          </a:p>
          <a:p>
            <a:pPr algn="ctr">
              <a:buSzPts val="1700"/>
            </a:pPr>
            <a:r>
              <a:rPr lang="en" sz="1700" b="1">
                <a:solidFill>
                  <a:srgbClr val="00345F"/>
                </a:solidFill>
                <a:latin typeface="Calibri"/>
                <a:ea typeface="Calibri"/>
                <a:cs typeface="Calibri"/>
                <a:sym typeface="Calibri"/>
              </a:rPr>
              <a:t>Portfolio</a:t>
            </a:r>
            <a:endParaRPr sz="1700" b="1">
              <a:solidFill>
                <a:srgbClr val="00345F"/>
              </a:solidFill>
              <a:latin typeface="Calibri"/>
              <a:ea typeface="Calibri"/>
              <a:cs typeface="Calibri"/>
              <a:sym typeface="Calibri"/>
            </a:endParaRPr>
          </a:p>
        </p:txBody>
      </p:sp>
      <p:sp>
        <p:nvSpPr>
          <p:cNvPr id="573" name="Google Shape;573;p21"/>
          <p:cNvSpPr txBox="1"/>
          <p:nvPr/>
        </p:nvSpPr>
        <p:spPr>
          <a:xfrm>
            <a:off x="231325" y="417650"/>
            <a:ext cx="6135000" cy="615600"/>
          </a:xfrm>
          <a:prstGeom prst="rect">
            <a:avLst/>
          </a:prstGeom>
          <a:noFill/>
          <a:ln>
            <a:noFill/>
          </a:ln>
        </p:spPr>
        <p:txBody>
          <a:bodyPr spcFirstLastPara="1" wrap="square" lIns="91425" tIns="91425" rIns="91425" bIns="91425" anchor="t" anchorCtr="0">
            <a:spAutoFit/>
          </a:bodyPr>
          <a:lstStyle/>
          <a:p>
            <a:pPr>
              <a:buSzPts val="2800"/>
            </a:pPr>
            <a:r>
              <a:rPr lang="en" sz="2800">
                <a:solidFill>
                  <a:srgbClr val="7F7F7F"/>
                </a:solidFill>
              </a:rPr>
              <a:t>Tailored Adaptation Approaches</a:t>
            </a:r>
            <a:endParaRPr sz="2500">
              <a:solidFill>
                <a:srgbClr val="00345F"/>
              </a:solidFill>
              <a:latin typeface="Calibri"/>
              <a:ea typeface="Calibri"/>
              <a:cs typeface="Calibri"/>
              <a:sym typeface="Calibri"/>
            </a:endParaRPr>
          </a:p>
        </p:txBody>
      </p:sp>
      <p:sp>
        <p:nvSpPr>
          <p:cNvPr id="574" name="Google Shape;574;p21"/>
          <p:cNvSpPr txBox="1"/>
          <p:nvPr/>
        </p:nvSpPr>
        <p:spPr>
          <a:xfrm>
            <a:off x="75675" y="4431875"/>
            <a:ext cx="2120700" cy="553200"/>
          </a:xfrm>
          <a:prstGeom prst="rect">
            <a:avLst/>
          </a:prstGeom>
          <a:noFill/>
          <a:ln>
            <a:noFill/>
          </a:ln>
        </p:spPr>
        <p:txBody>
          <a:bodyPr spcFirstLastPara="1" wrap="square" lIns="91425" tIns="91425" rIns="91425" bIns="91425" anchor="t" anchorCtr="0">
            <a:spAutoFit/>
          </a:bodyPr>
          <a:lstStyle/>
          <a:p>
            <a:pPr>
              <a:lnSpc>
                <a:spcPct val="115000"/>
              </a:lnSpc>
              <a:buSzPts val="600"/>
            </a:pPr>
            <a:r>
              <a:rPr lang="en" sz="600" u="sng">
                <a:solidFill>
                  <a:srgbClr val="0563C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Hazen et al. 2018. Science Advances. 4</a:t>
            </a:r>
            <a:r>
              <a:rPr lang="en" sz="600" u="sng">
                <a:solidFill>
                  <a:srgbClr val="0563C1"/>
                </a:solidFill>
                <a:highlight>
                  <a:srgbClr val="FFFFFF"/>
                </a:high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(5) eaar3001</a:t>
            </a:r>
            <a:endParaRPr sz="600">
              <a:solidFill>
                <a:srgbClr val="666666"/>
              </a:solidFill>
              <a:highlight>
                <a:srgbClr val="FFFFFF"/>
              </a:highlight>
            </a:endParaRPr>
          </a:p>
          <a:p>
            <a:pPr>
              <a:lnSpc>
                <a:spcPct val="115000"/>
              </a:lnSpc>
              <a:buSzPts val="1100"/>
            </a:pPr>
            <a:endParaRPr sz="700">
              <a:solidFill>
                <a:srgbClr val="767171"/>
              </a:solidFill>
              <a:latin typeface="Calibri"/>
              <a:ea typeface="Calibri"/>
              <a:cs typeface="Calibri"/>
              <a:sym typeface="Calibri"/>
            </a:endParaRPr>
          </a:p>
          <a:p>
            <a:pPr>
              <a:buSzPts val="900"/>
            </a:pPr>
            <a:endParaRPr sz="900">
              <a:latin typeface="Calibri"/>
              <a:ea typeface="Calibri"/>
              <a:cs typeface="Calibri"/>
              <a:sym typeface="Calibri"/>
            </a:endParaRPr>
          </a:p>
        </p:txBody>
      </p:sp>
      <p:sp>
        <p:nvSpPr>
          <p:cNvPr id="575" name="Google Shape;575;p21"/>
          <p:cNvSpPr txBox="1"/>
          <p:nvPr/>
        </p:nvSpPr>
        <p:spPr>
          <a:xfrm>
            <a:off x="1110050" y="2596400"/>
            <a:ext cx="2337900" cy="553200"/>
          </a:xfrm>
          <a:prstGeom prst="rect">
            <a:avLst/>
          </a:prstGeom>
          <a:noFill/>
          <a:ln>
            <a:noFill/>
          </a:ln>
        </p:spPr>
        <p:txBody>
          <a:bodyPr spcFirstLastPara="1" wrap="square" lIns="91425" tIns="91425" rIns="91425" bIns="91425" anchor="t" anchorCtr="0">
            <a:spAutoFit/>
          </a:bodyPr>
          <a:lstStyle/>
          <a:p>
            <a:pPr>
              <a:lnSpc>
                <a:spcPct val="115000"/>
              </a:lnSpc>
              <a:buSzPts val="600"/>
            </a:pPr>
            <a:r>
              <a:rPr lang="en" sz="600" u="sng">
                <a:solidFill>
                  <a:srgbClr val="0563C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Holsman et al. 2020.</a:t>
            </a:r>
            <a:r>
              <a:rPr lang="en" sz="600" i="1" u="sng">
                <a:solidFill>
                  <a:srgbClr val="0563C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Nature Communications</a:t>
            </a:r>
            <a:r>
              <a:rPr lang="en" sz="600" u="sng">
                <a:solidFill>
                  <a:srgbClr val="0563C1"/>
                </a:solidFill>
                <a:highlight>
                  <a:srgbClr val="FFFFFF"/>
                </a:highligh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600" u="sng">
                <a:solidFill>
                  <a:srgbClr val="0563C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11</a:t>
            </a:r>
            <a:r>
              <a:rPr lang="en" sz="600" u="sng">
                <a:solidFill>
                  <a:srgbClr val="0563C1"/>
                </a:solidFill>
                <a:highlight>
                  <a:srgbClr val="FFFFFF"/>
                </a:highligh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600" u="sng">
                <a:solidFill>
                  <a:srgbClr val="0563C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4579</a:t>
            </a:r>
            <a:endParaRPr sz="100">
              <a:solidFill>
                <a:srgbClr val="666666"/>
              </a:solidFill>
            </a:endParaRPr>
          </a:p>
          <a:p>
            <a:pPr>
              <a:lnSpc>
                <a:spcPct val="115000"/>
              </a:lnSpc>
              <a:buSzPts val="700"/>
            </a:pPr>
            <a:endParaRPr sz="700">
              <a:solidFill>
                <a:srgbClr val="767171"/>
              </a:solidFill>
              <a:latin typeface="Calibri"/>
              <a:ea typeface="Calibri"/>
              <a:cs typeface="Calibri"/>
              <a:sym typeface="Calibri"/>
            </a:endParaRPr>
          </a:p>
          <a:p>
            <a:pPr>
              <a:buSzPts val="900"/>
            </a:pPr>
            <a:endParaRPr sz="900">
              <a:latin typeface="Calibri"/>
              <a:ea typeface="Calibri"/>
              <a:cs typeface="Calibri"/>
              <a:sym typeface="Calibri"/>
            </a:endParaRPr>
          </a:p>
        </p:txBody>
      </p:sp>
      <p:sp>
        <p:nvSpPr>
          <p:cNvPr id="576" name="Google Shape;576;p21"/>
          <p:cNvSpPr txBox="1"/>
          <p:nvPr/>
        </p:nvSpPr>
        <p:spPr>
          <a:xfrm>
            <a:off x="4765725" y="4139375"/>
            <a:ext cx="3979800" cy="308516"/>
          </a:xfrm>
          <a:prstGeom prst="rect">
            <a:avLst/>
          </a:prstGeom>
          <a:noFill/>
          <a:ln>
            <a:noFill/>
          </a:ln>
        </p:spPr>
        <p:txBody>
          <a:bodyPr spcFirstLastPara="1" wrap="square" lIns="91425" tIns="91425" rIns="91425" bIns="91425" anchor="t" anchorCtr="0">
            <a:spAutoFit/>
          </a:bodyPr>
          <a:lstStyle/>
          <a:p>
            <a:pPr>
              <a:lnSpc>
                <a:spcPct val="115000"/>
              </a:lnSpc>
              <a:buSzPts val="700"/>
            </a:pPr>
            <a:r>
              <a:rPr lang="en" sz="700" u="sng">
                <a:solidFill>
                  <a:srgbClr val="0563C1"/>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Santos et al. 2020.</a:t>
            </a:r>
            <a:r>
              <a:rPr lang="en" sz="700" i="1" u="sng">
                <a:solidFill>
                  <a:srgbClr val="0563C1"/>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Nature Sustainability</a:t>
            </a:r>
            <a:r>
              <a:rPr lang="en" sz="700" u="sng">
                <a:solidFill>
                  <a:srgbClr val="0563C1"/>
                </a:solidFill>
                <a:highlight>
                  <a:srgbClr val="FFFFFF"/>
                </a:highligh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700" u="sng">
                <a:solidFill>
                  <a:srgbClr val="0563C1"/>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a:t>
            </a:r>
            <a:r>
              <a:rPr lang="en" sz="700" u="sng">
                <a:solidFill>
                  <a:srgbClr val="0563C1"/>
                </a:solidFill>
                <a:highlight>
                  <a:srgbClr val="FFFFFF"/>
                </a:highligh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505-516 </a:t>
            </a:r>
            <a:endParaRPr sz="700">
              <a:solidFill>
                <a:srgbClr val="767171"/>
              </a:solidFill>
            </a:endParaRPr>
          </a:p>
        </p:txBody>
      </p:sp>
      <p:pic>
        <p:nvPicPr>
          <p:cNvPr id="577" name="Google Shape;577;p21"/>
          <p:cNvPicPr preferRelativeResize="0"/>
          <p:nvPr/>
        </p:nvPicPr>
        <p:blipFill rotWithShape="1">
          <a:blip r:embed="rId7">
            <a:alphaModFix/>
          </a:blip>
          <a:srcRect/>
          <a:stretch/>
        </p:blipFill>
        <p:spPr>
          <a:xfrm>
            <a:off x="6716203" y="285755"/>
            <a:ext cx="2441449" cy="975390"/>
          </a:xfrm>
          <a:prstGeom prst="rect">
            <a:avLst/>
          </a:prstGeom>
          <a:noFill/>
          <a:ln>
            <a:noFill/>
          </a:ln>
        </p:spPr>
      </p:pic>
      <p:pic>
        <p:nvPicPr>
          <p:cNvPr id="578" name="Google Shape;578;p21"/>
          <p:cNvPicPr preferRelativeResize="0"/>
          <p:nvPr/>
        </p:nvPicPr>
        <p:blipFill rotWithShape="1">
          <a:blip r:embed="rId8">
            <a:alphaModFix/>
          </a:blip>
          <a:srcRect/>
          <a:stretch/>
        </p:blipFill>
        <p:spPr>
          <a:xfrm>
            <a:off x="6716203" y="1259131"/>
            <a:ext cx="2441449" cy="1004750"/>
          </a:xfrm>
          <a:prstGeom prst="rect">
            <a:avLst/>
          </a:prstGeom>
          <a:noFill/>
          <a:ln>
            <a:noFill/>
          </a:ln>
        </p:spPr>
      </p:pic>
      <p:pic>
        <p:nvPicPr>
          <p:cNvPr id="579" name="Google Shape;579;p21"/>
          <p:cNvPicPr preferRelativeResize="0"/>
          <p:nvPr/>
        </p:nvPicPr>
        <p:blipFill rotWithShape="1">
          <a:blip r:embed="rId9">
            <a:alphaModFix/>
          </a:blip>
          <a:srcRect/>
          <a:stretch/>
        </p:blipFill>
        <p:spPr>
          <a:xfrm>
            <a:off x="6716203" y="2185667"/>
            <a:ext cx="2441449" cy="998226"/>
          </a:xfrm>
          <a:prstGeom prst="rect">
            <a:avLst/>
          </a:prstGeom>
          <a:noFill/>
          <a:ln>
            <a:noFill/>
          </a:ln>
        </p:spPr>
      </p:pic>
      <p:pic>
        <p:nvPicPr>
          <p:cNvPr id="580" name="Google Shape;580;p21"/>
          <p:cNvPicPr preferRelativeResize="0"/>
          <p:nvPr/>
        </p:nvPicPr>
        <p:blipFill rotWithShape="1">
          <a:blip r:embed="rId10">
            <a:alphaModFix/>
          </a:blip>
          <a:srcRect t="13194" r="1332" b="76393"/>
          <a:stretch/>
        </p:blipFill>
        <p:spPr>
          <a:xfrm>
            <a:off x="959587" y="4708475"/>
            <a:ext cx="5935174" cy="372564"/>
          </a:xfrm>
          <a:prstGeom prst="rect">
            <a:avLst/>
          </a:prstGeom>
          <a:noFill/>
          <a:ln>
            <a:noFill/>
          </a:ln>
        </p:spPr>
      </p:pic>
      <p:sp>
        <p:nvSpPr>
          <p:cNvPr id="581" name="Google Shape;581;p21"/>
          <p:cNvSpPr txBox="1"/>
          <p:nvPr/>
        </p:nvSpPr>
        <p:spPr>
          <a:xfrm>
            <a:off x="1400194" y="5068080"/>
            <a:ext cx="5655972" cy="246221"/>
          </a:xfrm>
          <a:prstGeom prst="rect">
            <a:avLst/>
          </a:prstGeom>
          <a:solidFill>
            <a:srgbClr val="FFFFFF"/>
          </a:solidFill>
          <a:ln>
            <a:noFill/>
          </a:ln>
        </p:spPr>
        <p:txBody>
          <a:bodyPr spcFirstLastPara="1" wrap="square" lIns="91425" tIns="0" rIns="91425" bIns="0" anchor="t" anchorCtr="0">
            <a:spAutoFit/>
          </a:bodyPr>
          <a:lstStyle/>
          <a:p>
            <a:pPr>
              <a:buSzPts val="1600"/>
            </a:pPr>
            <a:r>
              <a:rPr lang="en" sz="1600">
                <a:solidFill>
                  <a:srgbClr val="2F5496"/>
                </a:solidFill>
                <a:latin typeface="Calibri"/>
                <a:ea typeface="Calibri"/>
                <a:cs typeface="Calibri"/>
                <a:sym typeface="Calibri"/>
              </a:rPr>
              <a:t>seasonal                           annual                             multi-decadal</a:t>
            </a:r>
            <a:endParaRPr sz="1600">
              <a:solidFill>
                <a:srgbClr val="2F5496"/>
              </a:solidFill>
              <a:latin typeface="Calibri"/>
              <a:ea typeface="Calibri"/>
              <a:cs typeface="Calibri"/>
              <a:sym typeface="Calibri"/>
            </a:endParaRPr>
          </a:p>
        </p:txBody>
      </p:sp>
      <p:sp>
        <p:nvSpPr>
          <p:cNvPr id="582" name="Google Shape;582;p21"/>
          <p:cNvSpPr/>
          <p:nvPr/>
        </p:nvSpPr>
        <p:spPr>
          <a:xfrm>
            <a:off x="4320604" y="4667803"/>
            <a:ext cx="2221417" cy="704300"/>
          </a:xfrm>
          <a:prstGeom prst="rect">
            <a:avLst/>
          </a:prstGeom>
          <a:noFill/>
          <a:ln w="28575" cap="flat" cmpd="sng">
            <a:solidFill>
              <a:srgbClr val="FFA500"/>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a:p>
        </p:txBody>
      </p:sp>
      <p:sp>
        <p:nvSpPr>
          <p:cNvPr id="583" name="Google Shape;583;p21"/>
          <p:cNvSpPr txBox="1"/>
          <p:nvPr/>
        </p:nvSpPr>
        <p:spPr>
          <a:xfrm>
            <a:off x="7107350" y="3446675"/>
            <a:ext cx="1982400" cy="985200"/>
          </a:xfrm>
          <a:prstGeom prst="rect">
            <a:avLst/>
          </a:prstGeom>
          <a:noFill/>
          <a:ln>
            <a:noFill/>
          </a:ln>
        </p:spPr>
        <p:txBody>
          <a:bodyPr spcFirstLastPara="1" wrap="square" lIns="91425" tIns="91425" rIns="91425" bIns="91425" anchor="t" anchorCtr="0">
            <a:spAutoFit/>
          </a:bodyPr>
          <a:lstStyle/>
          <a:p>
            <a:pPr algn="ctr">
              <a:buSzPts val="2600"/>
            </a:pPr>
            <a:r>
              <a:rPr lang="en" sz="2600" b="1">
                <a:solidFill>
                  <a:srgbClr val="00467F"/>
                </a:solidFill>
                <a:latin typeface="Calibri"/>
                <a:ea typeface="Calibri"/>
                <a:cs typeface="Calibri"/>
                <a:sym typeface="Calibri"/>
              </a:rPr>
              <a:t>Performance</a:t>
            </a:r>
            <a:endParaRPr sz="2600" b="1">
              <a:solidFill>
                <a:srgbClr val="00467F"/>
              </a:solidFill>
              <a:latin typeface="Calibri"/>
              <a:ea typeface="Calibri"/>
              <a:cs typeface="Calibri"/>
              <a:sym typeface="Calibri"/>
            </a:endParaRPr>
          </a:p>
          <a:p>
            <a:pPr algn="ctr">
              <a:buSzPts val="2600"/>
            </a:pPr>
            <a:r>
              <a:rPr lang="en" sz="2600" b="1">
                <a:solidFill>
                  <a:srgbClr val="00467F"/>
                </a:solidFill>
                <a:latin typeface="Calibri"/>
                <a:ea typeface="Calibri"/>
                <a:cs typeface="Calibri"/>
                <a:sym typeface="Calibri"/>
              </a:rPr>
              <a:t>Testing </a:t>
            </a:r>
            <a:endParaRPr/>
          </a:p>
        </p:txBody>
      </p:sp>
      <p:sp>
        <p:nvSpPr>
          <p:cNvPr id="584" name="Google Shape;584;p21"/>
          <p:cNvSpPr/>
          <p:nvPr/>
        </p:nvSpPr>
        <p:spPr>
          <a:xfrm>
            <a:off x="1344200" y="4667750"/>
            <a:ext cx="1323600" cy="704400"/>
          </a:xfrm>
          <a:prstGeom prst="rect">
            <a:avLst/>
          </a:prstGeom>
          <a:noFill/>
          <a:ln w="28575" cap="flat" cmpd="sng">
            <a:solidFill>
              <a:srgbClr val="FFA500"/>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a:p>
        </p:txBody>
      </p:sp>
      <p:sp>
        <p:nvSpPr>
          <p:cNvPr id="585" name="Google Shape;585;p21"/>
          <p:cNvSpPr/>
          <p:nvPr/>
        </p:nvSpPr>
        <p:spPr>
          <a:xfrm>
            <a:off x="2930900" y="4667750"/>
            <a:ext cx="1323600" cy="704400"/>
          </a:xfrm>
          <a:prstGeom prst="rect">
            <a:avLst/>
          </a:prstGeom>
          <a:noFill/>
          <a:ln w="28575" cap="flat" cmpd="sng">
            <a:solidFill>
              <a:srgbClr val="FFA500"/>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a:p>
        </p:txBody>
      </p:sp>
      <p:sp>
        <p:nvSpPr>
          <p:cNvPr id="18" name="TextBox 17"/>
          <p:cNvSpPr txBox="1"/>
          <p:nvPr/>
        </p:nvSpPr>
        <p:spPr>
          <a:xfrm>
            <a:off x="240224" y="5429252"/>
            <a:ext cx="2330476" cy="369332"/>
          </a:xfrm>
          <a:prstGeom prst="rect">
            <a:avLst/>
          </a:prstGeom>
          <a:noFill/>
        </p:spPr>
        <p:txBody>
          <a:bodyPr wrap="square" rtlCol="0">
            <a:spAutoFit/>
          </a:bodyPr>
          <a:lstStyle/>
          <a:p>
            <a:r>
              <a:rPr lang="en-US" dirty="0" smtClean="0"/>
              <a:t>Artwork – K. </a:t>
            </a:r>
            <a:r>
              <a:rPr lang="en-US" dirty="0" err="1" smtClean="0"/>
              <a:t>Holsman</a:t>
            </a:r>
            <a:r>
              <a:rPr lang="en-US" dirty="0" smtClean="0"/>
              <a:t> </a:t>
            </a:r>
            <a:endParaRPr lang="en-US" dirty="0"/>
          </a:p>
        </p:txBody>
      </p:sp>
    </p:spTree>
    <p:extLst>
      <p:ext uri="{BB962C8B-B14F-4D97-AF65-F5344CB8AC3E}">
        <p14:creationId xmlns:p14="http://schemas.microsoft.com/office/powerpoint/2010/main" val="33751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Scenarios</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Scenario </a:t>
            </a:r>
            <a:r>
              <a:rPr lang="en-US" b="1" dirty="0"/>
              <a:t>1</a:t>
            </a:r>
            <a:r>
              <a:rPr lang="en-US" dirty="0"/>
              <a:t>, the agency will continue to rely on temporary funding for multiple projects, particularly those that advance NOAA Fisheries’ ability to build fishery and climate decision support systems into the future. Lack of sampling in the slope region and irregular sampling in the NBS will </a:t>
            </a:r>
            <a:r>
              <a:rPr lang="en-US" dirty="0" smtClean="0"/>
              <a:t>reduce </a:t>
            </a:r>
            <a:r>
              <a:rPr lang="en-US" dirty="0"/>
              <a:t>the agency’s ability to track impacts of climate change on LMRs.  Likewise, reduced process studies and intermittent sampling of </a:t>
            </a:r>
            <a:r>
              <a:rPr lang="en-US" dirty="0" err="1"/>
              <a:t>ichthyoplankton</a:t>
            </a:r>
            <a:r>
              <a:rPr lang="en-US" dirty="0"/>
              <a:t> and age-0 </a:t>
            </a:r>
            <a:r>
              <a:rPr lang="en-US" dirty="0" err="1"/>
              <a:t>pollock</a:t>
            </a:r>
            <a:r>
              <a:rPr lang="en-US" dirty="0"/>
              <a:t> populations retard the pace at which mechanistic understanding advances</a:t>
            </a:r>
            <a:r>
              <a:rPr lang="en-US" dirty="0" smtClean="0"/>
              <a:t>.</a:t>
            </a:r>
          </a:p>
          <a:p>
            <a:r>
              <a:rPr lang="en-US" b="1" dirty="0" smtClean="0"/>
              <a:t>Scenario </a:t>
            </a:r>
            <a:r>
              <a:rPr lang="en-US" b="1" dirty="0"/>
              <a:t>2</a:t>
            </a:r>
            <a:r>
              <a:rPr lang="en-US" dirty="0"/>
              <a:t>, the four FY 2022 initiatives would address key infrastructure (staffing and </a:t>
            </a:r>
            <a:r>
              <a:rPr lang="en-US" dirty="0" smtClean="0"/>
              <a:t>ship-time</a:t>
            </a:r>
            <a:r>
              <a:rPr lang="en-US" dirty="0"/>
              <a:t>) needed to sustainably expand surveys into the Northern Bering Sea and deliver fishery and climate decision support to fishery-dependent communities and managers. The influx of base funding will allow AFSC to grow survey teams to accommodate this new and challenging monitoring need. </a:t>
            </a:r>
          </a:p>
          <a:p>
            <a:endParaRPr lang="en-US" dirty="0"/>
          </a:p>
        </p:txBody>
      </p:sp>
    </p:spTree>
    <p:extLst>
      <p:ext uri="{BB962C8B-B14F-4D97-AF65-F5344CB8AC3E}">
        <p14:creationId xmlns:p14="http://schemas.microsoft.com/office/powerpoint/2010/main" val="225813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70C0"/>
                </a:solidFill>
              </a:rPr>
              <a:t>Key Gaps in Infrastructure (RAP Levels 5-7</a:t>
            </a:r>
            <a:r>
              <a:rPr lang="en-US" b="1" i="1" dirty="0" smtClean="0">
                <a:solidFill>
                  <a:srgbClr val="0070C0"/>
                </a:solidFill>
              </a:rPr>
              <a:t>)</a:t>
            </a:r>
            <a:endParaRPr lang="en-US"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r>
              <a:rPr lang="en-US" dirty="0" smtClean="0"/>
              <a:t>Ecosystem data collection –</a:t>
            </a:r>
          </a:p>
          <a:p>
            <a:pPr lvl="1"/>
            <a:r>
              <a:rPr lang="en-US" dirty="0"/>
              <a:t>(bloom timing, seasonality, species comp)</a:t>
            </a:r>
          </a:p>
          <a:p>
            <a:pPr lvl="1"/>
            <a:r>
              <a:rPr lang="en-US" dirty="0" err="1" smtClean="0"/>
              <a:t>Microzooplankton</a:t>
            </a:r>
            <a:r>
              <a:rPr lang="en-US" dirty="0" smtClean="0"/>
              <a:t> community and shifts in species composition and grazing rates </a:t>
            </a:r>
          </a:p>
          <a:p>
            <a:r>
              <a:rPr lang="en-US" dirty="0" smtClean="0"/>
              <a:t>Expansion of summer acoustic surveys to inner domain</a:t>
            </a:r>
          </a:p>
          <a:p>
            <a:pPr lvl="1"/>
            <a:r>
              <a:rPr lang="en-US" dirty="0" err="1" smtClean="0"/>
              <a:t>Euphausiids</a:t>
            </a:r>
            <a:endParaRPr lang="en-US" dirty="0" smtClean="0"/>
          </a:p>
          <a:p>
            <a:pPr lvl="1"/>
            <a:r>
              <a:rPr lang="en-US" dirty="0" smtClean="0"/>
              <a:t>Forage fish (juvenile Pollock)</a:t>
            </a:r>
          </a:p>
          <a:p>
            <a:r>
              <a:rPr lang="en-US" dirty="0" smtClean="0"/>
              <a:t>HABs</a:t>
            </a:r>
          </a:p>
          <a:p>
            <a:r>
              <a:rPr lang="en-US" dirty="0" smtClean="0"/>
              <a:t>Mechanisms underlying spatial shifts (NBS survey)</a:t>
            </a:r>
          </a:p>
          <a:p>
            <a:r>
              <a:rPr lang="en-US" dirty="0" smtClean="0"/>
              <a:t>Ocean biogeochemical sampling in NBS (benthic pelagic coupling)</a:t>
            </a:r>
          </a:p>
          <a:p>
            <a:r>
              <a:rPr lang="en-US" dirty="0" smtClean="0"/>
              <a:t>Climate-mediated demographic vulnerability</a:t>
            </a:r>
          </a:p>
          <a:p>
            <a:r>
              <a:rPr lang="en-US" dirty="0" smtClean="0"/>
              <a:t>Predator-prey</a:t>
            </a:r>
          </a:p>
          <a:p>
            <a:r>
              <a:rPr lang="en-US" dirty="0" smtClean="0"/>
              <a:t>Survey frequency for pinnipeds</a:t>
            </a:r>
          </a:p>
          <a:p>
            <a:r>
              <a:rPr lang="en-US" dirty="0" smtClean="0"/>
              <a:t>Baseline information for cetaceans (</a:t>
            </a:r>
            <a:r>
              <a:rPr lang="en-US" dirty="0" err="1" smtClean="0"/>
              <a:t>ArMAPPS</a:t>
            </a:r>
            <a:r>
              <a:rPr lang="en-US" dirty="0" smtClean="0"/>
              <a:t>)</a:t>
            </a:r>
            <a:endParaRPr lang="en-US" dirty="0"/>
          </a:p>
        </p:txBody>
      </p:sp>
    </p:spTree>
    <p:extLst>
      <p:ext uri="{BB962C8B-B14F-4D97-AF65-F5344CB8AC3E}">
        <p14:creationId xmlns:p14="http://schemas.microsoft.com/office/powerpoint/2010/main" val="143400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70C0"/>
                </a:solidFill>
              </a:rPr>
              <a:t>Key Gaps in Pathways for Fisheries and Climate Decision Support (RAP Levels 1-4)</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CFI implementation across NOAA new hires</a:t>
            </a:r>
          </a:p>
          <a:p>
            <a:r>
              <a:rPr lang="en-US" dirty="0" smtClean="0"/>
              <a:t>Communication</a:t>
            </a:r>
          </a:p>
          <a:p>
            <a:r>
              <a:rPr lang="en-US" dirty="0" smtClean="0"/>
              <a:t>Understanding human community adaptations</a:t>
            </a:r>
          </a:p>
          <a:p>
            <a:r>
              <a:rPr lang="en-US" dirty="0" smtClean="0"/>
              <a:t>Non-market conservation of BS ecosystem</a:t>
            </a:r>
            <a:endParaRPr lang="en-US" dirty="0"/>
          </a:p>
        </p:txBody>
      </p:sp>
    </p:spTree>
    <p:extLst>
      <p:ext uri="{BB962C8B-B14F-4D97-AF65-F5344CB8AC3E}">
        <p14:creationId xmlns:p14="http://schemas.microsoft.com/office/powerpoint/2010/main" val="2277064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Key Input from CPT</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Missing projects in Appendix?</a:t>
            </a:r>
          </a:p>
          <a:p>
            <a:r>
              <a:rPr lang="en-US" dirty="0" smtClean="0"/>
              <a:t>Missing gaps?</a:t>
            </a:r>
          </a:p>
          <a:p>
            <a:r>
              <a:rPr lang="en-US" dirty="0" smtClean="0"/>
              <a:t>Are key actions complete?</a:t>
            </a:r>
          </a:p>
          <a:p>
            <a:endParaRPr lang="en-US" dirty="0"/>
          </a:p>
        </p:txBody>
      </p:sp>
    </p:spTree>
    <p:extLst>
      <p:ext uri="{BB962C8B-B14F-4D97-AF65-F5344CB8AC3E}">
        <p14:creationId xmlns:p14="http://schemas.microsoft.com/office/powerpoint/2010/main" val="288086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1534649" y="512270"/>
            <a:ext cx="6357358" cy="439177"/>
          </a:xfrm>
          <a:prstGeom prst="rect">
            <a:avLst/>
          </a:prstGeom>
          <a:noFill/>
          <a:ln>
            <a:noFill/>
          </a:ln>
        </p:spPr>
        <p:txBody>
          <a:bodyPr spcFirstLastPara="1" vert="horz" wrap="square" lIns="68569" tIns="34275" rIns="68569" bIns="34275" rtlCol="0" anchor="t" anchorCtr="0">
            <a:noAutofit/>
          </a:bodyPr>
          <a:lstStyle/>
          <a:p>
            <a:pPr algn="ctr">
              <a:buClr>
                <a:schemeClr val="dk2"/>
              </a:buClr>
              <a:buSzPct val="25000"/>
            </a:pPr>
            <a:r>
              <a:rPr lang="en-US" sz="2100" u="sng" dirty="0">
                <a:solidFill>
                  <a:srgbClr val="0070C0"/>
                </a:solidFill>
                <a:latin typeface="Arial"/>
                <a:ea typeface="Arial"/>
                <a:cs typeface="Arial"/>
                <a:sym typeface="Arial"/>
              </a:rPr>
              <a:t>NOAA Fisheries Climate Science Strategy</a:t>
            </a:r>
            <a:r>
              <a:rPr lang="en-US" sz="1200" u="sng" dirty="0">
                <a:solidFill>
                  <a:srgbClr val="0070C0"/>
                </a:solidFill>
                <a:latin typeface="Arial"/>
                <a:ea typeface="Arial"/>
                <a:cs typeface="Arial"/>
                <a:sym typeface="Arial"/>
              </a:rPr>
              <a:t/>
            </a:r>
            <a:br>
              <a:rPr lang="en-US" sz="1200" u="sng" dirty="0">
                <a:solidFill>
                  <a:srgbClr val="0070C0"/>
                </a:solidFill>
                <a:latin typeface="Arial"/>
                <a:ea typeface="Arial"/>
                <a:cs typeface="Arial"/>
                <a:sym typeface="Arial"/>
              </a:rPr>
            </a:br>
            <a:r>
              <a:rPr lang="en-US" sz="1200" u="sng" dirty="0">
                <a:solidFill>
                  <a:srgbClr val="0070C0"/>
                </a:solidFill>
                <a:latin typeface="Arial"/>
                <a:ea typeface="Arial"/>
                <a:cs typeface="Arial"/>
                <a:sym typeface="Arial"/>
              </a:rPr>
              <a:t>https://www.fisheries.noaa.gov/national/climate/noaa-fisheries-climate-science-strategy</a:t>
            </a:r>
            <a:endParaRPr lang="en-US" sz="1200" dirty="0">
              <a:solidFill>
                <a:srgbClr val="0070C0"/>
              </a:solidFill>
              <a:latin typeface="Arial"/>
              <a:ea typeface="Arial"/>
              <a:cs typeface="Arial"/>
              <a:sym typeface="Arial"/>
            </a:endParaRPr>
          </a:p>
        </p:txBody>
      </p:sp>
      <p:sp>
        <p:nvSpPr>
          <p:cNvPr id="568" name="Shape 568"/>
          <p:cNvSpPr txBox="1">
            <a:spLocks noGrp="1"/>
          </p:cNvSpPr>
          <p:nvPr>
            <p:ph type="sldNum" sz="quarter" idx="12"/>
          </p:nvPr>
        </p:nvSpPr>
        <p:spPr>
          <a:xfrm>
            <a:off x="2857499" y="5052064"/>
            <a:ext cx="4800600" cy="377189"/>
          </a:xfrm>
          <a:prstGeom prst="rect">
            <a:avLst/>
          </a:prstGeom>
          <a:noFill/>
          <a:ln>
            <a:noFill/>
          </a:ln>
        </p:spPr>
        <p:txBody>
          <a:bodyPr spcFirstLastPara="1" vert="horz" wrap="square" lIns="0" tIns="34275" rIns="0" bIns="34275" rtlCol="0" anchor="ctr" anchorCtr="0">
            <a:noAutofit/>
          </a:bodyPr>
          <a:lstStyle/>
          <a:p>
            <a:pPr defTabSz="685800">
              <a:buSzPct val="25000"/>
              <a:defRPr/>
            </a:pPr>
            <a:r>
              <a:rPr lang="en-US" sz="600" dirty="0">
                <a:solidFill>
                  <a:schemeClr val="tx1"/>
                </a:solidFill>
                <a:latin typeface="PT Sans"/>
                <a:ea typeface="PT Sans"/>
                <a:cs typeface="PT Sans"/>
                <a:sym typeface="PT Sans"/>
              </a:rPr>
              <a:t>U.S. Department of Commerce | National Oceanic and Atmospheric Administration | NOAA Fisheries | Page </a:t>
            </a:r>
            <a:fld id="{00000000-1234-1234-1234-123412341234}" type="slidenum">
              <a:rPr lang="en-US" sz="600">
                <a:solidFill>
                  <a:schemeClr val="tx1"/>
                </a:solidFill>
                <a:latin typeface="PT Sans"/>
                <a:ea typeface="PT Sans"/>
                <a:cs typeface="PT Sans"/>
                <a:sym typeface="PT Sans"/>
              </a:rPr>
              <a:pPr defTabSz="685800">
                <a:buSzPct val="25000"/>
                <a:defRPr/>
              </a:pPr>
              <a:t>2</a:t>
            </a:fld>
            <a:endParaRPr lang="en-US" sz="600" dirty="0">
              <a:solidFill>
                <a:schemeClr val="tx1"/>
              </a:solidFill>
              <a:latin typeface="PT Sans"/>
              <a:ea typeface="PT Sans"/>
              <a:cs typeface="PT Sans"/>
              <a:sym typeface="PT Sans"/>
            </a:endParaRPr>
          </a:p>
        </p:txBody>
      </p:sp>
      <p:grpSp>
        <p:nvGrpSpPr>
          <p:cNvPr id="3" name="Group 2"/>
          <p:cNvGrpSpPr/>
          <p:nvPr/>
        </p:nvGrpSpPr>
        <p:grpSpPr>
          <a:xfrm>
            <a:off x="1435851" y="1274261"/>
            <a:ext cx="4229100" cy="3520439"/>
            <a:chOff x="710797" y="1042767"/>
            <a:chExt cx="8052201" cy="5000581"/>
          </a:xfrm>
        </p:grpSpPr>
        <p:sp>
          <p:nvSpPr>
            <p:cNvPr id="560" name="Shape 560"/>
            <p:cNvSpPr/>
            <p:nvPr/>
          </p:nvSpPr>
          <p:spPr>
            <a:xfrm>
              <a:off x="710797" y="5237280"/>
              <a:ext cx="8052201" cy="806068"/>
            </a:xfrm>
            <a:prstGeom prst="rect">
              <a:avLst/>
            </a:prstGeom>
            <a:solidFill>
              <a:schemeClr val="accent1"/>
            </a:solidFill>
            <a:ln w="25400" cap="flat">
              <a:solidFill>
                <a:schemeClr val="lt1"/>
              </a:solidFill>
              <a:prstDash val="solid"/>
              <a:round/>
              <a:headEnd type="none" w="med" len="med"/>
              <a:tailEnd type="none" w="med" len="med"/>
            </a:ln>
          </p:spPr>
          <p:txBody>
            <a:bodyPr lIns="68569" tIns="34275" rIns="68569" bIns="34275" anchor="ctr" anchorCtr="0">
              <a:noAutofit/>
            </a:bodyPr>
            <a:lstStyle/>
            <a:p>
              <a:pPr algn="ctr" defTabSz="342900">
                <a:buSzPct val="25000"/>
                <a:defRPr/>
              </a:pPr>
              <a:r>
                <a:rPr lang="en-US" sz="1200" b="1" dirty="0">
                  <a:solidFill>
                    <a:prstClr val="white"/>
                  </a:solidFill>
                </a:rPr>
                <a:t>7. Science Infrastructure to Deliver Actionable Information</a:t>
              </a:r>
            </a:p>
          </p:txBody>
        </p:sp>
        <p:sp>
          <p:nvSpPr>
            <p:cNvPr id="561" name="Shape 561"/>
            <p:cNvSpPr/>
            <p:nvPr/>
          </p:nvSpPr>
          <p:spPr>
            <a:xfrm>
              <a:off x="1159288" y="4511994"/>
              <a:ext cx="7173724" cy="709880"/>
            </a:xfrm>
            <a:prstGeom prst="rect">
              <a:avLst/>
            </a:prstGeom>
            <a:solidFill>
              <a:schemeClr val="accent3"/>
            </a:solidFill>
            <a:ln w="25400" cap="flat">
              <a:solidFill>
                <a:schemeClr val="lt1"/>
              </a:solidFill>
              <a:prstDash val="solid"/>
              <a:round/>
              <a:headEnd type="none" w="med" len="med"/>
              <a:tailEnd type="none" w="med" len="med"/>
            </a:ln>
          </p:spPr>
          <p:txBody>
            <a:bodyPr lIns="68569" tIns="34275" rIns="68569" bIns="34275" anchor="ctr" anchorCtr="0">
              <a:noAutofit/>
            </a:bodyPr>
            <a:lstStyle/>
            <a:p>
              <a:pPr algn="ctr" defTabSz="342900">
                <a:buSzPct val="25000"/>
                <a:defRPr/>
              </a:pPr>
              <a:r>
                <a:rPr lang="en-US" sz="1200" b="1">
                  <a:solidFill>
                    <a:prstClr val="white"/>
                  </a:solidFill>
                </a:rPr>
                <a:t>6. Status, Trends and Early Warnings</a:t>
              </a:r>
            </a:p>
          </p:txBody>
        </p:sp>
        <p:sp>
          <p:nvSpPr>
            <p:cNvPr id="562" name="Shape 562"/>
            <p:cNvSpPr/>
            <p:nvPr/>
          </p:nvSpPr>
          <p:spPr>
            <a:xfrm>
              <a:off x="1694541" y="3818441"/>
              <a:ext cx="6106887" cy="677223"/>
            </a:xfrm>
            <a:prstGeom prst="rect">
              <a:avLst/>
            </a:prstGeom>
            <a:solidFill>
              <a:schemeClr val="accent3"/>
            </a:solidFill>
            <a:ln w="25400" cap="flat">
              <a:solidFill>
                <a:schemeClr val="lt1"/>
              </a:solidFill>
              <a:prstDash val="solid"/>
              <a:round/>
              <a:headEnd type="none" w="med" len="med"/>
              <a:tailEnd type="none" w="med" len="med"/>
            </a:ln>
          </p:spPr>
          <p:txBody>
            <a:bodyPr lIns="68569" tIns="34275" rIns="68569" bIns="34275" anchor="ctr" anchorCtr="0">
              <a:noAutofit/>
            </a:bodyPr>
            <a:lstStyle/>
            <a:p>
              <a:pPr algn="ctr" defTabSz="342900">
                <a:buSzPct val="25000"/>
                <a:defRPr/>
              </a:pPr>
              <a:r>
                <a:rPr lang="en-US" sz="1200" b="1">
                  <a:solidFill>
                    <a:prstClr val="white"/>
                  </a:solidFill>
                </a:rPr>
                <a:t>5. Information on Mechanisms of Change</a:t>
              </a:r>
            </a:p>
          </p:txBody>
        </p:sp>
        <p:sp>
          <p:nvSpPr>
            <p:cNvPr id="563" name="Shape 563"/>
            <p:cNvSpPr/>
            <p:nvPr/>
          </p:nvSpPr>
          <p:spPr>
            <a:xfrm>
              <a:off x="2247898" y="3124888"/>
              <a:ext cx="4996544" cy="677223"/>
            </a:xfrm>
            <a:prstGeom prst="rect">
              <a:avLst/>
            </a:prstGeom>
            <a:solidFill>
              <a:schemeClr val="accent3"/>
            </a:solidFill>
            <a:ln w="25400" cap="flat">
              <a:solidFill>
                <a:schemeClr val="lt1"/>
              </a:solidFill>
              <a:prstDash val="solid"/>
              <a:round/>
              <a:headEnd type="none" w="med" len="med"/>
              <a:tailEnd type="none" w="med" len="med"/>
            </a:ln>
          </p:spPr>
          <p:txBody>
            <a:bodyPr lIns="68569" tIns="34275" rIns="68569" bIns="34275" anchor="ctr" anchorCtr="0">
              <a:noAutofit/>
            </a:bodyPr>
            <a:lstStyle/>
            <a:p>
              <a:pPr algn="ctr" defTabSz="342900">
                <a:buSzPct val="25000"/>
                <a:defRPr/>
              </a:pPr>
              <a:r>
                <a:rPr lang="en-US" sz="1200" b="1" dirty="0">
                  <a:solidFill>
                    <a:prstClr val="white"/>
                  </a:solidFill>
                </a:rPr>
                <a:t>4. Robust Projections of Future Conditions</a:t>
              </a:r>
            </a:p>
          </p:txBody>
        </p:sp>
        <p:sp>
          <p:nvSpPr>
            <p:cNvPr id="564" name="Shape 564"/>
            <p:cNvSpPr/>
            <p:nvPr/>
          </p:nvSpPr>
          <p:spPr>
            <a:xfrm>
              <a:off x="2788516" y="2429874"/>
              <a:ext cx="3927255" cy="677223"/>
            </a:xfrm>
            <a:prstGeom prst="rect">
              <a:avLst/>
            </a:prstGeom>
            <a:solidFill>
              <a:schemeClr val="dk2"/>
            </a:solidFill>
            <a:ln w="25400" cap="flat">
              <a:solidFill>
                <a:schemeClr val="lt1"/>
              </a:solidFill>
              <a:prstDash val="solid"/>
              <a:round/>
              <a:headEnd type="none" w="med" len="med"/>
              <a:tailEnd type="none" w="med" len="med"/>
            </a:ln>
          </p:spPr>
          <p:txBody>
            <a:bodyPr lIns="68569" tIns="34275" rIns="68569" bIns="34275" anchor="ctr" anchorCtr="0">
              <a:noAutofit/>
            </a:bodyPr>
            <a:lstStyle/>
            <a:p>
              <a:pPr algn="ctr" defTabSz="342900">
                <a:buSzPct val="25000"/>
                <a:defRPr/>
              </a:pPr>
              <a:r>
                <a:rPr lang="en-US" sz="1200" b="1" dirty="0">
                  <a:solidFill>
                    <a:prstClr val="white"/>
                  </a:solidFill>
                </a:rPr>
                <a:t>3. Adaptive Management Processes</a:t>
              </a:r>
            </a:p>
          </p:txBody>
        </p:sp>
        <p:sp>
          <p:nvSpPr>
            <p:cNvPr id="565" name="Shape 565"/>
            <p:cNvSpPr/>
            <p:nvPr/>
          </p:nvSpPr>
          <p:spPr>
            <a:xfrm>
              <a:off x="3287717" y="1736321"/>
              <a:ext cx="2945441" cy="677223"/>
            </a:xfrm>
            <a:prstGeom prst="rect">
              <a:avLst/>
            </a:prstGeom>
            <a:solidFill>
              <a:schemeClr val="dk2"/>
            </a:solidFill>
            <a:ln w="25400" cap="flat">
              <a:solidFill>
                <a:schemeClr val="lt1"/>
              </a:solidFill>
              <a:prstDash val="solid"/>
              <a:round/>
              <a:headEnd type="none" w="med" len="med"/>
              <a:tailEnd type="none" w="med" len="med"/>
            </a:ln>
          </p:spPr>
          <p:txBody>
            <a:bodyPr lIns="68569" tIns="34275" rIns="68569" bIns="34275" anchor="ctr" anchorCtr="0">
              <a:noAutofit/>
            </a:bodyPr>
            <a:lstStyle/>
            <a:p>
              <a:pPr algn="ctr" defTabSz="342900">
                <a:buSzPct val="25000"/>
                <a:defRPr/>
              </a:pPr>
              <a:r>
                <a:rPr lang="en-US" sz="1050" b="1" dirty="0">
                  <a:solidFill>
                    <a:prstClr val="white"/>
                  </a:solidFill>
                </a:rPr>
                <a:t>2. Robust Management Strategies</a:t>
              </a:r>
            </a:p>
          </p:txBody>
        </p:sp>
        <p:sp>
          <p:nvSpPr>
            <p:cNvPr id="566" name="Shape 566"/>
            <p:cNvSpPr/>
            <p:nvPr/>
          </p:nvSpPr>
          <p:spPr>
            <a:xfrm>
              <a:off x="3794055" y="1042767"/>
              <a:ext cx="1929629" cy="677223"/>
            </a:xfrm>
            <a:prstGeom prst="rect">
              <a:avLst/>
            </a:prstGeom>
            <a:solidFill>
              <a:schemeClr val="dk2"/>
            </a:solidFill>
            <a:ln w="25400" cap="flat">
              <a:solidFill>
                <a:schemeClr val="lt1"/>
              </a:solidFill>
              <a:prstDash val="solid"/>
              <a:round/>
              <a:headEnd type="none" w="med" len="med"/>
              <a:tailEnd type="none" w="med" len="med"/>
            </a:ln>
          </p:spPr>
          <p:txBody>
            <a:bodyPr lIns="68569" tIns="34275" rIns="68569" bIns="34275" anchor="ctr" anchorCtr="0">
              <a:noAutofit/>
            </a:bodyPr>
            <a:lstStyle/>
            <a:p>
              <a:pPr algn="ctr" defTabSz="342900">
                <a:buSzPct val="25000"/>
                <a:defRPr/>
              </a:pPr>
              <a:r>
                <a:rPr lang="en-US" sz="1050" b="1" dirty="0">
                  <a:solidFill>
                    <a:prstClr val="white"/>
                  </a:solidFill>
                </a:rPr>
                <a:t>1. Reference Points</a:t>
              </a:r>
            </a:p>
          </p:txBody>
        </p:sp>
      </p:grpSp>
      <p:sp>
        <p:nvSpPr>
          <p:cNvPr id="19" name="Shape 566"/>
          <p:cNvSpPr/>
          <p:nvPr/>
        </p:nvSpPr>
        <p:spPr>
          <a:xfrm>
            <a:off x="5916974" y="3230500"/>
            <a:ext cx="2018598" cy="413381"/>
          </a:xfrm>
          <a:prstGeom prst="rect">
            <a:avLst/>
          </a:prstGeom>
          <a:solidFill>
            <a:schemeClr val="bg2">
              <a:lumMod val="50000"/>
            </a:schemeClr>
          </a:solidFill>
          <a:ln w="25400" cap="flat">
            <a:solidFill>
              <a:schemeClr val="lt1"/>
            </a:solidFill>
            <a:prstDash val="solid"/>
            <a:round/>
            <a:headEnd type="none" w="med" len="med"/>
            <a:tailEnd type="none" w="med" len="med"/>
          </a:ln>
        </p:spPr>
        <p:txBody>
          <a:bodyPr lIns="68569" tIns="34275" rIns="68569" bIns="34275" anchor="ctr" anchorCtr="0">
            <a:noAutofit/>
          </a:bodyPr>
          <a:lstStyle/>
          <a:p>
            <a:pPr algn="ctr" defTabSz="342900">
              <a:buSzPct val="25000"/>
              <a:defRPr/>
            </a:pPr>
            <a:r>
              <a:rPr lang="en-US" sz="1200" b="1" dirty="0" smtClean="0">
                <a:solidFill>
                  <a:prstClr val="white"/>
                </a:solidFill>
              </a:rPr>
              <a:t>Process Studies</a:t>
            </a:r>
            <a:endParaRPr lang="en-US" sz="1200" b="1" dirty="0">
              <a:solidFill>
                <a:srgbClr val="00B0F0"/>
              </a:solidFill>
            </a:endParaRPr>
          </a:p>
        </p:txBody>
      </p:sp>
      <p:sp>
        <p:nvSpPr>
          <p:cNvPr id="4" name="Rectangle 3"/>
          <p:cNvSpPr/>
          <p:nvPr/>
        </p:nvSpPr>
        <p:spPr>
          <a:xfrm>
            <a:off x="5972176" y="1730445"/>
            <a:ext cx="1891056" cy="461665"/>
          </a:xfrm>
          <a:prstGeom prst="rect">
            <a:avLst/>
          </a:prstGeom>
          <a:solidFill>
            <a:schemeClr val="bg2">
              <a:lumMod val="50000"/>
            </a:schemeClr>
          </a:solidFill>
        </p:spPr>
        <p:txBody>
          <a:bodyPr wrap="square">
            <a:spAutoFit/>
          </a:bodyPr>
          <a:lstStyle/>
          <a:p>
            <a:pPr algn="ctr" defTabSz="342900">
              <a:buSzPct val="25000"/>
              <a:defRPr/>
            </a:pPr>
            <a:r>
              <a:rPr lang="en-US" sz="1200" b="1" dirty="0" smtClean="0">
                <a:solidFill>
                  <a:prstClr val="white"/>
                </a:solidFill>
              </a:rPr>
              <a:t>Management Oriented Synthesis</a:t>
            </a:r>
            <a:endParaRPr lang="en-US" sz="1200" b="1" dirty="0">
              <a:solidFill>
                <a:prstClr val="white"/>
              </a:solidFill>
            </a:endParaRPr>
          </a:p>
        </p:txBody>
      </p:sp>
      <p:sp>
        <p:nvSpPr>
          <p:cNvPr id="5" name="Rectangle 4"/>
          <p:cNvSpPr/>
          <p:nvPr/>
        </p:nvSpPr>
        <p:spPr>
          <a:xfrm>
            <a:off x="5960177" y="2381526"/>
            <a:ext cx="1992192" cy="276999"/>
          </a:xfrm>
          <a:prstGeom prst="rect">
            <a:avLst/>
          </a:prstGeom>
          <a:solidFill>
            <a:schemeClr val="bg2">
              <a:lumMod val="50000"/>
            </a:schemeClr>
          </a:solidFill>
        </p:spPr>
        <p:txBody>
          <a:bodyPr wrap="square">
            <a:spAutoFit/>
          </a:bodyPr>
          <a:lstStyle/>
          <a:p>
            <a:pPr algn="ctr" defTabSz="342900">
              <a:buSzPct val="25000"/>
              <a:defRPr/>
            </a:pPr>
            <a:r>
              <a:rPr lang="en-US" sz="1200" b="1" dirty="0" smtClean="0">
                <a:solidFill>
                  <a:prstClr val="white"/>
                </a:solidFill>
              </a:rPr>
              <a:t>Socioeconomics</a:t>
            </a:r>
            <a:endParaRPr lang="en-US" sz="1200" b="1" dirty="0">
              <a:solidFill>
                <a:srgbClr val="00B0F0"/>
              </a:solidFill>
            </a:endParaRPr>
          </a:p>
        </p:txBody>
      </p:sp>
      <p:sp>
        <p:nvSpPr>
          <p:cNvPr id="6" name="Rectangle 5"/>
          <p:cNvSpPr/>
          <p:nvPr/>
        </p:nvSpPr>
        <p:spPr>
          <a:xfrm>
            <a:off x="5934011" y="3723447"/>
            <a:ext cx="1992192" cy="461665"/>
          </a:xfrm>
          <a:prstGeom prst="rect">
            <a:avLst/>
          </a:prstGeom>
          <a:solidFill>
            <a:schemeClr val="bg2">
              <a:lumMod val="50000"/>
            </a:schemeClr>
          </a:solidFill>
        </p:spPr>
        <p:txBody>
          <a:bodyPr wrap="square">
            <a:spAutoFit/>
          </a:bodyPr>
          <a:lstStyle/>
          <a:p>
            <a:pPr algn="ctr" defTabSz="342900">
              <a:buSzPct val="25000"/>
              <a:defRPr/>
            </a:pPr>
            <a:r>
              <a:rPr lang="en-US" sz="1200" b="1" dirty="0" smtClean="0">
                <a:solidFill>
                  <a:prstClr val="white"/>
                </a:solidFill>
              </a:rPr>
              <a:t>Monitoring &amp; Marine Mammals</a:t>
            </a:r>
            <a:endParaRPr lang="en-US" sz="1200" b="1" dirty="0">
              <a:solidFill>
                <a:srgbClr val="00B0F0"/>
              </a:solidFill>
            </a:endParaRPr>
          </a:p>
        </p:txBody>
      </p:sp>
      <p:sp>
        <p:nvSpPr>
          <p:cNvPr id="7" name="Right Brace 6"/>
          <p:cNvSpPr/>
          <p:nvPr/>
        </p:nvSpPr>
        <p:spPr>
          <a:xfrm>
            <a:off x="5439122" y="1159381"/>
            <a:ext cx="477855" cy="1804581"/>
          </a:xfrm>
          <a:prstGeom prst="rightBrace">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350">
              <a:solidFill>
                <a:prstClr val="black"/>
              </a:solidFill>
              <a:latin typeface="Arial Narrow"/>
            </a:endParaRPr>
          </a:p>
        </p:txBody>
      </p:sp>
      <p:cxnSp>
        <p:nvCxnSpPr>
          <p:cNvPr id="10" name="Straight Connector 9"/>
          <p:cNvCxnSpPr/>
          <p:nvPr/>
        </p:nvCxnSpPr>
        <p:spPr>
          <a:xfrm>
            <a:off x="5664951" y="2518195"/>
            <a:ext cx="295226" cy="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543550" y="3997083"/>
            <a:ext cx="373424" cy="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543550" y="3436951"/>
            <a:ext cx="373424"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rot="17944164">
            <a:off x="1047099" y="2233486"/>
            <a:ext cx="1463862" cy="369332"/>
          </a:xfrm>
          <a:prstGeom prst="rect">
            <a:avLst/>
          </a:prstGeom>
        </p:spPr>
        <p:txBody>
          <a:bodyPr wrap="none">
            <a:spAutoFit/>
          </a:bodyPr>
          <a:lstStyle/>
          <a:p>
            <a:pPr defTabSz="342900">
              <a:defRPr/>
            </a:pPr>
            <a:r>
              <a:rPr lang="en-US" dirty="0">
                <a:solidFill>
                  <a:srgbClr val="002060"/>
                </a:solidFill>
                <a:latin typeface="Arial Narrow"/>
              </a:rPr>
              <a:t>Interdependent</a:t>
            </a:r>
            <a:endParaRPr lang="en-US" sz="1350" dirty="0">
              <a:solidFill>
                <a:srgbClr val="002060"/>
              </a:solidFill>
              <a:latin typeface="Arial Narrow"/>
            </a:endParaRPr>
          </a:p>
        </p:txBody>
      </p:sp>
      <p:cxnSp>
        <p:nvCxnSpPr>
          <p:cNvPr id="21" name="Shape 567"/>
          <p:cNvCxnSpPr/>
          <p:nvPr/>
        </p:nvCxnSpPr>
        <p:spPr>
          <a:xfrm flipV="1">
            <a:off x="1486103" y="1505493"/>
            <a:ext cx="1107666" cy="2138386"/>
          </a:xfrm>
          <a:prstGeom prst="straightConnector1">
            <a:avLst/>
          </a:prstGeom>
          <a:noFill/>
          <a:ln w="76200" cap="flat">
            <a:solidFill>
              <a:srgbClr val="002060"/>
            </a:solidFill>
            <a:prstDash val="solid"/>
            <a:round/>
            <a:headEnd type="stealth" w="lg" len="lg"/>
            <a:tailEnd type="stealth" w="lg" len="lg"/>
          </a:ln>
        </p:spPr>
      </p:cxnSp>
    </p:spTree>
    <p:extLst>
      <p:ext uri="{BB962C8B-B14F-4D97-AF65-F5344CB8AC3E}">
        <p14:creationId xmlns:p14="http://schemas.microsoft.com/office/powerpoint/2010/main" val="148266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Writing Team Project </a:t>
            </a:r>
            <a:r>
              <a:rPr lang="en-US" b="1" dirty="0" smtClean="0">
                <a:solidFill>
                  <a:srgbClr val="0070C0"/>
                </a:solidFill>
              </a:rPr>
              <a:t>Selection Process</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Sub-leads discuss within </a:t>
            </a:r>
            <a:r>
              <a:rPr lang="en-US" dirty="0" smtClean="0"/>
              <a:t>subject matter experts</a:t>
            </a:r>
          </a:p>
          <a:p>
            <a:r>
              <a:rPr lang="en-US" dirty="0" smtClean="0"/>
              <a:t>Sub-leads report back to writing team and develop text for appendix</a:t>
            </a:r>
            <a:endParaRPr lang="en-US" dirty="0" smtClean="0"/>
          </a:p>
          <a:p>
            <a:r>
              <a:rPr lang="en-US" dirty="0" smtClean="0"/>
              <a:t>Key Action Synthesis based on three </a:t>
            </a:r>
            <a:r>
              <a:rPr lang="en-US" dirty="0" smtClean="0"/>
              <a:t>broader themes: </a:t>
            </a:r>
          </a:p>
          <a:p>
            <a:pPr lvl="1"/>
            <a:r>
              <a:rPr lang="en-US" dirty="0" smtClean="0"/>
              <a:t>Invest in Technology</a:t>
            </a:r>
          </a:p>
          <a:p>
            <a:pPr lvl="1"/>
            <a:r>
              <a:rPr lang="en-US" dirty="0" smtClean="0"/>
              <a:t>Infrastructure</a:t>
            </a:r>
          </a:p>
          <a:p>
            <a:pPr lvl="1"/>
            <a:r>
              <a:rPr lang="en-US" dirty="0" smtClean="0"/>
              <a:t>Pathways to management including communication</a:t>
            </a:r>
          </a:p>
          <a:p>
            <a:r>
              <a:rPr lang="en-US" dirty="0" smtClean="0"/>
              <a:t>Full group discussion and </a:t>
            </a:r>
            <a:r>
              <a:rPr lang="en-US" dirty="0" smtClean="0"/>
              <a:t>review of draft</a:t>
            </a:r>
            <a:endParaRPr lang="en-US" dirty="0" smtClean="0"/>
          </a:p>
        </p:txBody>
      </p:sp>
    </p:spTree>
    <p:extLst>
      <p:ext uri="{BB962C8B-B14F-4D97-AF65-F5344CB8AC3E}">
        <p14:creationId xmlns:p14="http://schemas.microsoft.com/office/powerpoint/2010/main" val="63629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9</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234"/>
            <a:ext cx="4694578" cy="607533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982412548"/>
              </p:ext>
            </p:extLst>
          </p:nvPr>
        </p:nvGraphicFramePr>
        <p:xfrm>
          <a:off x="4534930" y="470714"/>
          <a:ext cx="4609069" cy="3162171"/>
        </p:xfrm>
        <a:graphic>
          <a:graphicData uri="http://schemas.openxmlformats.org/drawingml/2006/table">
            <a:tbl>
              <a:tblPr firstRow="1" bandRow="1">
                <a:tableStyleId>{5C22544A-7EE6-4342-B048-85BDC9FD1C3A}</a:tableStyleId>
              </a:tblPr>
              <a:tblGrid>
                <a:gridCol w="1989324">
                  <a:extLst>
                    <a:ext uri="{9D8B030D-6E8A-4147-A177-3AD203B41FA5}">
                      <a16:colId xmlns:a16="http://schemas.microsoft.com/office/drawing/2014/main" val="3998967194"/>
                    </a:ext>
                  </a:extLst>
                </a:gridCol>
                <a:gridCol w="1148767">
                  <a:extLst>
                    <a:ext uri="{9D8B030D-6E8A-4147-A177-3AD203B41FA5}">
                      <a16:colId xmlns:a16="http://schemas.microsoft.com/office/drawing/2014/main" val="3278507624"/>
                    </a:ext>
                  </a:extLst>
                </a:gridCol>
                <a:gridCol w="742495">
                  <a:extLst>
                    <a:ext uri="{9D8B030D-6E8A-4147-A177-3AD203B41FA5}">
                      <a16:colId xmlns:a16="http://schemas.microsoft.com/office/drawing/2014/main" val="2526855270"/>
                    </a:ext>
                  </a:extLst>
                </a:gridCol>
                <a:gridCol w="728483">
                  <a:extLst>
                    <a:ext uri="{9D8B030D-6E8A-4147-A177-3AD203B41FA5}">
                      <a16:colId xmlns:a16="http://schemas.microsoft.com/office/drawing/2014/main" val="2912323420"/>
                    </a:ext>
                  </a:extLst>
                </a:gridCol>
              </a:tblGrid>
              <a:tr h="556048">
                <a:tc>
                  <a:txBody>
                    <a:bodyPr/>
                    <a:lstStyle/>
                    <a:p>
                      <a:endParaRPr lang="en-US" dirty="0"/>
                    </a:p>
                  </a:txBody>
                  <a:tcPr/>
                </a:tc>
                <a:tc>
                  <a:txBody>
                    <a:bodyPr/>
                    <a:lstStyle/>
                    <a:p>
                      <a:endParaRPr lang="en-US" dirty="0" smtClean="0"/>
                    </a:p>
                    <a:p>
                      <a:r>
                        <a:rPr lang="en-US" dirty="0" smtClean="0"/>
                        <a:t>Continuing</a:t>
                      </a:r>
                      <a:endParaRPr lang="en-US" dirty="0"/>
                    </a:p>
                  </a:txBody>
                  <a:tcPr/>
                </a:tc>
                <a:tc>
                  <a:txBody>
                    <a:bodyPr/>
                    <a:lstStyle/>
                    <a:p>
                      <a:r>
                        <a:rPr lang="en-US" dirty="0" smtClean="0"/>
                        <a:t>Post-2016</a:t>
                      </a:r>
                      <a:endParaRPr lang="en-US" dirty="0"/>
                    </a:p>
                  </a:txBody>
                  <a:tcPr/>
                </a:tc>
                <a:tc>
                  <a:txBody>
                    <a:bodyPr/>
                    <a:lstStyle/>
                    <a:p>
                      <a:endParaRPr lang="en-US" dirty="0" smtClean="0"/>
                    </a:p>
                    <a:p>
                      <a:r>
                        <a:rPr lang="en-US" dirty="0" smtClean="0"/>
                        <a:t>Gap</a:t>
                      </a:r>
                      <a:endParaRPr lang="en-US" dirty="0"/>
                    </a:p>
                  </a:txBody>
                  <a:tcPr/>
                </a:tc>
                <a:extLst>
                  <a:ext uri="{0D108BD9-81ED-4DB2-BD59-A6C34878D82A}">
                    <a16:rowId xmlns:a16="http://schemas.microsoft.com/office/drawing/2014/main" val="3889932289"/>
                  </a:ext>
                </a:extLst>
              </a:tr>
              <a:tr h="410015">
                <a:tc>
                  <a:txBody>
                    <a:bodyPr/>
                    <a:lstStyle/>
                    <a:p>
                      <a:r>
                        <a:rPr lang="en-US" dirty="0" smtClean="0"/>
                        <a:t>Monitoring </a:t>
                      </a:r>
                      <a:endParaRPr lang="en-US" dirty="0"/>
                    </a:p>
                  </a:txBody>
                  <a:tcPr/>
                </a:tc>
                <a:tc>
                  <a:txBody>
                    <a:bodyPr/>
                    <a:lstStyle/>
                    <a:p>
                      <a:r>
                        <a:rPr lang="en-US" dirty="0" smtClean="0"/>
                        <a:t>10</a:t>
                      </a:r>
                      <a:endParaRPr lang="en-US" dirty="0"/>
                    </a:p>
                  </a:txBody>
                  <a:tcPr/>
                </a:tc>
                <a:tc>
                  <a:txBody>
                    <a:bodyPr/>
                    <a:lstStyle/>
                    <a:p>
                      <a:r>
                        <a:rPr lang="en-US" dirty="0" smtClean="0"/>
                        <a:t>2</a:t>
                      </a:r>
                      <a:endParaRPr lang="en-US" dirty="0"/>
                    </a:p>
                  </a:txBody>
                  <a:tcPr/>
                </a:tc>
                <a:tc>
                  <a:txBody>
                    <a:bodyPr/>
                    <a:lstStyle/>
                    <a:p>
                      <a:r>
                        <a:rPr lang="en-US" dirty="0" smtClean="0"/>
                        <a:t>12</a:t>
                      </a:r>
                      <a:endParaRPr lang="en-US" dirty="0"/>
                    </a:p>
                  </a:txBody>
                  <a:tcPr/>
                </a:tc>
                <a:extLst>
                  <a:ext uri="{0D108BD9-81ED-4DB2-BD59-A6C34878D82A}">
                    <a16:rowId xmlns:a16="http://schemas.microsoft.com/office/drawing/2014/main" val="1381203060"/>
                  </a:ext>
                </a:extLst>
              </a:tr>
              <a:tr h="410015">
                <a:tc>
                  <a:txBody>
                    <a:bodyPr/>
                    <a:lstStyle/>
                    <a:p>
                      <a:r>
                        <a:rPr lang="en-US" dirty="0" smtClean="0"/>
                        <a:t>Process Studies</a:t>
                      </a:r>
                      <a:endParaRPr lang="en-US" dirty="0"/>
                    </a:p>
                  </a:txBody>
                  <a:tcPr/>
                </a:tc>
                <a:tc>
                  <a:txBody>
                    <a:bodyPr/>
                    <a:lstStyle/>
                    <a:p>
                      <a:r>
                        <a:rPr lang="en-US" dirty="0" smtClean="0"/>
                        <a:t>6</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val="1801348144"/>
                  </a:ext>
                </a:extLst>
              </a:tr>
              <a:tr h="556048">
                <a:tc>
                  <a:txBody>
                    <a:bodyPr/>
                    <a:lstStyle/>
                    <a:p>
                      <a:r>
                        <a:rPr lang="en-US" dirty="0" smtClean="0"/>
                        <a:t>Management Oriented Synthesis</a:t>
                      </a:r>
                      <a:endParaRPr lang="en-US" dirty="0"/>
                    </a:p>
                  </a:txBody>
                  <a:tcPr/>
                </a:tc>
                <a:tc>
                  <a:txBody>
                    <a:bodyPr/>
                    <a:lstStyle/>
                    <a:p>
                      <a:r>
                        <a:rPr lang="en-US" dirty="0" smtClean="0"/>
                        <a:t>4</a:t>
                      </a:r>
                      <a:endParaRPr lang="en-US" dirty="0"/>
                    </a:p>
                  </a:txBody>
                  <a:tcPr/>
                </a:tc>
                <a:tc>
                  <a:txBody>
                    <a:bodyPr/>
                    <a:lstStyle/>
                    <a:p>
                      <a:r>
                        <a:rPr lang="en-US" dirty="0" smtClean="0"/>
                        <a:t>14</a:t>
                      </a:r>
                      <a:endParaRPr lang="en-US" dirty="0"/>
                    </a:p>
                  </a:txBody>
                  <a:tcPr/>
                </a:tc>
                <a:tc>
                  <a:txBody>
                    <a:bodyPr/>
                    <a:lstStyle/>
                    <a:p>
                      <a:r>
                        <a:rPr lang="en-US" dirty="0" smtClean="0"/>
                        <a:t>5</a:t>
                      </a:r>
                      <a:endParaRPr lang="en-US" dirty="0"/>
                    </a:p>
                  </a:txBody>
                  <a:tcPr/>
                </a:tc>
                <a:extLst>
                  <a:ext uri="{0D108BD9-81ED-4DB2-BD59-A6C34878D82A}">
                    <a16:rowId xmlns:a16="http://schemas.microsoft.com/office/drawing/2014/main" val="4190879301"/>
                  </a:ext>
                </a:extLst>
              </a:tr>
              <a:tr h="410015">
                <a:tc>
                  <a:txBody>
                    <a:bodyPr/>
                    <a:lstStyle/>
                    <a:p>
                      <a:r>
                        <a:rPr lang="en-US" dirty="0" smtClean="0"/>
                        <a:t>Marine</a:t>
                      </a:r>
                      <a:r>
                        <a:rPr lang="en-US" baseline="0" dirty="0" smtClean="0"/>
                        <a:t> Mammals</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val="2705748212"/>
                  </a:ext>
                </a:extLst>
              </a:tr>
              <a:tr h="410015">
                <a:tc>
                  <a:txBody>
                    <a:bodyPr/>
                    <a:lstStyle/>
                    <a:p>
                      <a:r>
                        <a:rPr lang="en-US" dirty="0" smtClean="0"/>
                        <a:t>Socioeconomics</a:t>
                      </a:r>
                      <a:endParaRPr lang="en-US" dirty="0"/>
                    </a:p>
                  </a:txBody>
                  <a:tcPr/>
                </a:tc>
                <a:tc>
                  <a:txBody>
                    <a:bodyPr/>
                    <a:lstStyle/>
                    <a:p>
                      <a:r>
                        <a:rPr lang="en-US" dirty="0" smtClean="0"/>
                        <a:t>7</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2955746291"/>
                  </a:ext>
                </a:extLst>
              </a:tr>
              <a:tr h="410015">
                <a:tc>
                  <a:txBody>
                    <a:bodyPr/>
                    <a:lstStyle/>
                    <a:p>
                      <a:r>
                        <a:rPr lang="en-US" b="1" dirty="0" smtClean="0"/>
                        <a:t>Total</a:t>
                      </a:r>
                      <a:endParaRPr lang="en-US" b="1" dirty="0"/>
                    </a:p>
                  </a:txBody>
                  <a:tcPr/>
                </a:tc>
                <a:tc>
                  <a:txBody>
                    <a:bodyPr/>
                    <a:lstStyle/>
                    <a:p>
                      <a:r>
                        <a:rPr lang="en-US" b="1" dirty="0" smtClean="0"/>
                        <a:t>28</a:t>
                      </a:r>
                      <a:endParaRPr lang="en-US" b="1" dirty="0"/>
                    </a:p>
                  </a:txBody>
                  <a:tcPr/>
                </a:tc>
                <a:tc>
                  <a:txBody>
                    <a:bodyPr/>
                    <a:lstStyle/>
                    <a:p>
                      <a:r>
                        <a:rPr lang="en-US" b="1" dirty="0" smtClean="0"/>
                        <a:t>23</a:t>
                      </a:r>
                      <a:endParaRPr lang="en-US" b="1" dirty="0"/>
                    </a:p>
                  </a:txBody>
                  <a:tcPr/>
                </a:tc>
                <a:tc>
                  <a:txBody>
                    <a:bodyPr/>
                    <a:lstStyle/>
                    <a:p>
                      <a:r>
                        <a:rPr lang="en-US" b="1" dirty="0" smtClean="0"/>
                        <a:t>25</a:t>
                      </a:r>
                      <a:endParaRPr lang="en-US" b="1" dirty="0"/>
                    </a:p>
                  </a:txBody>
                  <a:tcPr/>
                </a:tc>
                <a:extLst>
                  <a:ext uri="{0D108BD9-81ED-4DB2-BD59-A6C34878D82A}">
                    <a16:rowId xmlns:a16="http://schemas.microsoft.com/office/drawing/2014/main" val="3413737062"/>
                  </a:ext>
                </a:extLst>
              </a:tr>
            </a:tbl>
          </a:graphicData>
        </a:graphic>
      </p:graphicFrame>
    </p:spTree>
    <p:extLst>
      <p:ext uri="{BB962C8B-B14F-4D97-AF65-F5344CB8AC3E}">
        <p14:creationId xmlns:p14="http://schemas.microsoft.com/office/powerpoint/2010/main" val="856509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0070C0"/>
                </a:solidFill>
              </a:rPr>
              <a:t>Emerging Opportunities</a:t>
            </a:r>
            <a:endParaRPr lang="en-US" b="1" dirty="0">
              <a:solidFill>
                <a:srgbClr val="0070C0"/>
              </a:solidFill>
            </a:endParaRPr>
          </a:p>
        </p:txBody>
      </p:sp>
      <p:sp>
        <p:nvSpPr>
          <p:cNvPr id="7" name="Content Placeholder 6"/>
          <p:cNvSpPr>
            <a:spLocks noGrp="1"/>
          </p:cNvSpPr>
          <p:nvPr>
            <p:ph idx="1"/>
          </p:nvPr>
        </p:nvSpPr>
        <p:spPr/>
        <p:txBody>
          <a:bodyPr>
            <a:normAutofit fontScale="92500"/>
          </a:bodyPr>
          <a:lstStyle/>
          <a:p>
            <a:pPr fontAlgn="base"/>
            <a:r>
              <a:rPr lang="en-US" b="1" dirty="0"/>
              <a:t>NOAA’s Climate Fisheries Initiative (</a:t>
            </a:r>
            <a:r>
              <a:rPr lang="en-US" u="sng" dirty="0">
                <a:hlinkClick r:id="rId2"/>
              </a:rPr>
              <a:t>CFI</a:t>
            </a:r>
            <a:r>
              <a:rPr lang="en-US" b="1" dirty="0"/>
              <a:t>): </a:t>
            </a:r>
            <a:r>
              <a:rPr lang="en-US" dirty="0"/>
              <a:t>In response to clear evidence for the profound role of climate on fish and fisheries in the United States, NOAA launched the Climate Fisheries Initiative (CFI). The CFI enlists all NOAA line offices to provide Fisheries and Climate decision Support Systems (FACSS) in at least five US Large Marine Ecosystems (LMEs). The CFI provides the critical infrastructure to establish a permanent climate change research element to the science portfolio of NOAA</a:t>
            </a:r>
            <a:r>
              <a:rPr lang="en-US" dirty="0" smtClean="0"/>
              <a:t>.</a:t>
            </a:r>
          </a:p>
          <a:p>
            <a:pPr fontAlgn="base"/>
            <a:r>
              <a:rPr lang="en-US" b="1" dirty="0"/>
              <a:t>FY22 NOAA Fisheries Survey Infrastructure: </a:t>
            </a:r>
            <a:r>
              <a:rPr lang="en-US" dirty="0"/>
              <a:t>In recognition of the growing need for ongoing and expanded ecosystem linked sampling and analysis, NMFS requested a budget increase in 2022 for fisheries survey infrastructure. This increase in infrastructure funding will ensure regions like the EBS continue to be monitored and assessed into the future.</a:t>
            </a:r>
          </a:p>
          <a:p>
            <a:pPr fontAlgn="base"/>
            <a:endParaRPr lang="en-US" dirty="0"/>
          </a:p>
        </p:txBody>
      </p:sp>
    </p:spTree>
    <p:extLst>
      <p:ext uri="{BB962C8B-B14F-4D97-AF65-F5344CB8AC3E}">
        <p14:creationId xmlns:p14="http://schemas.microsoft.com/office/powerpoint/2010/main" val="2745669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Emerging Opportunities</a:t>
            </a: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b="1" dirty="0"/>
              <a:t>Expansion of Moored Observatories to the Northern Bering Sea</a:t>
            </a:r>
            <a:r>
              <a:rPr lang="en-US" dirty="0"/>
              <a:t>. PMEL (</a:t>
            </a:r>
            <a:r>
              <a:rPr lang="en-US" dirty="0" err="1"/>
              <a:t>EcoFOCI</a:t>
            </a:r>
            <a:r>
              <a:rPr lang="en-US" dirty="0"/>
              <a:t>) has maintained four long-term biophysical moorings in the Bering Sea: M2 (26 years); M4 (23 years); M5 (17 years); and M8 (17 years). These moorings will continue to be maintained. In addition, a fifth site (M14) has been established north east of St. Lawrence Island. M2 and M8 have been upgraded to include cutting edge technology (Technology Box). </a:t>
            </a:r>
          </a:p>
          <a:p>
            <a:r>
              <a:rPr lang="en-US" b="1" dirty="0"/>
              <a:t>OAR </a:t>
            </a:r>
            <a:r>
              <a:rPr lang="en-US" b="1" dirty="0" err="1"/>
              <a:t>eDNA</a:t>
            </a:r>
            <a:r>
              <a:rPr lang="en-US" b="1" dirty="0"/>
              <a:t> Moorings and Shipboard Measurements (2022-2023</a:t>
            </a:r>
            <a:r>
              <a:rPr lang="en-US" dirty="0"/>
              <a:t>). PMEL has submitted a funding request to OAR to continue </a:t>
            </a:r>
            <a:r>
              <a:rPr lang="en-US" dirty="0" err="1"/>
              <a:t>eDNA</a:t>
            </a:r>
            <a:r>
              <a:rPr lang="en-US" dirty="0"/>
              <a:t> research at the lab. The overarching goal for this proposal is to quantify changes in the Arctic (Bering and Chukchi seas) ecosystems using both moored and shipboard measurements of </a:t>
            </a:r>
            <a:r>
              <a:rPr lang="en-US" dirty="0" err="1"/>
              <a:t>eDNA</a:t>
            </a:r>
            <a:r>
              <a:rPr lang="en-US" dirty="0"/>
              <a:t>.</a:t>
            </a:r>
          </a:p>
        </p:txBody>
      </p:sp>
    </p:spTree>
    <p:extLst>
      <p:ext uri="{BB962C8B-B14F-4D97-AF65-F5344CB8AC3E}">
        <p14:creationId xmlns:p14="http://schemas.microsoft.com/office/powerpoint/2010/main" val="307709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78">
            <a:extLst>
              <a:ext uri="{FF2B5EF4-FFF2-40B4-BE49-F238E27FC236}">
                <a16:creationId xmlns:a16="http://schemas.microsoft.com/office/drawing/2014/main" id="{FD2D81D9-71E6-1946-ADE9-DD248FF4ACA6}"/>
              </a:ext>
            </a:extLst>
          </p:cNvPr>
          <p:cNvSpPr/>
          <p:nvPr/>
        </p:nvSpPr>
        <p:spPr>
          <a:xfrm>
            <a:off x="-9106" y="0"/>
            <a:ext cx="9153106" cy="1588270"/>
          </a:xfrm>
          <a:prstGeom prst="rect">
            <a:avLst/>
          </a:prstGeom>
          <a:gradFill>
            <a:gsLst>
              <a:gs pos="0">
                <a:schemeClr val="accent5">
                  <a:lumMod val="51000"/>
                  <a:lumOff val="49000"/>
                </a:schemeClr>
              </a:gs>
              <a:gs pos="100000">
                <a:schemeClr val="accent5">
                  <a:lumMod val="91320"/>
                  <a:lumOff val="868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83215BF5-3A6F-0647-99C8-BEF3EAAEF2CF}"/>
              </a:ext>
            </a:extLst>
          </p:cNvPr>
          <p:cNvSpPr/>
          <p:nvPr/>
        </p:nvSpPr>
        <p:spPr>
          <a:xfrm>
            <a:off x="-9105" y="1932185"/>
            <a:ext cx="9144000" cy="3782815"/>
          </a:xfrm>
          <a:prstGeom prst="rect">
            <a:avLst/>
          </a:prstGeom>
          <a:gradFill flip="none" rotWithShape="1">
            <a:gsLst>
              <a:gs pos="0">
                <a:schemeClr val="accent5">
                  <a:lumMod val="72758"/>
                  <a:lumOff val="27242"/>
                </a:schemeClr>
              </a:gs>
              <a:gs pos="36000">
                <a:schemeClr val="accent5">
                  <a:lumMod val="75000"/>
                </a:schemeClr>
              </a:gs>
              <a:gs pos="99000">
                <a:schemeClr val="tx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83" name="Rectangle 28">
            <a:extLst>
              <a:ext uri="{FF2B5EF4-FFF2-40B4-BE49-F238E27FC236}">
                <a16:creationId xmlns:a16="http://schemas.microsoft.com/office/drawing/2014/main" id="{BC3CD1BE-F705-3C43-9769-49118CBAA177}"/>
              </a:ext>
            </a:extLst>
          </p:cNvPr>
          <p:cNvSpPr/>
          <p:nvPr/>
        </p:nvSpPr>
        <p:spPr>
          <a:xfrm>
            <a:off x="-9652" y="1280688"/>
            <a:ext cx="9153652" cy="1295709"/>
          </a:xfrm>
          <a:custGeom>
            <a:avLst/>
            <a:gdLst>
              <a:gd name="connsiteX0" fmla="*/ 0 w 9144000"/>
              <a:gd name="connsiteY0" fmla="*/ 0 h 948872"/>
              <a:gd name="connsiteX1" fmla="*/ 9144000 w 9144000"/>
              <a:gd name="connsiteY1" fmla="*/ 0 h 948872"/>
              <a:gd name="connsiteX2" fmla="*/ 9144000 w 9144000"/>
              <a:gd name="connsiteY2" fmla="*/ 948872 h 948872"/>
              <a:gd name="connsiteX3" fmla="*/ 0 w 9144000"/>
              <a:gd name="connsiteY3" fmla="*/ 948872 h 948872"/>
              <a:gd name="connsiteX4" fmla="*/ 0 w 9144000"/>
              <a:gd name="connsiteY4" fmla="*/ 0 h 948872"/>
              <a:gd name="connsiteX0" fmla="*/ 0 w 9144000"/>
              <a:gd name="connsiteY0" fmla="*/ 0 h 958720"/>
              <a:gd name="connsiteX1" fmla="*/ 9144000 w 9144000"/>
              <a:gd name="connsiteY1" fmla="*/ 0 h 958720"/>
              <a:gd name="connsiteX2" fmla="*/ 9144000 w 9144000"/>
              <a:gd name="connsiteY2" fmla="*/ 948872 h 958720"/>
              <a:gd name="connsiteX3" fmla="*/ 1305339 w 9144000"/>
              <a:gd name="connsiteY3" fmla="*/ 958720 h 958720"/>
              <a:gd name="connsiteX4" fmla="*/ 0 w 9144000"/>
              <a:gd name="connsiteY4" fmla="*/ 948872 h 958720"/>
              <a:gd name="connsiteX5" fmla="*/ 0 w 9144000"/>
              <a:gd name="connsiteY5" fmla="*/ 0 h 958720"/>
              <a:gd name="connsiteX0" fmla="*/ 0 w 9144000"/>
              <a:gd name="connsiteY0" fmla="*/ 0 h 958720"/>
              <a:gd name="connsiteX1" fmla="*/ 9144000 w 9144000"/>
              <a:gd name="connsiteY1" fmla="*/ 0 h 958720"/>
              <a:gd name="connsiteX2" fmla="*/ 9144000 w 9144000"/>
              <a:gd name="connsiteY2" fmla="*/ 948872 h 958720"/>
              <a:gd name="connsiteX3" fmla="*/ 5883965 w 9144000"/>
              <a:gd name="connsiteY3" fmla="*/ 952094 h 958720"/>
              <a:gd name="connsiteX4" fmla="*/ 1305339 w 9144000"/>
              <a:gd name="connsiteY4" fmla="*/ 958720 h 958720"/>
              <a:gd name="connsiteX5" fmla="*/ 0 w 9144000"/>
              <a:gd name="connsiteY5" fmla="*/ 948872 h 958720"/>
              <a:gd name="connsiteX6" fmla="*/ 0 w 9144000"/>
              <a:gd name="connsiteY6" fmla="*/ 0 h 958720"/>
              <a:gd name="connsiteX0" fmla="*/ 0 w 9144000"/>
              <a:gd name="connsiteY0" fmla="*/ 0 h 1004036"/>
              <a:gd name="connsiteX1" fmla="*/ 9144000 w 9144000"/>
              <a:gd name="connsiteY1" fmla="*/ 0 h 1004036"/>
              <a:gd name="connsiteX2" fmla="*/ 9144000 w 9144000"/>
              <a:gd name="connsiteY2" fmla="*/ 948872 h 1004036"/>
              <a:gd name="connsiteX3" fmla="*/ 5883965 w 9144000"/>
              <a:gd name="connsiteY3" fmla="*/ 952094 h 1004036"/>
              <a:gd name="connsiteX4" fmla="*/ 1305339 w 9144000"/>
              <a:gd name="connsiteY4" fmla="*/ 958720 h 1004036"/>
              <a:gd name="connsiteX5" fmla="*/ 0 w 9144000"/>
              <a:gd name="connsiteY5" fmla="*/ 948872 h 1004036"/>
              <a:gd name="connsiteX6" fmla="*/ 0 w 9144000"/>
              <a:gd name="connsiteY6" fmla="*/ 0 h 1004036"/>
              <a:gd name="connsiteX0" fmla="*/ 0 w 9144000"/>
              <a:gd name="connsiteY0" fmla="*/ 0 h 1004036"/>
              <a:gd name="connsiteX1" fmla="*/ 9144000 w 9144000"/>
              <a:gd name="connsiteY1" fmla="*/ 0 h 1004036"/>
              <a:gd name="connsiteX2" fmla="*/ 9144000 w 9144000"/>
              <a:gd name="connsiteY2" fmla="*/ 948872 h 1004036"/>
              <a:gd name="connsiteX3" fmla="*/ 5883965 w 9144000"/>
              <a:gd name="connsiteY3" fmla="*/ 952094 h 1004036"/>
              <a:gd name="connsiteX4" fmla="*/ 1305339 w 9144000"/>
              <a:gd name="connsiteY4" fmla="*/ 958720 h 1004036"/>
              <a:gd name="connsiteX5" fmla="*/ 0 w 9144000"/>
              <a:gd name="connsiteY5" fmla="*/ 948872 h 1004036"/>
              <a:gd name="connsiteX6" fmla="*/ 0 w 9144000"/>
              <a:gd name="connsiteY6" fmla="*/ 0 h 1004036"/>
              <a:gd name="connsiteX0" fmla="*/ 0 w 9144000"/>
              <a:gd name="connsiteY0" fmla="*/ 0 h 1024981"/>
              <a:gd name="connsiteX1" fmla="*/ 9144000 w 9144000"/>
              <a:gd name="connsiteY1" fmla="*/ 0 h 1024981"/>
              <a:gd name="connsiteX2" fmla="*/ 9144000 w 9144000"/>
              <a:gd name="connsiteY2" fmla="*/ 948872 h 1024981"/>
              <a:gd name="connsiteX3" fmla="*/ 5883965 w 9144000"/>
              <a:gd name="connsiteY3" fmla="*/ 952094 h 1024981"/>
              <a:gd name="connsiteX4" fmla="*/ 1636643 w 9144000"/>
              <a:gd name="connsiteY4" fmla="*/ 1024981 h 1024981"/>
              <a:gd name="connsiteX5" fmla="*/ 0 w 9144000"/>
              <a:gd name="connsiteY5" fmla="*/ 948872 h 1024981"/>
              <a:gd name="connsiteX6" fmla="*/ 0 w 9144000"/>
              <a:gd name="connsiteY6" fmla="*/ 0 h 1024981"/>
              <a:gd name="connsiteX0" fmla="*/ 0 w 9144000"/>
              <a:gd name="connsiteY0" fmla="*/ 0 h 1028784"/>
              <a:gd name="connsiteX1" fmla="*/ 9144000 w 9144000"/>
              <a:gd name="connsiteY1" fmla="*/ 0 h 1028784"/>
              <a:gd name="connsiteX2" fmla="*/ 9144000 w 9144000"/>
              <a:gd name="connsiteY2" fmla="*/ 948872 h 1028784"/>
              <a:gd name="connsiteX3" fmla="*/ 5883965 w 9144000"/>
              <a:gd name="connsiteY3" fmla="*/ 952094 h 1028784"/>
              <a:gd name="connsiteX4" fmla="*/ 1636643 w 9144000"/>
              <a:gd name="connsiteY4" fmla="*/ 1024981 h 1028784"/>
              <a:gd name="connsiteX5" fmla="*/ 0 w 9144000"/>
              <a:gd name="connsiteY5" fmla="*/ 948872 h 1028784"/>
              <a:gd name="connsiteX6" fmla="*/ 0 w 9144000"/>
              <a:gd name="connsiteY6" fmla="*/ 0 h 1028784"/>
              <a:gd name="connsiteX0" fmla="*/ 0 w 9144000"/>
              <a:gd name="connsiteY0" fmla="*/ 0 h 1028784"/>
              <a:gd name="connsiteX1" fmla="*/ 9144000 w 9144000"/>
              <a:gd name="connsiteY1" fmla="*/ 0 h 1028784"/>
              <a:gd name="connsiteX2" fmla="*/ 9144000 w 9144000"/>
              <a:gd name="connsiteY2" fmla="*/ 948872 h 1028784"/>
              <a:gd name="connsiteX3" fmla="*/ 5883965 w 9144000"/>
              <a:gd name="connsiteY3" fmla="*/ 952094 h 1028784"/>
              <a:gd name="connsiteX4" fmla="*/ 1636643 w 9144000"/>
              <a:gd name="connsiteY4" fmla="*/ 1024981 h 1028784"/>
              <a:gd name="connsiteX5" fmla="*/ 0 w 9144000"/>
              <a:gd name="connsiteY5" fmla="*/ 948872 h 1028784"/>
              <a:gd name="connsiteX6" fmla="*/ 0 w 9144000"/>
              <a:gd name="connsiteY6" fmla="*/ 0 h 1028784"/>
              <a:gd name="connsiteX0" fmla="*/ 0 w 9144000"/>
              <a:gd name="connsiteY0" fmla="*/ 0 h 1028784"/>
              <a:gd name="connsiteX1" fmla="*/ 9144000 w 9144000"/>
              <a:gd name="connsiteY1" fmla="*/ 0 h 1028784"/>
              <a:gd name="connsiteX2" fmla="*/ 9144000 w 9144000"/>
              <a:gd name="connsiteY2" fmla="*/ 948872 h 1028784"/>
              <a:gd name="connsiteX3" fmla="*/ 5883965 w 9144000"/>
              <a:gd name="connsiteY3" fmla="*/ 952094 h 1028784"/>
              <a:gd name="connsiteX4" fmla="*/ 1636643 w 9144000"/>
              <a:gd name="connsiteY4" fmla="*/ 1024981 h 1028784"/>
              <a:gd name="connsiteX5" fmla="*/ 0 w 9144000"/>
              <a:gd name="connsiteY5" fmla="*/ 948872 h 1028784"/>
              <a:gd name="connsiteX6" fmla="*/ 0 w 9144000"/>
              <a:gd name="connsiteY6" fmla="*/ 0 h 1028784"/>
              <a:gd name="connsiteX0" fmla="*/ 0 w 9144000"/>
              <a:gd name="connsiteY0" fmla="*/ 0 h 1028784"/>
              <a:gd name="connsiteX1" fmla="*/ 9144000 w 9144000"/>
              <a:gd name="connsiteY1" fmla="*/ 0 h 1028784"/>
              <a:gd name="connsiteX2" fmla="*/ 9144000 w 9144000"/>
              <a:gd name="connsiteY2" fmla="*/ 948872 h 1028784"/>
              <a:gd name="connsiteX3" fmla="*/ 5883965 w 9144000"/>
              <a:gd name="connsiteY3" fmla="*/ 952094 h 1028784"/>
              <a:gd name="connsiteX4" fmla="*/ 1636643 w 9144000"/>
              <a:gd name="connsiteY4" fmla="*/ 1024981 h 1028784"/>
              <a:gd name="connsiteX5" fmla="*/ 0 w 9144000"/>
              <a:gd name="connsiteY5" fmla="*/ 948872 h 1028784"/>
              <a:gd name="connsiteX6" fmla="*/ 0 w 9144000"/>
              <a:gd name="connsiteY6" fmla="*/ 0 h 1028784"/>
              <a:gd name="connsiteX0" fmla="*/ 0 w 9144000"/>
              <a:gd name="connsiteY0" fmla="*/ 0 h 1064633"/>
              <a:gd name="connsiteX1" fmla="*/ 9144000 w 9144000"/>
              <a:gd name="connsiteY1" fmla="*/ 0 h 1064633"/>
              <a:gd name="connsiteX2" fmla="*/ 9144000 w 9144000"/>
              <a:gd name="connsiteY2" fmla="*/ 948872 h 1064633"/>
              <a:gd name="connsiteX3" fmla="*/ 7706139 w 9144000"/>
              <a:gd name="connsiteY3" fmla="*/ 1011729 h 1064633"/>
              <a:gd name="connsiteX4" fmla="*/ 1636643 w 9144000"/>
              <a:gd name="connsiteY4" fmla="*/ 1024981 h 1064633"/>
              <a:gd name="connsiteX5" fmla="*/ 0 w 9144000"/>
              <a:gd name="connsiteY5" fmla="*/ 948872 h 1064633"/>
              <a:gd name="connsiteX6" fmla="*/ 0 w 9144000"/>
              <a:gd name="connsiteY6" fmla="*/ 0 h 1064633"/>
              <a:gd name="connsiteX0" fmla="*/ 0 w 9144000"/>
              <a:gd name="connsiteY0" fmla="*/ 0 h 1028784"/>
              <a:gd name="connsiteX1" fmla="*/ 9144000 w 9144000"/>
              <a:gd name="connsiteY1" fmla="*/ 0 h 1028784"/>
              <a:gd name="connsiteX2" fmla="*/ 9144000 w 9144000"/>
              <a:gd name="connsiteY2" fmla="*/ 948872 h 1028784"/>
              <a:gd name="connsiteX3" fmla="*/ 7706139 w 9144000"/>
              <a:gd name="connsiteY3" fmla="*/ 1011729 h 1028784"/>
              <a:gd name="connsiteX4" fmla="*/ 5559287 w 9144000"/>
              <a:gd name="connsiteY4" fmla="*/ 1018354 h 1028784"/>
              <a:gd name="connsiteX5" fmla="*/ 1636643 w 9144000"/>
              <a:gd name="connsiteY5" fmla="*/ 1024981 h 1028784"/>
              <a:gd name="connsiteX6" fmla="*/ 0 w 9144000"/>
              <a:gd name="connsiteY6" fmla="*/ 948872 h 1028784"/>
              <a:gd name="connsiteX7" fmla="*/ 0 w 9144000"/>
              <a:gd name="connsiteY7" fmla="*/ 0 h 1028784"/>
              <a:gd name="connsiteX0" fmla="*/ 0 w 9144000"/>
              <a:gd name="connsiteY0" fmla="*/ 0 h 1028784"/>
              <a:gd name="connsiteX1" fmla="*/ 9144000 w 9144000"/>
              <a:gd name="connsiteY1" fmla="*/ 0 h 1028784"/>
              <a:gd name="connsiteX2" fmla="*/ 9144000 w 9144000"/>
              <a:gd name="connsiteY2" fmla="*/ 948872 h 1028784"/>
              <a:gd name="connsiteX3" fmla="*/ 7706139 w 9144000"/>
              <a:gd name="connsiteY3" fmla="*/ 1011729 h 1028784"/>
              <a:gd name="connsiteX4" fmla="*/ 5559287 w 9144000"/>
              <a:gd name="connsiteY4" fmla="*/ 1018354 h 1028784"/>
              <a:gd name="connsiteX5" fmla="*/ 1636643 w 9144000"/>
              <a:gd name="connsiteY5" fmla="*/ 1024981 h 1028784"/>
              <a:gd name="connsiteX6" fmla="*/ 0 w 9144000"/>
              <a:gd name="connsiteY6" fmla="*/ 948872 h 1028784"/>
              <a:gd name="connsiteX7" fmla="*/ 0 w 9144000"/>
              <a:gd name="connsiteY7" fmla="*/ 0 h 1028784"/>
              <a:gd name="connsiteX0" fmla="*/ 0 w 9144000"/>
              <a:gd name="connsiteY0" fmla="*/ 0 h 1035891"/>
              <a:gd name="connsiteX1" fmla="*/ 9144000 w 9144000"/>
              <a:gd name="connsiteY1" fmla="*/ 0 h 1035891"/>
              <a:gd name="connsiteX2" fmla="*/ 9144000 w 9144000"/>
              <a:gd name="connsiteY2" fmla="*/ 948872 h 1035891"/>
              <a:gd name="connsiteX3" fmla="*/ 7706139 w 9144000"/>
              <a:gd name="connsiteY3" fmla="*/ 1011729 h 1035891"/>
              <a:gd name="connsiteX4" fmla="*/ 5287618 w 9144000"/>
              <a:gd name="connsiteY4" fmla="*/ 1031606 h 1035891"/>
              <a:gd name="connsiteX5" fmla="*/ 1636643 w 9144000"/>
              <a:gd name="connsiteY5" fmla="*/ 1024981 h 1035891"/>
              <a:gd name="connsiteX6" fmla="*/ 0 w 9144000"/>
              <a:gd name="connsiteY6" fmla="*/ 948872 h 1035891"/>
              <a:gd name="connsiteX7" fmla="*/ 0 w 9144000"/>
              <a:gd name="connsiteY7" fmla="*/ 0 h 1035891"/>
              <a:gd name="connsiteX0" fmla="*/ 0 w 9144000"/>
              <a:gd name="connsiteY0" fmla="*/ 0 h 1038232"/>
              <a:gd name="connsiteX1" fmla="*/ 9144000 w 9144000"/>
              <a:gd name="connsiteY1" fmla="*/ 0 h 1038232"/>
              <a:gd name="connsiteX2" fmla="*/ 9144000 w 9144000"/>
              <a:gd name="connsiteY2" fmla="*/ 948872 h 1038232"/>
              <a:gd name="connsiteX3" fmla="*/ 7706139 w 9144000"/>
              <a:gd name="connsiteY3" fmla="*/ 1011729 h 1038232"/>
              <a:gd name="connsiteX4" fmla="*/ 5320748 w 9144000"/>
              <a:gd name="connsiteY4" fmla="*/ 1038232 h 1038232"/>
              <a:gd name="connsiteX5" fmla="*/ 1636643 w 9144000"/>
              <a:gd name="connsiteY5" fmla="*/ 1024981 h 1038232"/>
              <a:gd name="connsiteX6" fmla="*/ 0 w 9144000"/>
              <a:gd name="connsiteY6" fmla="*/ 948872 h 1038232"/>
              <a:gd name="connsiteX7" fmla="*/ 0 w 9144000"/>
              <a:gd name="connsiteY7" fmla="*/ 0 h 1038232"/>
              <a:gd name="connsiteX0" fmla="*/ 0 w 9144000"/>
              <a:gd name="connsiteY0" fmla="*/ 0 h 1131023"/>
              <a:gd name="connsiteX1" fmla="*/ 9144000 w 9144000"/>
              <a:gd name="connsiteY1" fmla="*/ 0 h 1131023"/>
              <a:gd name="connsiteX2" fmla="*/ 9144000 w 9144000"/>
              <a:gd name="connsiteY2" fmla="*/ 948872 h 1131023"/>
              <a:gd name="connsiteX3" fmla="*/ 7706139 w 9144000"/>
              <a:gd name="connsiteY3" fmla="*/ 1011729 h 1131023"/>
              <a:gd name="connsiteX4" fmla="*/ 5320748 w 9144000"/>
              <a:gd name="connsiteY4" fmla="*/ 1038232 h 1131023"/>
              <a:gd name="connsiteX5" fmla="*/ 1636643 w 9144000"/>
              <a:gd name="connsiteY5" fmla="*/ 1024981 h 1131023"/>
              <a:gd name="connsiteX6" fmla="*/ 0 w 9144000"/>
              <a:gd name="connsiteY6" fmla="*/ 948872 h 1131023"/>
              <a:gd name="connsiteX7" fmla="*/ 0 w 9144000"/>
              <a:gd name="connsiteY7" fmla="*/ 0 h 1131023"/>
              <a:gd name="connsiteX0" fmla="*/ 0 w 9144000"/>
              <a:gd name="connsiteY0" fmla="*/ 0 h 1131173"/>
              <a:gd name="connsiteX1" fmla="*/ 9144000 w 9144000"/>
              <a:gd name="connsiteY1" fmla="*/ 0 h 1131173"/>
              <a:gd name="connsiteX2" fmla="*/ 9144000 w 9144000"/>
              <a:gd name="connsiteY2" fmla="*/ 948872 h 1131173"/>
              <a:gd name="connsiteX3" fmla="*/ 7706139 w 9144000"/>
              <a:gd name="connsiteY3" fmla="*/ 1011729 h 1131173"/>
              <a:gd name="connsiteX4" fmla="*/ 6533322 w 9144000"/>
              <a:gd name="connsiteY4" fmla="*/ 1130996 h 1131173"/>
              <a:gd name="connsiteX5" fmla="*/ 5320748 w 9144000"/>
              <a:gd name="connsiteY5" fmla="*/ 1038232 h 1131173"/>
              <a:gd name="connsiteX6" fmla="*/ 1636643 w 9144000"/>
              <a:gd name="connsiteY6" fmla="*/ 1024981 h 1131173"/>
              <a:gd name="connsiteX7" fmla="*/ 0 w 9144000"/>
              <a:gd name="connsiteY7" fmla="*/ 948872 h 1131173"/>
              <a:gd name="connsiteX8" fmla="*/ 0 w 9144000"/>
              <a:gd name="connsiteY8" fmla="*/ 0 h 1131173"/>
              <a:gd name="connsiteX0" fmla="*/ 0 w 9144000"/>
              <a:gd name="connsiteY0" fmla="*/ 0 h 1038754"/>
              <a:gd name="connsiteX1" fmla="*/ 9144000 w 9144000"/>
              <a:gd name="connsiteY1" fmla="*/ 0 h 1038754"/>
              <a:gd name="connsiteX2" fmla="*/ 9144000 w 9144000"/>
              <a:gd name="connsiteY2" fmla="*/ 948872 h 1038754"/>
              <a:gd name="connsiteX3" fmla="*/ 7706139 w 9144000"/>
              <a:gd name="connsiteY3" fmla="*/ 1011729 h 1038754"/>
              <a:gd name="connsiteX4" fmla="*/ 6520070 w 9144000"/>
              <a:gd name="connsiteY4" fmla="*/ 978596 h 1038754"/>
              <a:gd name="connsiteX5" fmla="*/ 5320748 w 9144000"/>
              <a:gd name="connsiteY5" fmla="*/ 1038232 h 1038754"/>
              <a:gd name="connsiteX6" fmla="*/ 1636643 w 9144000"/>
              <a:gd name="connsiteY6" fmla="*/ 1024981 h 1038754"/>
              <a:gd name="connsiteX7" fmla="*/ 0 w 9144000"/>
              <a:gd name="connsiteY7" fmla="*/ 948872 h 1038754"/>
              <a:gd name="connsiteX8" fmla="*/ 0 w 9144000"/>
              <a:gd name="connsiteY8" fmla="*/ 0 h 1038754"/>
              <a:gd name="connsiteX0" fmla="*/ 0 w 9144000"/>
              <a:gd name="connsiteY0" fmla="*/ 0 h 1038754"/>
              <a:gd name="connsiteX1" fmla="*/ 9144000 w 9144000"/>
              <a:gd name="connsiteY1" fmla="*/ 0 h 1038754"/>
              <a:gd name="connsiteX2" fmla="*/ 9144000 w 9144000"/>
              <a:gd name="connsiteY2" fmla="*/ 948872 h 1038754"/>
              <a:gd name="connsiteX3" fmla="*/ 7706139 w 9144000"/>
              <a:gd name="connsiteY3" fmla="*/ 1011729 h 1038754"/>
              <a:gd name="connsiteX4" fmla="*/ 6520070 w 9144000"/>
              <a:gd name="connsiteY4" fmla="*/ 978596 h 1038754"/>
              <a:gd name="connsiteX5" fmla="*/ 5320748 w 9144000"/>
              <a:gd name="connsiteY5" fmla="*/ 1038232 h 1038754"/>
              <a:gd name="connsiteX6" fmla="*/ 1636643 w 9144000"/>
              <a:gd name="connsiteY6" fmla="*/ 1024981 h 1038754"/>
              <a:gd name="connsiteX7" fmla="*/ 0 w 9144000"/>
              <a:gd name="connsiteY7" fmla="*/ 948872 h 1038754"/>
              <a:gd name="connsiteX8" fmla="*/ 0 w 9144000"/>
              <a:gd name="connsiteY8" fmla="*/ 0 h 1038754"/>
              <a:gd name="connsiteX0" fmla="*/ 0 w 9144000"/>
              <a:gd name="connsiteY0" fmla="*/ 0 h 1051484"/>
              <a:gd name="connsiteX1" fmla="*/ 9144000 w 9144000"/>
              <a:gd name="connsiteY1" fmla="*/ 0 h 1051484"/>
              <a:gd name="connsiteX2" fmla="*/ 9144000 w 9144000"/>
              <a:gd name="connsiteY2" fmla="*/ 948872 h 1051484"/>
              <a:gd name="connsiteX3" fmla="*/ 7706139 w 9144000"/>
              <a:gd name="connsiteY3" fmla="*/ 1011729 h 1051484"/>
              <a:gd name="connsiteX4" fmla="*/ 6520070 w 9144000"/>
              <a:gd name="connsiteY4" fmla="*/ 978596 h 1051484"/>
              <a:gd name="connsiteX5" fmla="*/ 5188226 w 9144000"/>
              <a:gd name="connsiteY5" fmla="*/ 1051484 h 1051484"/>
              <a:gd name="connsiteX6" fmla="*/ 1636643 w 9144000"/>
              <a:gd name="connsiteY6" fmla="*/ 1024981 h 1051484"/>
              <a:gd name="connsiteX7" fmla="*/ 0 w 9144000"/>
              <a:gd name="connsiteY7" fmla="*/ 948872 h 1051484"/>
              <a:gd name="connsiteX8" fmla="*/ 0 w 9144000"/>
              <a:gd name="connsiteY8" fmla="*/ 0 h 1051484"/>
              <a:gd name="connsiteX0" fmla="*/ 0 w 9144000"/>
              <a:gd name="connsiteY0" fmla="*/ 0 h 1112571"/>
              <a:gd name="connsiteX1" fmla="*/ 9144000 w 9144000"/>
              <a:gd name="connsiteY1" fmla="*/ 0 h 1112571"/>
              <a:gd name="connsiteX2" fmla="*/ 9144000 w 9144000"/>
              <a:gd name="connsiteY2" fmla="*/ 948872 h 1112571"/>
              <a:gd name="connsiteX3" fmla="*/ 7706139 w 9144000"/>
              <a:gd name="connsiteY3" fmla="*/ 1011729 h 1112571"/>
              <a:gd name="connsiteX4" fmla="*/ 6520070 w 9144000"/>
              <a:gd name="connsiteY4" fmla="*/ 978596 h 1112571"/>
              <a:gd name="connsiteX5" fmla="*/ 5188226 w 9144000"/>
              <a:gd name="connsiteY5" fmla="*/ 1051484 h 1112571"/>
              <a:gd name="connsiteX6" fmla="*/ 1636643 w 9144000"/>
              <a:gd name="connsiteY6" fmla="*/ 1024981 h 1112571"/>
              <a:gd name="connsiteX7" fmla="*/ 0 w 9144000"/>
              <a:gd name="connsiteY7" fmla="*/ 948872 h 1112571"/>
              <a:gd name="connsiteX8" fmla="*/ 0 w 9144000"/>
              <a:gd name="connsiteY8" fmla="*/ 0 h 1112571"/>
              <a:gd name="connsiteX0" fmla="*/ 0 w 9144000"/>
              <a:gd name="connsiteY0" fmla="*/ 0 h 1098487"/>
              <a:gd name="connsiteX1" fmla="*/ 9144000 w 9144000"/>
              <a:gd name="connsiteY1" fmla="*/ 0 h 1098487"/>
              <a:gd name="connsiteX2" fmla="*/ 9144000 w 9144000"/>
              <a:gd name="connsiteY2" fmla="*/ 948872 h 1098487"/>
              <a:gd name="connsiteX3" fmla="*/ 7706139 w 9144000"/>
              <a:gd name="connsiteY3" fmla="*/ 1011729 h 1098487"/>
              <a:gd name="connsiteX4" fmla="*/ 6520070 w 9144000"/>
              <a:gd name="connsiteY4" fmla="*/ 978596 h 1098487"/>
              <a:gd name="connsiteX5" fmla="*/ 5188226 w 9144000"/>
              <a:gd name="connsiteY5" fmla="*/ 1051484 h 1098487"/>
              <a:gd name="connsiteX6" fmla="*/ 1636643 w 9144000"/>
              <a:gd name="connsiteY6" fmla="*/ 1024981 h 1098487"/>
              <a:gd name="connsiteX7" fmla="*/ 0 w 9144000"/>
              <a:gd name="connsiteY7" fmla="*/ 948872 h 1098487"/>
              <a:gd name="connsiteX8" fmla="*/ 0 w 9144000"/>
              <a:gd name="connsiteY8" fmla="*/ 0 h 1098487"/>
              <a:gd name="connsiteX0" fmla="*/ 6626 w 9150626"/>
              <a:gd name="connsiteY0" fmla="*/ 0 h 1130963"/>
              <a:gd name="connsiteX1" fmla="*/ 9150626 w 9150626"/>
              <a:gd name="connsiteY1" fmla="*/ 0 h 1130963"/>
              <a:gd name="connsiteX2" fmla="*/ 9150626 w 9150626"/>
              <a:gd name="connsiteY2" fmla="*/ 948872 h 1130963"/>
              <a:gd name="connsiteX3" fmla="*/ 7712765 w 9150626"/>
              <a:gd name="connsiteY3" fmla="*/ 1011729 h 1130963"/>
              <a:gd name="connsiteX4" fmla="*/ 6526696 w 9150626"/>
              <a:gd name="connsiteY4" fmla="*/ 978596 h 1130963"/>
              <a:gd name="connsiteX5" fmla="*/ 5194852 w 9150626"/>
              <a:gd name="connsiteY5" fmla="*/ 1051484 h 1130963"/>
              <a:gd name="connsiteX6" fmla="*/ 1643269 w 9150626"/>
              <a:gd name="connsiteY6" fmla="*/ 1024981 h 1130963"/>
              <a:gd name="connsiteX7" fmla="*/ 0 w 9150626"/>
              <a:gd name="connsiteY7" fmla="*/ 1127081 h 1130963"/>
              <a:gd name="connsiteX8" fmla="*/ 6626 w 9150626"/>
              <a:gd name="connsiteY8" fmla="*/ 0 h 1130963"/>
              <a:gd name="connsiteX0" fmla="*/ 6626 w 9150626"/>
              <a:gd name="connsiteY0" fmla="*/ 0 h 1127121"/>
              <a:gd name="connsiteX1" fmla="*/ 9150626 w 9150626"/>
              <a:gd name="connsiteY1" fmla="*/ 0 h 1127121"/>
              <a:gd name="connsiteX2" fmla="*/ 9150626 w 9150626"/>
              <a:gd name="connsiteY2" fmla="*/ 948872 h 1127121"/>
              <a:gd name="connsiteX3" fmla="*/ 7712765 w 9150626"/>
              <a:gd name="connsiteY3" fmla="*/ 1011729 h 1127121"/>
              <a:gd name="connsiteX4" fmla="*/ 6526696 w 9150626"/>
              <a:gd name="connsiteY4" fmla="*/ 978596 h 1127121"/>
              <a:gd name="connsiteX5" fmla="*/ 5194852 w 9150626"/>
              <a:gd name="connsiteY5" fmla="*/ 1051484 h 1127121"/>
              <a:gd name="connsiteX6" fmla="*/ 1643269 w 9150626"/>
              <a:gd name="connsiteY6" fmla="*/ 1024981 h 1127121"/>
              <a:gd name="connsiteX7" fmla="*/ 0 w 9150626"/>
              <a:gd name="connsiteY7" fmla="*/ 1127081 h 1127121"/>
              <a:gd name="connsiteX8" fmla="*/ 6626 w 9150626"/>
              <a:gd name="connsiteY8" fmla="*/ 0 h 1127121"/>
              <a:gd name="connsiteX0" fmla="*/ 6626 w 9150626"/>
              <a:gd name="connsiteY0" fmla="*/ 0 h 1127108"/>
              <a:gd name="connsiteX1" fmla="*/ 9150626 w 9150626"/>
              <a:gd name="connsiteY1" fmla="*/ 0 h 1127108"/>
              <a:gd name="connsiteX2" fmla="*/ 9150626 w 9150626"/>
              <a:gd name="connsiteY2" fmla="*/ 948872 h 1127108"/>
              <a:gd name="connsiteX3" fmla="*/ 7712765 w 9150626"/>
              <a:gd name="connsiteY3" fmla="*/ 1011729 h 1127108"/>
              <a:gd name="connsiteX4" fmla="*/ 6526696 w 9150626"/>
              <a:gd name="connsiteY4" fmla="*/ 978596 h 1127108"/>
              <a:gd name="connsiteX5" fmla="*/ 5194852 w 9150626"/>
              <a:gd name="connsiteY5" fmla="*/ 1051484 h 1127108"/>
              <a:gd name="connsiteX6" fmla="*/ 1596887 w 9150626"/>
              <a:gd name="connsiteY6" fmla="*/ 986239 h 1127108"/>
              <a:gd name="connsiteX7" fmla="*/ 0 w 9150626"/>
              <a:gd name="connsiteY7" fmla="*/ 1127081 h 1127108"/>
              <a:gd name="connsiteX8" fmla="*/ 6626 w 9150626"/>
              <a:gd name="connsiteY8" fmla="*/ 0 h 1127108"/>
              <a:gd name="connsiteX0" fmla="*/ 6626 w 9150626"/>
              <a:gd name="connsiteY0" fmla="*/ 0 h 1127108"/>
              <a:gd name="connsiteX1" fmla="*/ 9150626 w 9150626"/>
              <a:gd name="connsiteY1" fmla="*/ 0 h 1127108"/>
              <a:gd name="connsiteX2" fmla="*/ 9150626 w 9150626"/>
              <a:gd name="connsiteY2" fmla="*/ 948872 h 1127108"/>
              <a:gd name="connsiteX3" fmla="*/ 7712765 w 9150626"/>
              <a:gd name="connsiteY3" fmla="*/ 1011729 h 1127108"/>
              <a:gd name="connsiteX4" fmla="*/ 6526696 w 9150626"/>
              <a:gd name="connsiteY4" fmla="*/ 978596 h 1127108"/>
              <a:gd name="connsiteX5" fmla="*/ 5194852 w 9150626"/>
              <a:gd name="connsiteY5" fmla="*/ 1051484 h 1127108"/>
              <a:gd name="connsiteX6" fmla="*/ 1596887 w 9150626"/>
              <a:gd name="connsiteY6" fmla="*/ 986239 h 1127108"/>
              <a:gd name="connsiteX7" fmla="*/ 0 w 9150626"/>
              <a:gd name="connsiteY7" fmla="*/ 1127081 h 1127108"/>
              <a:gd name="connsiteX8" fmla="*/ 6626 w 9150626"/>
              <a:gd name="connsiteY8" fmla="*/ 0 h 1127108"/>
              <a:gd name="connsiteX0" fmla="*/ 6626 w 9150626"/>
              <a:gd name="connsiteY0" fmla="*/ 0 h 1127108"/>
              <a:gd name="connsiteX1" fmla="*/ 9150626 w 9150626"/>
              <a:gd name="connsiteY1" fmla="*/ 0 h 1127108"/>
              <a:gd name="connsiteX2" fmla="*/ 9150626 w 9150626"/>
              <a:gd name="connsiteY2" fmla="*/ 948872 h 1127108"/>
              <a:gd name="connsiteX3" fmla="*/ 7712765 w 9150626"/>
              <a:gd name="connsiteY3" fmla="*/ 1011729 h 1127108"/>
              <a:gd name="connsiteX4" fmla="*/ 6526696 w 9150626"/>
              <a:gd name="connsiteY4" fmla="*/ 978596 h 1127108"/>
              <a:gd name="connsiteX5" fmla="*/ 5194852 w 9150626"/>
              <a:gd name="connsiteY5" fmla="*/ 1051484 h 1127108"/>
              <a:gd name="connsiteX6" fmla="*/ 1596887 w 9150626"/>
              <a:gd name="connsiteY6" fmla="*/ 986239 h 1127108"/>
              <a:gd name="connsiteX7" fmla="*/ 0 w 9150626"/>
              <a:gd name="connsiteY7" fmla="*/ 1127081 h 1127108"/>
              <a:gd name="connsiteX8" fmla="*/ 6626 w 9150626"/>
              <a:gd name="connsiteY8" fmla="*/ 0 h 1127108"/>
              <a:gd name="connsiteX0" fmla="*/ 6626 w 9150626"/>
              <a:gd name="connsiteY0" fmla="*/ 0 h 1127114"/>
              <a:gd name="connsiteX1" fmla="*/ 9150626 w 9150626"/>
              <a:gd name="connsiteY1" fmla="*/ 0 h 1127114"/>
              <a:gd name="connsiteX2" fmla="*/ 9150626 w 9150626"/>
              <a:gd name="connsiteY2" fmla="*/ 948872 h 1127114"/>
              <a:gd name="connsiteX3" fmla="*/ 7712765 w 9150626"/>
              <a:gd name="connsiteY3" fmla="*/ 1011729 h 1127114"/>
              <a:gd name="connsiteX4" fmla="*/ 6526696 w 9150626"/>
              <a:gd name="connsiteY4" fmla="*/ 978596 h 1127114"/>
              <a:gd name="connsiteX5" fmla="*/ 4678017 w 9150626"/>
              <a:gd name="connsiteY5" fmla="*/ 873275 h 1127114"/>
              <a:gd name="connsiteX6" fmla="*/ 1596887 w 9150626"/>
              <a:gd name="connsiteY6" fmla="*/ 986239 h 1127114"/>
              <a:gd name="connsiteX7" fmla="*/ 0 w 9150626"/>
              <a:gd name="connsiteY7" fmla="*/ 1127081 h 1127114"/>
              <a:gd name="connsiteX8" fmla="*/ 6626 w 9150626"/>
              <a:gd name="connsiteY8" fmla="*/ 0 h 1127114"/>
              <a:gd name="connsiteX0" fmla="*/ 547 w 9144547"/>
              <a:gd name="connsiteY0" fmla="*/ 0 h 1388902"/>
              <a:gd name="connsiteX1" fmla="*/ 9144547 w 9144547"/>
              <a:gd name="connsiteY1" fmla="*/ 0 h 1388902"/>
              <a:gd name="connsiteX2" fmla="*/ 9144547 w 9144547"/>
              <a:gd name="connsiteY2" fmla="*/ 948872 h 1388902"/>
              <a:gd name="connsiteX3" fmla="*/ 7706686 w 9144547"/>
              <a:gd name="connsiteY3" fmla="*/ 1011729 h 1388902"/>
              <a:gd name="connsiteX4" fmla="*/ 6520617 w 9144547"/>
              <a:gd name="connsiteY4" fmla="*/ 978596 h 1388902"/>
              <a:gd name="connsiteX5" fmla="*/ 4671938 w 9144547"/>
              <a:gd name="connsiteY5" fmla="*/ 873275 h 1388902"/>
              <a:gd name="connsiteX6" fmla="*/ 1590808 w 9144547"/>
              <a:gd name="connsiteY6" fmla="*/ 986239 h 1388902"/>
              <a:gd name="connsiteX7" fmla="*/ 1478 w 9144547"/>
              <a:gd name="connsiteY7" fmla="*/ 1388892 h 1388902"/>
              <a:gd name="connsiteX8" fmla="*/ 547 w 9144547"/>
              <a:gd name="connsiteY8" fmla="*/ 0 h 1388902"/>
              <a:gd name="connsiteX0" fmla="*/ 547 w 9144547"/>
              <a:gd name="connsiteY0" fmla="*/ 0 h 1388908"/>
              <a:gd name="connsiteX1" fmla="*/ 9144547 w 9144547"/>
              <a:gd name="connsiteY1" fmla="*/ 0 h 1388908"/>
              <a:gd name="connsiteX2" fmla="*/ 9144547 w 9144547"/>
              <a:gd name="connsiteY2" fmla="*/ 948872 h 1388908"/>
              <a:gd name="connsiteX3" fmla="*/ 7706686 w 9144547"/>
              <a:gd name="connsiteY3" fmla="*/ 1011729 h 1388908"/>
              <a:gd name="connsiteX4" fmla="*/ 6520617 w 9144547"/>
              <a:gd name="connsiteY4" fmla="*/ 978596 h 1388908"/>
              <a:gd name="connsiteX5" fmla="*/ 4671938 w 9144547"/>
              <a:gd name="connsiteY5" fmla="*/ 873275 h 1388908"/>
              <a:gd name="connsiteX6" fmla="*/ 1991330 w 9144547"/>
              <a:gd name="connsiteY6" fmla="*/ 1104477 h 1388908"/>
              <a:gd name="connsiteX7" fmla="*/ 1478 w 9144547"/>
              <a:gd name="connsiteY7" fmla="*/ 1388892 h 1388908"/>
              <a:gd name="connsiteX8" fmla="*/ 547 w 9144547"/>
              <a:gd name="connsiteY8" fmla="*/ 0 h 1388908"/>
              <a:gd name="connsiteX0" fmla="*/ 547 w 9144547"/>
              <a:gd name="connsiteY0" fmla="*/ 0 h 1388942"/>
              <a:gd name="connsiteX1" fmla="*/ 9144547 w 9144547"/>
              <a:gd name="connsiteY1" fmla="*/ 0 h 1388942"/>
              <a:gd name="connsiteX2" fmla="*/ 9144547 w 9144547"/>
              <a:gd name="connsiteY2" fmla="*/ 948872 h 1388942"/>
              <a:gd name="connsiteX3" fmla="*/ 7706686 w 9144547"/>
              <a:gd name="connsiteY3" fmla="*/ 1011729 h 1388942"/>
              <a:gd name="connsiteX4" fmla="*/ 6520617 w 9144547"/>
              <a:gd name="connsiteY4" fmla="*/ 978596 h 1388942"/>
              <a:gd name="connsiteX5" fmla="*/ 4671938 w 9144547"/>
              <a:gd name="connsiteY5" fmla="*/ 873275 h 1388942"/>
              <a:gd name="connsiteX6" fmla="*/ 1991330 w 9144547"/>
              <a:gd name="connsiteY6" fmla="*/ 1104477 h 1388942"/>
              <a:gd name="connsiteX7" fmla="*/ 1478 w 9144547"/>
              <a:gd name="connsiteY7" fmla="*/ 1388892 h 1388942"/>
              <a:gd name="connsiteX8" fmla="*/ 547 w 9144547"/>
              <a:gd name="connsiteY8" fmla="*/ 0 h 1388942"/>
              <a:gd name="connsiteX0" fmla="*/ 547 w 9144547"/>
              <a:gd name="connsiteY0" fmla="*/ 0 h 1389054"/>
              <a:gd name="connsiteX1" fmla="*/ 9144547 w 9144547"/>
              <a:gd name="connsiteY1" fmla="*/ 0 h 1389054"/>
              <a:gd name="connsiteX2" fmla="*/ 9144547 w 9144547"/>
              <a:gd name="connsiteY2" fmla="*/ 948872 h 1389054"/>
              <a:gd name="connsiteX3" fmla="*/ 7706686 w 9144547"/>
              <a:gd name="connsiteY3" fmla="*/ 1011729 h 1389054"/>
              <a:gd name="connsiteX4" fmla="*/ 6520617 w 9144547"/>
              <a:gd name="connsiteY4" fmla="*/ 978596 h 1389054"/>
              <a:gd name="connsiteX5" fmla="*/ 4671938 w 9144547"/>
              <a:gd name="connsiteY5" fmla="*/ 873275 h 1389054"/>
              <a:gd name="connsiteX6" fmla="*/ 1991330 w 9144547"/>
              <a:gd name="connsiteY6" fmla="*/ 1104477 h 1389054"/>
              <a:gd name="connsiteX7" fmla="*/ 1478 w 9144547"/>
              <a:gd name="connsiteY7" fmla="*/ 1388892 h 1389054"/>
              <a:gd name="connsiteX8" fmla="*/ 547 w 9144547"/>
              <a:gd name="connsiteY8" fmla="*/ 0 h 138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547" h="1389054">
                <a:moveTo>
                  <a:pt x="547" y="0"/>
                </a:moveTo>
                <a:lnTo>
                  <a:pt x="9144547" y="0"/>
                </a:lnTo>
                <a:lnTo>
                  <a:pt x="9144547" y="948872"/>
                </a:lnTo>
                <a:cubicBezTo>
                  <a:pt x="8601208" y="1107554"/>
                  <a:pt x="8144008" y="1006775"/>
                  <a:pt x="7706686" y="1011729"/>
                </a:cubicBezTo>
                <a:cubicBezTo>
                  <a:pt x="7269364" y="1016683"/>
                  <a:pt x="6918182" y="974179"/>
                  <a:pt x="6520617" y="978596"/>
                </a:cubicBezTo>
                <a:cubicBezTo>
                  <a:pt x="6123052" y="983013"/>
                  <a:pt x="5426819" y="852295"/>
                  <a:pt x="4671938" y="873275"/>
                </a:cubicBezTo>
                <a:cubicBezTo>
                  <a:pt x="3917057" y="894255"/>
                  <a:pt x="2784854" y="832741"/>
                  <a:pt x="1991330" y="1104477"/>
                </a:cubicBezTo>
                <a:cubicBezTo>
                  <a:pt x="1197806" y="1376213"/>
                  <a:pt x="719304" y="1391016"/>
                  <a:pt x="1478" y="1388892"/>
                </a:cubicBezTo>
                <a:cubicBezTo>
                  <a:pt x="3687" y="1013198"/>
                  <a:pt x="-1662" y="375694"/>
                  <a:pt x="547" y="0"/>
                </a:cubicBezTo>
                <a:close/>
              </a:path>
            </a:pathLst>
          </a:custGeom>
          <a:gradFill flip="none" rotWithShape="1">
            <a:gsLst>
              <a:gs pos="100000">
                <a:srgbClr val="005BA0"/>
              </a:gs>
              <a:gs pos="0">
                <a:srgbClr val="59A7E0"/>
              </a:gs>
              <a:gs pos="59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Graphic 183">
            <a:extLst>
              <a:ext uri="{FF2B5EF4-FFF2-40B4-BE49-F238E27FC236}">
                <a16:creationId xmlns:a16="http://schemas.microsoft.com/office/drawing/2014/main" id="{67C98FB5-2A2C-8D4C-AA95-4B7F1AB6E32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611782" y="2004635"/>
            <a:ext cx="6532218" cy="919271"/>
          </a:xfrm>
          <a:prstGeom prst="rect">
            <a:avLst/>
          </a:prstGeom>
        </p:spPr>
      </p:pic>
      <p:grpSp>
        <p:nvGrpSpPr>
          <p:cNvPr id="185" name="Graphic 34">
            <a:extLst>
              <a:ext uri="{FF2B5EF4-FFF2-40B4-BE49-F238E27FC236}">
                <a16:creationId xmlns:a16="http://schemas.microsoft.com/office/drawing/2014/main" id="{8951D0E2-7917-A14A-B6FD-72ACC0AB85D5}"/>
              </a:ext>
            </a:extLst>
          </p:cNvPr>
          <p:cNvGrpSpPr/>
          <p:nvPr/>
        </p:nvGrpSpPr>
        <p:grpSpPr>
          <a:xfrm>
            <a:off x="3878944" y="871216"/>
            <a:ext cx="1294929" cy="510596"/>
            <a:chOff x="344824" y="497787"/>
            <a:chExt cx="3049056" cy="1202256"/>
          </a:xfrm>
          <a:solidFill>
            <a:schemeClr val="bg1"/>
          </a:solidFill>
        </p:grpSpPr>
        <p:sp>
          <p:nvSpPr>
            <p:cNvPr id="186" name="Freeform 185">
              <a:extLst>
                <a:ext uri="{FF2B5EF4-FFF2-40B4-BE49-F238E27FC236}">
                  <a16:creationId xmlns:a16="http://schemas.microsoft.com/office/drawing/2014/main" id="{E92F0019-A67F-0B4B-92FB-BD237F6E2008}"/>
                </a:ext>
              </a:extLst>
            </p:cNvPr>
            <p:cNvSpPr/>
            <p:nvPr/>
          </p:nvSpPr>
          <p:spPr>
            <a:xfrm>
              <a:off x="1613719" y="778656"/>
              <a:ext cx="382066" cy="461675"/>
            </a:xfrm>
            <a:custGeom>
              <a:avLst/>
              <a:gdLst>
                <a:gd name="connsiteX0" fmla="*/ 0 w 382066"/>
                <a:gd name="connsiteY0" fmla="*/ 402354 h 461675"/>
                <a:gd name="connsiteX1" fmla="*/ 131258 w 382066"/>
                <a:gd name="connsiteY1" fmla="*/ 9664 h 461675"/>
                <a:gd name="connsiteX2" fmla="*/ 266742 w 382066"/>
                <a:gd name="connsiteY2" fmla="*/ 10748 h 461675"/>
                <a:gd name="connsiteX3" fmla="*/ 382067 w 382066"/>
                <a:gd name="connsiteY3" fmla="*/ 55862 h 461675"/>
                <a:gd name="connsiteX4" fmla="*/ 347383 w 382066"/>
                <a:gd name="connsiteY4" fmla="*/ 461676 h 46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066" h="461675">
                  <a:moveTo>
                    <a:pt x="0" y="402354"/>
                  </a:moveTo>
                  <a:cubicBezTo>
                    <a:pt x="6178" y="391510"/>
                    <a:pt x="131258" y="9664"/>
                    <a:pt x="131258" y="9664"/>
                  </a:cubicBezTo>
                  <a:cubicBezTo>
                    <a:pt x="131258" y="9664"/>
                    <a:pt x="175371" y="-12785"/>
                    <a:pt x="266742" y="10748"/>
                  </a:cubicBezTo>
                  <a:cubicBezTo>
                    <a:pt x="344890" y="30919"/>
                    <a:pt x="382067" y="55862"/>
                    <a:pt x="382067" y="55862"/>
                  </a:cubicBezTo>
                  <a:lnTo>
                    <a:pt x="347383" y="461676"/>
                  </a:lnTo>
                </a:path>
              </a:pathLst>
            </a:custGeom>
            <a:grpFill/>
            <a:ln w="10813"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C44482B-C2CE-7D4C-9FE4-3FAA89E8CFC1}"/>
                </a:ext>
              </a:extLst>
            </p:cNvPr>
            <p:cNvSpPr/>
            <p:nvPr/>
          </p:nvSpPr>
          <p:spPr>
            <a:xfrm>
              <a:off x="3022311" y="904687"/>
              <a:ext cx="357054" cy="568329"/>
            </a:xfrm>
            <a:custGeom>
              <a:avLst/>
              <a:gdLst>
                <a:gd name="connsiteX0" fmla="*/ 345339 w 357054"/>
                <a:gd name="connsiteY0" fmla="*/ 444960 h 568329"/>
                <a:gd name="connsiteX1" fmla="*/ 156744 w 357054"/>
                <a:gd name="connsiteY1" fmla="*/ 93913 h 568329"/>
                <a:gd name="connsiteX2" fmla="*/ 50307 w 357054"/>
                <a:gd name="connsiteY2" fmla="*/ 105 h 568329"/>
                <a:gd name="connsiteX3" fmla="*/ 557 w 357054"/>
                <a:gd name="connsiteY3" fmla="*/ 64307 h 568329"/>
                <a:gd name="connsiteX4" fmla="*/ 52475 w 357054"/>
                <a:gd name="connsiteY4" fmla="*/ 458082 h 568329"/>
                <a:gd name="connsiteX5" fmla="*/ 242587 w 357054"/>
                <a:gd name="connsiteY5" fmla="*/ 564795 h 568329"/>
                <a:gd name="connsiteX6" fmla="*/ 345339 w 357054"/>
                <a:gd name="connsiteY6" fmla="*/ 444960 h 568329"/>
                <a:gd name="connsiteX7" fmla="*/ 238143 w 357054"/>
                <a:gd name="connsiteY7" fmla="*/ 547444 h 568329"/>
                <a:gd name="connsiteX8" fmla="*/ 100165 w 357054"/>
                <a:gd name="connsiteY8" fmla="*/ 452334 h 568329"/>
                <a:gd name="connsiteX9" fmla="*/ 45972 w 357054"/>
                <a:gd name="connsiteY9" fmla="*/ 106385 h 568329"/>
                <a:gd name="connsiteX10" fmla="*/ 74803 w 357054"/>
                <a:gd name="connsiteY10" fmla="*/ 38605 h 568329"/>
                <a:gd name="connsiteX11" fmla="*/ 137343 w 357054"/>
                <a:gd name="connsiteY11" fmla="*/ 120591 h 568329"/>
                <a:gd name="connsiteX12" fmla="*/ 299924 w 357054"/>
                <a:gd name="connsiteY12" fmla="*/ 445936 h 568329"/>
                <a:gd name="connsiteX13" fmla="*/ 238143 w 357054"/>
                <a:gd name="connsiteY13" fmla="*/ 547444 h 56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054" h="568329">
                  <a:moveTo>
                    <a:pt x="345339" y="444960"/>
                  </a:moveTo>
                  <a:cubicBezTo>
                    <a:pt x="278897" y="326860"/>
                    <a:pt x="212997" y="203771"/>
                    <a:pt x="156744" y="93913"/>
                  </a:cubicBezTo>
                  <a:cubicBezTo>
                    <a:pt x="129322" y="39689"/>
                    <a:pt x="85316" y="-2389"/>
                    <a:pt x="50307" y="105"/>
                  </a:cubicBezTo>
                  <a:cubicBezTo>
                    <a:pt x="18766" y="2274"/>
                    <a:pt x="-3887" y="10950"/>
                    <a:pt x="557" y="64307"/>
                  </a:cubicBezTo>
                  <a:cubicBezTo>
                    <a:pt x="10637" y="194445"/>
                    <a:pt x="36433" y="326751"/>
                    <a:pt x="52475" y="458082"/>
                  </a:cubicBezTo>
                  <a:cubicBezTo>
                    <a:pt x="58219" y="524669"/>
                    <a:pt x="147748" y="583557"/>
                    <a:pt x="242587" y="564795"/>
                  </a:cubicBezTo>
                  <a:cubicBezTo>
                    <a:pt x="335692" y="546251"/>
                    <a:pt x="379914" y="498425"/>
                    <a:pt x="345339" y="444960"/>
                  </a:cubicBezTo>
                  <a:close/>
                  <a:moveTo>
                    <a:pt x="238143" y="547444"/>
                  </a:moveTo>
                  <a:cubicBezTo>
                    <a:pt x="173110" y="563168"/>
                    <a:pt x="107319" y="510680"/>
                    <a:pt x="100165" y="452334"/>
                  </a:cubicBezTo>
                  <a:cubicBezTo>
                    <a:pt x="82896" y="336656"/>
                    <a:pt x="64831" y="221340"/>
                    <a:pt x="45972" y="106385"/>
                  </a:cubicBezTo>
                  <a:cubicBezTo>
                    <a:pt x="36759" y="47606"/>
                    <a:pt x="50741" y="42183"/>
                    <a:pt x="74803" y="38605"/>
                  </a:cubicBezTo>
                  <a:cubicBezTo>
                    <a:pt x="98865" y="35026"/>
                    <a:pt x="114473" y="73091"/>
                    <a:pt x="137343" y="120591"/>
                  </a:cubicBezTo>
                  <a:cubicBezTo>
                    <a:pt x="189477" y="229040"/>
                    <a:pt x="250174" y="349200"/>
                    <a:pt x="299924" y="445936"/>
                  </a:cubicBezTo>
                  <a:cubicBezTo>
                    <a:pt x="326045" y="493219"/>
                    <a:pt x="301984" y="532044"/>
                    <a:pt x="238143" y="547444"/>
                  </a:cubicBezTo>
                  <a:close/>
                </a:path>
              </a:pathLst>
            </a:custGeom>
            <a:grpFill/>
            <a:ln w="10813"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54CA353-AD05-8743-8BF5-31EDE96CD2A3}"/>
                </a:ext>
              </a:extLst>
            </p:cNvPr>
            <p:cNvSpPr/>
            <p:nvPr/>
          </p:nvSpPr>
          <p:spPr>
            <a:xfrm>
              <a:off x="3106002" y="1255948"/>
              <a:ext cx="287444" cy="138271"/>
            </a:xfrm>
            <a:custGeom>
              <a:avLst/>
              <a:gdLst>
                <a:gd name="connsiteX0" fmla="*/ 262732 w 287444"/>
                <a:gd name="connsiteY0" fmla="*/ 38174 h 138271"/>
                <a:gd name="connsiteX1" fmla="*/ 157487 w 287444"/>
                <a:gd name="connsiteY1" fmla="*/ 38174 h 138271"/>
                <a:gd name="connsiteX2" fmla="*/ 154561 w 287444"/>
                <a:gd name="connsiteY2" fmla="*/ 0 h 138271"/>
                <a:gd name="connsiteX3" fmla="*/ 0 w 287444"/>
                <a:gd name="connsiteY3" fmla="*/ 0 h 138271"/>
                <a:gd name="connsiteX4" fmla="*/ 0 w 287444"/>
                <a:gd name="connsiteY4" fmla="*/ 138271 h 138271"/>
                <a:gd name="connsiteX5" fmla="*/ 101343 w 287444"/>
                <a:gd name="connsiteY5" fmla="*/ 138271 h 138271"/>
                <a:gd name="connsiteX6" fmla="*/ 165183 w 287444"/>
                <a:gd name="connsiteY6" fmla="*/ 138271 h 138271"/>
                <a:gd name="connsiteX7" fmla="*/ 287444 w 287444"/>
                <a:gd name="connsiteY7" fmla="*/ 97929 h 138271"/>
                <a:gd name="connsiteX8" fmla="*/ 262732 w 287444"/>
                <a:gd name="connsiteY8" fmla="*/ 38174 h 1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444" h="138271">
                  <a:moveTo>
                    <a:pt x="262732" y="38174"/>
                  </a:moveTo>
                  <a:lnTo>
                    <a:pt x="157487" y="38174"/>
                  </a:lnTo>
                  <a:lnTo>
                    <a:pt x="154561" y="0"/>
                  </a:lnTo>
                  <a:lnTo>
                    <a:pt x="0" y="0"/>
                  </a:lnTo>
                  <a:lnTo>
                    <a:pt x="0" y="138271"/>
                  </a:lnTo>
                  <a:lnTo>
                    <a:pt x="101343" y="138271"/>
                  </a:lnTo>
                  <a:lnTo>
                    <a:pt x="165183" y="138271"/>
                  </a:lnTo>
                  <a:lnTo>
                    <a:pt x="287444" y="97929"/>
                  </a:lnTo>
                  <a:lnTo>
                    <a:pt x="262732" y="38174"/>
                  </a:lnTo>
                  <a:close/>
                </a:path>
              </a:pathLst>
            </a:custGeom>
            <a:grpFill/>
            <a:ln w="10813"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49E0CF4-AB18-A84C-A2D1-D88BBB895BF1}"/>
                </a:ext>
              </a:extLst>
            </p:cNvPr>
            <p:cNvSpPr/>
            <p:nvPr/>
          </p:nvSpPr>
          <p:spPr>
            <a:xfrm>
              <a:off x="1437068" y="497787"/>
              <a:ext cx="150204" cy="482594"/>
            </a:xfrm>
            <a:custGeom>
              <a:avLst/>
              <a:gdLst>
                <a:gd name="connsiteX0" fmla="*/ 150205 w 150204"/>
                <a:gd name="connsiteY0" fmla="*/ 3037 h 482594"/>
                <a:gd name="connsiteX1" fmla="*/ 88966 w 150204"/>
                <a:gd name="connsiteY1" fmla="*/ 244442 h 482594"/>
                <a:gd name="connsiteX2" fmla="*/ 56449 w 150204"/>
                <a:gd name="connsiteY2" fmla="*/ 364603 h 482594"/>
                <a:gd name="connsiteX3" fmla="*/ 39866 w 150204"/>
                <a:gd name="connsiteY3" fmla="*/ 424575 h 482594"/>
                <a:gd name="connsiteX4" fmla="*/ 14503 w 150204"/>
                <a:gd name="connsiteY4" fmla="*/ 482594 h 482594"/>
                <a:gd name="connsiteX5" fmla="*/ 1822 w 150204"/>
                <a:gd name="connsiteY5" fmla="*/ 479558 h 482594"/>
                <a:gd name="connsiteX6" fmla="*/ 10493 w 150204"/>
                <a:gd name="connsiteY6" fmla="*/ 417634 h 482594"/>
                <a:gd name="connsiteX7" fmla="*/ 27402 w 150204"/>
                <a:gd name="connsiteY7" fmla="*/ 357879 h 482594"/>
                <a:gd name="connsiteX8" fmla="*/ 62519 w 150204"/>
                <a:gd name="connsiteY8" fmla="*/ 238586 h 482594"/>
                <a:gd name="connsiteX9" fmla="*/ 137523 w 150204"/>
                <a:gd name="connsiteY9" fmla="*/ 0 h 48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204" h="482594">
                  <a:moveTo>
                    <a:pt x="150205" y="3037"/>
                  </a:moveTo>
                  <a:cubicBezTo>
                    <a:pt x="131345" y="83830"/>
                    <a:pt x="110210" y="164082"/>
                    <a:pt x="88966" y="244442"/>
                  </a:cubicBezTo>
                  <a:lnTo>
                    <a:pt x="56449" y="364603"/>
                  </a:lnTo>
                  <a:lnTo>
                    <a:pt x="39866" y="424575"/>
                  </a:lnTo>
                  <a:cubicBezTo>
                    <a:pt x="33796" y="444529"/>
                    <a:pt x="31629" y="465243"/>
                    <a:pt x="14503" y="482594"/>
                  </a:cubicBezTo>
                  <a:lnTo>
                    <a:pt x="1822" y="479558"/>
                  </a:lnTo>
                  <a:cubicBezTo>
                    <a:pt x="-3923" y="456892"/>
                    <a:pt x="5290" y="437697"/>
                    <a:pt x="10493" y="417634"/>
                  </a:cubicBezTo>
                  <a:lnTo>
                    <a:pt x="27402" y="357879"/>
                  </a:lnTo>
                  <a:lnTo>
                    <a:pt x="62519" y="238586"/>
                  </a:lnTo>
                  <a:cubicBezTo>
                    <a:pt x="86798" y="158985"/>
                    <a:pt x="110968" y="79493"/>
                    <a:pt x="137523" y="0"/>
                  </a:cubicBezTo>
                  <a:close/>
                </a:path>
              </a:pathLst>
            </a:custGeom>
            <a:grpFill/>
            <a:ln w="10813"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E2B84E9-B78D-C646-8736-4E51BB3DC932}"/>
                </a:ext>
              </a:extLst>
            </p:cNvPr>
            <p:cNvSpPr/>
            <p:nvPr/>
          </p:nvSpPr>
          <p:spPr>
            <a:xfrm>
              <a:off x="344824" y="896876"/>
              <a:ext cx="3049056" cy="803167"/>
            </a:xfrm>
            <a:custGeom>
              <a:avLst/>
              <a:gdLst>
                <a:gd name="connsiteX0" fmla="*/ 2377486 w 3049056"/>
                <a:gd name="connsiteY0" fmla="*/ 454181 h 803167"/>
                <a:gd name="connsiteX1" fmla="*/ 2212628 w 3049056"/>
                <a:gd name="connsiteY1" fmla="*/ 320139 h 803167"/>
                <a:gd name="connsiteX2" fmla="*/ 1941658 w 3049056"/>
                <a:gd name="connsiteY2" fmla="*/ 302787 h 803167"/>
                <a:gd name="connsiteX3" fmla="*/ 1801730 w 3049056"/>
                <a:gd name="connsiteY3" fmla="*/ 258757 h 803167"/>
                <a:gd name="connsiteX4" fmla="*/ 1265427 w 3049056"/>
                <a:gd name="connsiteY4" fmla="*/ 258757 h 803167"/>
                <a:gd name="connsiteX5" fmla="*/ 1265427 w 3049056"/>
                <a:gd name="connsiteY5" fmla="*/ 54224 h 803167"/>
                <a:gd name="connsiteX6" fmla="*/ 1060466 w 3049056"/>
                <a:gd name="connsiteY6" fmla="*/ 54224 h 803167"/>
                <a:gd name="connsiteX7" fmla="*/ 977874 w 3049056"/>
                <a:gd name="connsiteY7" fmla="*/ 0 h 803167"/>
                <a:gd name="connsiteX8" fmla="*/ 705062 w 3049056"/>
                <a:gd name="connsiteY8" fmla="*/ 56393 h 803167"/>
                <a:gd name="connsiteX9" fmla="*/ 746900 w 3049056"/>
                <a:gd name="connsiteY9" fmla="*/ 119510 h 803167"/>
                <a:gd name="connsiteX10" fmla="*/ 746900 w 3049056"/>
                <a:gd name="connsiteY10" fmla="*/ 258757 h 803167"/>
                <a:gd name="connsiteX11" fmla="*/ 0 w 3049056"/>
                <a:gd name="connsiteY11" fmla="*/ 258757 h 803167"/>
                <a:gd name="connsiteX12" fmla="*/ 201059 w 3049056"/>
                <a:gd name="connsiteY12" fmla="*/ 453964 h 803167"/>
                <a:gd name="connsiteX13" fmla="*/ 201059 w 3049056"/>
                <a:gd name="connsiteY13" fmla="*/ 453964 h 803167"/>
                <a:gd name="connsiteX14" fmla="*/ 563616 w 3049056"/>
                <a:gd name="connsiteY14" fmla="*/ 803167 h 803167"/>
                <a:gd name="connsiteX15" fmla="*/ 2915631 w 3049056"/>
                <a:gd name="connsiteY15" fmla="*/ 803167 h 803167"/>
                <a:gd name="connsiteX16" fmla="*/ 2996055 w 3049056"/>
                <a:gd name="connsiteY16" fmla="*/ 652967 h 803167"/>
                <a:gd name="connsiteX17" fmla="*/ 3049056 w 3049056"/>
                <a:gd name="connsiteY17" fmla="*/ 456784 h 803167"/>
                <a:gd name="connsiteX18" fmla="*/ 827541 w 3049056"/>
                <a:gd name="connsiteY18" fmla="*/ 123848 h 803167"/>
                <a:gd name="connsiteX19" fmla="*/ 801094 w 3049056"/>
                <a:gd name="connsiteY19" fmla="*/ 150309 h 803167"/>
                <a:gd name="connsiteX20" fmla="*/ 774647 w 3049056"/>
                <a:gd name="connsiteY20" fmla="*/ 123848 h 803167"/>
                <a:gd name="connsiteX21" fmla="*/ 774647 w 3049056"/>
                <a:gd name="connsiteY21" fmla="*/ 90120 h 803167"/>
                <a:gd name="connsiteX22" fmla="*/ 801094 w 3049056"/>
                <a:gd name="connsiteY22" fmla="*/ 63659 h 803167"/>
                <a:gd name="connsiteX23" fmla="*/ 827541 w 3049056"/>
                <a:gd name="connsiteY23" fmla="*/ 90120 h 803167"/>
                <a:gd name="connsiteX24" fmla="*/ 897342 w 3049056"/>
                <a:gd name="connsiteY24" fmla="*/ 123848 h 803167"/>
                <a:gd name="connsiteX25" fmla="*/ 870896 w 3049056"/>
                <a:gd name="connsiteY25" fmla="*/ 150309 h 803167"/>
                <a:gd name="connsiteX26" fmla="*/ 844449 w 3049056"/>
                <a:gd name="connsiteY26" fmla="*/ 123848 h 803167"/>
                <a:gd name="connsiteX27" fmla="*/ 844449 w 3049056"/>
                <a:gd name="connsiteY27" fmla="*/ 90120 h 803167"/>
                <a:gd name="connsiteX28" fmla="*/ 870896 w 3049056"/>
                <a:gd name="connsiteY28" fmla="*/ 63659 h 803167"/>
                <a:gd name="connsiteX29" fmla="*/ 897342 w 3049056"/>
                <a:gd name="connsiteY29" fmla="*/ 90120 h 803167"/>
                <a:gd name="connsiteX30" fmla="*/ 967144 w 3049056"/>
                <a:gd name="connsiteY30" fmla="*/ 123848 h 803167"/>
                <a:gd name="connsiteX31" fmla="*/ 938948 w 3049056"/>
                <a:gd name="connsiteY31" fmla="*/ 148667 h 803167"/>
                <a:gd name="connsiteX32" fmla="*/ 914142 w 3049056"/>
                <a:gd name="connsiteY32" fmla="*/ 123848 h 803167"/>
                <a:gd name="connsiteX33" fmla="*/ 914142 w 3049056"/>
                <a:gd name="connsiteY33" fmla="*/ 90120 h 803167"/>
                <a:gd name="connsiteX34" fmla="*/ 942339 w 3049056"/>
                <a:gd name="connsiteY34" fmla="*/ 65302 h 803167"/>
                <a:gd name="connsiteX35" fmla="*/ 967144 w 3049056"/>
                <a:gd name="connsiteY35" fmla="*/ 90120 h 80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49056" h="803167">
                  <a:moveTo>
                    <a:pt x="2377486" y="454181"/>
                  </a:moveTo>
                  <a:cubicBezTo>
                    <a:pt x="2377486" y="454181"/>
                    <a:pt x="2367189" y="320139"/>
                    <a:pt x="2212628" y="320139"/>
                  </a:cubicBezTo>
                  <a:cubicBezTo>
                    <a:pt x="2070315" y="320139"/>
                    <a:pt x="1971898" y="337599"/>
                    <a:pt x="1941658" y="302787"/>
                  </a:cubicBezTo>
                  <a:cubicBezTo>
                    <a:pt x="1891475" y="245852"/>
                    <a:pt x="1801730" y="258757"/>
                    <a:pt x="1801730" y="258757"/>
                  </a:cubicBezTo>
                  <a:lnTo>
                    <a:pt x="1265427" y="258757"/>
                  </a:lnTo>
                  <a:lnTo>
                    <a:pt x="1265427" y="54224"/>
                  </a:lnTo>
                  <a:lnTo>
                    <a:pt x="1060466" y="54224"/>
                  </a:lnTo>
                  <a:lnTo>
                    <a:pt x="977874" y="0"/>
                  </a:lnTo>
                  <a:lnTo>
                    <a:pt x="705062" y="56393"/>
                  </a:lnTo>
                  <a:lnTo>
                    <a:pt x="746900" y="119510"/>
                  </a:lnTo>
                  <a:lnTo>
                    <a:pt x="746900" y="258757"/>
                  </a:lnTo>
                  <a:lnTo>
                    <a:pt x="0" y="258757"/>
                  </a:lnTo>
                  <a:lnTo>
                    <a:pt x="201059" y="453964"/>
                  </a:lnTo>
                  <a:lnTo>
                    <a:pt x="201059" y="453964"/>
                  </a:lnTo>
                  <a:lnTo>
                    <a:pt x="563616" y="803167"/>
                  </a:lnTo>
                  <a:lnTo>
                    <a:pt x="2915631" y="803167"/>
                  </a:lnTo>
                  <a:cubicBezTo>
                    <a:pt x="2915631" y="803167"/>
                    <a:pt x="2957468" y="754800"/>
                    <a:pt x="2996055" y="652967"/>
                  </a:cubicBezTo>
                  <a:cubicBezTo>
                    <a:pt x="3019837" y="589382"/>
                    <a:pt x="3037583" y="523698"/>
                    <a:pt x="3049056" y="456784"/>
                  </a:cubicBezTo>
                  <a:close/>
                  <a:moveTo>
                    <a:pt x="827541" y="123848"/>
                  </a:moveTo>
                  <a:cubicBezTo>
                    <a:pt x="827541" y="138462"/>
                    <a:pt x="815700" y="150309"/>
                    <a:pt x="801094" y="150309"/>
                  </a:cubicBezTo>
                  <a:cubicBezTo>
                    <a:pt x="786488" y="150309"/>
                    <a:pt x="774647" y="138462"/>
                    <a:pt x="774647" y="123848"/>
                  </a:cubicBezTo>
                  <a:lnTo>
                    <a:pt x="774647" y="90120"/>
                  </a:lnTo>
                  <a:cubicBezTo>
                    <a:pt x="774647" y="75506"/>
                    <a:pt x="786488" y="63659"/>
                    <a:pt x="801094" y="63659"/>
                  </a:cubicBezTo>
                  <a:cubicBezTo>
                    <a:pt x="815700" y="63659"/>
                    <a:pt x="827541" y="75506"/>
                    <a:pt x="827541" y="90120"/>
                  </a:cubicBezTo>
                  <a:close/>
                  <a:moveTo>
                    <a:pt x="897342" y="123848"/>
                  </a:moveTo>
                  <a:cubicBezTo>
                    <a:pt x="897342" y="138462"/>
                    <a:pt x="885502" y="150309"/>
                    <a:pt x="870896" y="150309"/>
                  </a:cubicBezTo>
                  <a:cubicBezTo>
                    <a:pt x="856290" y="150309"/>
                    <a:pt x="844449" y="138462"/>
                    <a:pt x="844449" y="123848"/>
                  </a:cubicBezTo>
                  <a:lnTo>
                    <a:pt x="844449" y="90120"/>
                  </a:lnTo>
                  <a:cubicBezTo>
                    <a:pt x="844449" y="75506"/>
                    <a:pt x="856290" y="63659"/>
                    <a:pt x="870896" y="63659"/>
                  </a:cubicBezTo>
                  <a:cubicBezTo>
                    <a:pt x="885502" y="63659"/>
                    <a:pt x="897342" y="75506"/>
                    <a:pt x="897342" y="90120"/>
                  </a:cubicBezTo>
                  <a:close/>
                  <a:moveTo>
                    <a:pt x="967144" y="123848"/>
                  </a:moveTo>
                  <a:cubicBezTo>
                    <a:pt x="966208" y="138492"/>
                    <a:pt x="953584" y="149604"/>
                    <a:pt x="938948" y="148667"/>
                  </a:cubicBezTo>
                  <a:cubicBezTo>
                    <a:pt x="925617" y="147813"/>
                    <a:pt x="914995" y="137186"/>
                    <a:pt x="914142" y="123848"/>
                  </a:cubicBezTo>
                  <a:lnTo>
                    <a:pt x="914142" y="90120"/>
                  </a:lnTo>
                  <a:cubicBezTo>
                    <a:pt x="915079" y="75476"/>
                    <a:pt x="927703" y="64364"/>
                    <a:pt x="942339" y="65302"/>
                  </a:cubicBezTo>
                  <a:cubicBezTo>
                    <a:pt x="955669" y="66155"/>
                    <a:pt x="966291" y="76783"/>
                    <a:pt x="967144" y="90120"/>
                  </a:cubicBezTo>
                  <a:close/>
                </a:path>
              </a:pathLst>
            </a:custGeom>
            <a:grpFill/>
            <a:ln w="10813"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CB3745A3-370F-BF43-9B71-9E50310243C4}"/>
                </a:ext>
              </a:extLst>
            </p:cNvPr>
            <p:cNvSpPr/>
            <p:nvPr/>
          </p:nvSpPr>
          <p:spPr>
            <a:xfrm>
              <a:off x="1308590" y="785283"/>
              <a:ext cx="193056" cy="58670"/>
            </a:xfrm>
            <a:custGeom>
              <a:avLst/>
              <a:gdLst>
                <a:gd name="connsiteX0" fmla="*/ 8797 w 193056"/>
                <a:gd name="connsiteY0" fmla="*/ 40017 h 58670"/>
                <a:gd name="connsiteX1" fmla="*/ 193057 w 193056"/>
                <a:gd name="connsiteY1" fmla="*/ 58670 h 58670"/>
                <a:gd name="connsiteX2" fmla="*/ 184169 w 193056"/>
                <a:gd name="connsiteY2" fmla="*/ 36439 h 58670"/>
                <a:gd name="connsiteX3" fmla="*/ 193057 w 193056"/>
                <a:gd name="connsiteY3" fmla="*/ 18653 h 58670"/>
                <a:gd name="connsiteX4" fmla="*/ 8797 w 193056"/>
                <a:gd name="connsiteY4" fmla="*/ 0 h 58670"/>
                <a:gd name="connsiteX5" fmla="*/ 18 w 193056"/>
                <a:gd name="connsiteY5" fmla="*/ 21690 h 58670"/>
                <a:gd name="connsiteX6" fmla="*/ 8797 w 193056"/>
                <a:gd name="connsiteY6" fmla="*/ 40017 h 5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56" h="58670">
                  <a:moveTo>
                    <a:pt x="8797" y="40017"/>
                  </a:moveTo>
                  <a:lnTo>
                    <a:pt x="193057" y="58670"/>
                  </a:lnTo>
                  <a:cubicBezTo>
                    <a:pt x="193057" y="58670"/>
                    <a:pt x="184169" y="54224"/>
                    <a:pt x="184169" y="36439"/>
                  </a:cubicBezTo>
                  <a:cubicBezTo>
                    <a:pt x="184169" y="18653"/>
                    <a:pt x="193057" y="18653"/>
                    <a:pt x="193057" y="18653"/>
                  </a:cubicBezTo>
                  <a:lnTo>
                    <a:pt x="8797" y="0"/>
                  </a:lnTo>
                  <a:cubicBezTo>
                    <a:pt x="3061" y="5745"/>
                    <a:pt x="-106" y="13570"/>
                    <a:pt x="18" y="21690"/>
                  </a:cubicBezTo>
                  <a:cubicBezTo>
                    <a:pt x="-274" y="28878"/>
                    <a:pt x="3014" y="35743"/>
                    <a:pt x="8797" y="40017"/>
                  </a:cubicBezTo>
                  <a:close/>
                </a:path>
              </a:pathLst>
            </a:custGeom>
            <a:grpFill/>
            <a:ln w="10813"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2B194998-CD98-0C4B-96A8-F38BCAFBBF1A}"/>
                </a:ext>
              </a:extLst>
            </p:cNvPr>
            <p:cNvSpPr/>
            <p:nvPr/>
          </p:nvSpPr>
          <p:spPr>
            <a:xfrm>
              <a:off x="1479210" y="776498"/>
              <a:ext cx="191292" cy="73744"/>
            </a:xfrm>
            <a:custGeom>
              <a:avLst/>
              <a:gdLst>
                <a:gd name="connsiteX0" fmla="*/ 182417 w 191292"/>
                <a:gd name="connsiteY0" fmla="*/ 50320 h 73744"/>
                <a:gd name="connsiteX1" fmla="*/ 0 w 191292"/>
                <a:gd name="connsiteY1" fmla="*/ 73745 h 73744"/>
                <a:gd name="connsiteX2" fmla="*/ 8779 w 191292"/>
                <a:gd name="connsiteY2" fmla="*/ 45765 h 73744"/>
                <a:gd name="connsiteX3" fmla="*/ 0 w 191292"/>
                <a:gd name="connsiteY3" fmla="*/ 23533 h 73744"/>
                <a:gd name="connsiteX4" fmla="*/ 182417 w 191292"/>
                <a:gd name="connsiteY4" fmla="*/ 0 h 73744"/>
                <a:gd name="connsiteX5" fmla="*/ 191196 w 191292"/>
                <a:gd name="connsiteY5" fmla="*/ 26787 h 73744"/>
                <a:gd name="connsiteX6" fmla="*/ 182417 w 191292"/>
                <a:gd name="connsiteY6" fmla="*/ 50320 h 7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292" h="73744">
                  <a:moveTo>
                    <a:pt x="182417" y="50320"/>
                  </a:moveTo>
                  <a:lnTo>
                    <a:pt x="0" y="73745"/>
                  </a:lnTo>
                  <a:cubicBezTo>
                    <a:pt x="0" y="73745"/>
                    <a:pt x="8779" y="68105"/>
                    <a:pt x="8779" y="45765"/>
                  </a:cubicBezTo>
                  <a:cubicBezTo>
                    <a:pt x="8779" y="23425"/>
                    <a:pt x="0" y="23533"/>
                    <a:pt x="0" y="23533"/>
                  </a:cubicBezTo>
                  <a:lnTo>
                    <a:pt x="182417" y="0"/>
                  </a:lnTo>
                  <a:cubicBezTo>
                    <a:pt x="188242" y="7702"/>
                    <a:pt x="191332" y="17129"/>
                    <a:pt x="191196" y="26787"/>
                  </a:cubicBezTo>
                  <a:cubicBezTo>
                    <a:pt x="191905" y="35546"/>
                    <a:pt x="188689" y="44168"/>
                    <a:pt x="182417" y="50320"/>
                  </a:cubicBezTo>
                  <a:close/>
                </a:path>
              </a:pathLst>
            </a:custGeom>
            <a:grpFill/>
            <a:ln w="10813"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89E138D-4710-6142-B51F-4C39E613C527}"/>
                </a:ext>
              </a:extLst>
            </p:cNvPr>
            <p:cNvSpPr/>
            <p:nvPr/>
          </p:nvSpPr>
          <p:spPr>
            <a:xfrm>
              <a:off x="1401636" y="636492"/>
              <a:ext cx="146291" cy="56501"/>
            </a:xfrm>
            <a:custGeom>
              <a:avLst/>
              <a:gdLst>
                <a:gd name="connsiteX0" fmla="*/ 6688 w 146291"/>
                <a:gd name="connsiteY0" fmla="*/ 38282 h 56501"/>
                <a:gd name="connsiteX1" fmla="*/ 146292 w 146291"/>
                <a:gd name="connsiteY1" fmla="*/ 56502 h 56501"/>
                <a:gd name="connsiteX2" fmla="*/ 139572 w 146291"/>
                <a:gd name="connsiteY2" fmla="*/ 34812 h 56501"/>
                <a:gd name="connsiteX3" fmla="*/ 146292 w 146291"/>
                <a:gd name="connsiteY3" fmla="*/ 17786 h 56501"/>
                <a:gd name="connsiteX4" fmla="*/ 6688 w 146291"/>
                <a:gd name="connsiteY4" fmla="*/ 0 h 56501"/>
                <a:gd name="connsiteX5" fmla="*/ 77 w 146291"/>
                <a:gd name="connsiteY5" fmla="*/ 20388 h 56501"/>
                <a:gd name="connsiteX6" fmla="*/ 6688 w 146291"/>
                <a:gd name="connsiteY6" fmla="*/ 38282 h 5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91" h="56501">
                  <a:moveTo>
                    <a:pt x="6688" y="38282"/>
                  </a:moveTo>
                  <a:lnTo>
                    <a:pt x="146292" y="56502"/>
                  </a:lnTo>
                  <a:cubicBezTo>
                    <a:pt x="146292" y="56502"/>
                    <a:pt x="139572" y="52164"/>
                    <a:pt x="139572" y="34812"/>
                  </a:cubicBezTo>
                  <a:cubicBezTo>
                    <a:pt x="139572" y="17460"/>
                    <a:pt x="146292" y="17786"/>
                    <a:pt x="146292" y="17786"/>
                  </a:cubicBezTo>
                  <a:lnTo>
                    <a:pt x="6688" y="0"/>
                  </a:lnTo>
                  <a:cubicBezTo>
                    <a:pt x="2246" y="5854"/>
                    <a:pt x="-84" y="13040"/>
                    <a:pt x="77" y="20388"/>
                  </a:cubicBezTo>
                  <a:cubicBezTo>
                    <a:pt x="-473" y="27038"/>
                    <a:pt x="1948" y="33589"/>
                    <a:pt x="6688" y="38282"/>
                  </a:cubicBezTo>
                  <a:close/>
                </a:path>
              </a:pathLst>
            </a:custGeom>
            <a:grpFill/>
            <a:ln w="10813"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25737FF-D2A7-B447-BFBE-2910484A2141}"/>
                </a:ext>
              </a:extLst>
            </p:cNvPr>
            <p:cNvSpPr/>
            <p:nvPr/>
          </p:nvSpPr>
          <p:spPr>
            <a:xfrm>
              <a:off x="1531669" y="638769"/>
              <a:ext cx="146111" cy="56718"/>
            </a:xfrm>
            <a:custGeom>
              <a:avLst/>
              <a:gdLst>
                <a:gd name="connsiteX0" fmla="*/ 139278 w 146111"/>
                <a:gd name="connsiteY0" fmla="*/ 38824 h 56718"/>
                <a:gd name="connsiteX1" fmla="*/ 0 w 146111"/>
                <a:gd name="connsiteY1" fmla="*/ 56718 h 56718"/>
                <a:gd name="connsiteX2" fmla="*/ 6720 w 146111"/>
                <a:gd name="connsiteY2" fmla="*/ 35029 h 56718"/>
                <a:gd name="connsiteX3" fmla="*/ 0 w 146111"/>
                <a:gd name="connsiteY3" fmla="*/ 17894 h 56718"/>
                <a:gd name="connsiteX4" fmla="*/ 139278 w 146111"/>
                <a:gd name="connsiteY4" fmla="*/ 0 h 56718"/>
                <a:gd name="connsiteX5" fmla="*/ 145998 w 146111"/>
                <a:gd name="connsiteY5" fmla="*/ 20497 h 56718"/>
                <a:gd name="connsiteX6" fmla="*/ 139278 w 146111"/>
                <a:gd name="connsiteY6" fmla="*/ 38824 h 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1" h="56718">
                  <a:moveTo>
                    <a:pt x="139278" y="38824"/>
                  </a:moveTo>
                  <a:lnTo>
                    <a:pt x="0" y="56718"/>
                  </a:lnTo>
                  <a:cubicBezTo>
                    <a:pt x="0" y="56718"/>
                    <a:pt x="6720" y="52489"/>
                    <a:pt x="6720" y="35029"/>
                  </a:cubicBezTo>
                  <a:cubicBezTo>
                    <a:pt x="6720" y="17569"/>
                    <a:pt x="0" y="17894"/>
                    <a:pt x="0" y="17894"/>
                  </a:cubicBezTo>
                  <a:lnTo>
                    <a:pt x="139278" y="0"/>
                  </a:lnTo>
                  <a:cubicBezTo>
                    <a:pt x="143783" y="5869"/>
                    <a:pt x="146153" y="13099"/>
                    <a:pt x="145998" y="20497"/>
                  </a:cubicBezTo>
                  <a:cubicBezTo>
                    <a:pt x="146686" y="27314"/>
                    <a:pt x="144209" y="34070"/>
                    <a:pt x="139278" y="38824"/>
                  </a:cubicBezTo>
                  <a:close/>
                </a:path>
              </a:pathLst>
            </a:custGeom>
            <a:grpFill/>
            <a:ln w="10813"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D9C6C3BA-BAF7-F04C-A7A9-8778C7017268}"/>
                </a:ext>
              </a:extLst>
            </p:cNvPr>
            <p:cNvSpPr/>
            <p:nvPr/>
          </p:nvSpPr>
          <p:spPr>
            <a:xfrm>
              <a:off x="1504423" y="511559"/>
              <a:ext cx="70059" cy="40451"/>
            </a:xfrm>
            <a:custGeom>
              <a:avLst/>
              <a:gdLst>
                <a:gd name="connsiteX0" fmla="*/ 3292 w 70059"/>
                <a:gd name="connsiteY0" fmla="*/ 27004 h 40451"/>
                <a:gd name="connsiteX1" fmla="*/ 70059 w 70059"/>
                <a:gd name="connsiteY1" fmla="*/ 40451 h 40451"/>
                <a:gd name="connsiteX2" fmla="*/ 66916 w 70059"/>
                <a:gd name="connsiteY2" fmla="*/ 25052 h 40451"/>
                <a:gd name="connsiteX3" fmla="*/ 70059 w 70059"/>
                <a:gd name="connsiteY3" fmla="*/ 12905 h 40451"/>
                <a:gd name="connsiteX4" fmla="*/ 3292 w 70059"/>
                <a:gd name="connsiteY4" fmla="*/ 0 h 40451"/>
                <a:gd name="connsiteX5" fmla="*/ 41 w 70059"/>
                <a:gd name="connsiteY5" fmla="*/ 14641 h 40451"/>
                <a:gd name="connsiteX6" fmla="*/ 3292 w 70059"/>
                <a:gd name="connsiteY6" fmla="*/ 27004 h 4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9" h="40451">
                  <a:moveTo>
                    <a:pt x="3292" y="27004"/>
                  </a:moveTo>
                  <a:lnTo>
                    <a:pt x="70059" y="40451"/>
                  </a:lnTo>
                  <a:cubicBezTo>
                    <a:pt x="70059" y="40451"/>
                    <a:pt x="66916" y="37306"/>
                    <a:pt x="66916" y="25052"/>
                  </a:cubicBezTo>
                  <a:cubicBezTo>
                    <a:pt x="66916" y="12797"/>
                    <a:pt x="70059" y="12905"/>
                    <a:pt x="70059" y="12905"/>
                  </a:cubicBezTo>
                  <a:lnTo>
                    <a:pt x="3292" y="0"/>
                  </a:lnTo>
                  <a:cubicBezTo>
                    <a:pt x="1006" y="4533"/>
                    <a:pt x="-111" y="9566"/>
                    <a:pt x="41" y="14641"/>
                  </a:cubicBezTo>
                  <a:cubicBezTo>
                    <a:pt x="-236" y="19005"/>
                    <a:pt x="905" y="23341"/>
                    <a:pt x="3292" y="27004"/>
                  </a:cubicBezTo>
                  <a:close/>
                </a:path>
              </a:pathLst>
            </a:custGeom>
            <a:grpFill/>
            <a:ln w="10813"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FBDA8233-FF7A-8642-B9CD-5FFA91A42627}"/>
                </a:ext>
              </a:extLst>
            </p:cNvPr>
            <p:cNvSpPr/>
            <p:nvPr/>
          </p:nvSpPr>
          <p:spPr>
            <a:xfrm>
              <a:off x="1568738" y="511668"/>
              <a:ext cx="60644" cy="40342"/>
            </a:xfrm>
            <a:custGeom>
              <a:avLst/>
              <a:gdLst>
                <a:gd name="connsiteX0" fmla="*/ 57771 w 60644"/>
                <a:gd name="connsiteY0" fmla="*/ 27220 h 40342"/>
                <a:gd name="connsiteX1" fmla="*/ 0 w 60644"/>
                <a:gd name="connsiteY1" fmla="*/ 40343 h 40342"/>
                <a:gd name="connsiteX2" fmla="*/ 2710 w 60644"/>
                <a:gd name="connsiteY2" fmla="*/ 25052 h 40342"/>
                <a:gd name="connsiteX3" fmla="*/ 0 w 60644"/>
                <a:gd name="connsiteY3" fmla="*/ 12797 h 40342"/>
                <a:gd name="connsiteX4" fmla="*/ 57771 w 60644"/>
                <a:gd name="connsiteY4" fmla="*/ 0 h 40342"/>
                <a:gd name="connsiteX5" fmla="*/ 60589 w 60644"/>
                <a:gd name="connsiteY5" fmla="*/ 14641 h 40342"/>
                <a:gd name="connsiteX6" fmla="*/ 57771 w 60644"/>
                <a:gd name="connsiteY6" fmla="*/ 27220 h 4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44" h="40342">
                  <a:moveTo>
                    <a:pt x="57771" y="27220"/>
                  </a:moveTo>
                  <a:lnTo>
                    <a:pt x="0" y="40343"/>
                  </a:lnTo>
                  <a:cubicBezTo>
                    <a:pt x="0" y="40343"/>
                    <a:pt x="2710" y="37306"/>
                    <a:pt x="2710" y="25052"/>
                  </a:cubicBezTo>
                  <a:cubicBezTo>
                    <a:pt x="2710" y="12797"/>
                    <a:pt x="0" y="12797"/>
                    <a:pt x="0" y="12797"/>
                  </a:cubicBezTo>
                  <a:lnTo>
                    <a:pt x="57771" y="0"/>
                  </a:lnTo>
                  <a:cubicBezTo>
                    <a:pt x="59776" y="4613"/>
                    <a:pt x="60738" y="9612"/>
                    <a:pt x="60589" y="14641"/>
                  </a:cubicBezTo>
                  <a:cubicBezTo>
                    <a:pt x="60899" y="19019"/>
                    <a:pt x="59919" y="23393"/>
                    <a:pt x="57771" y="27220"/>
                  </a:cubicBezTo>
                  <a:close/>
                </a:path>
              </a:pathLst>
            </a:custGeom>
            <a:grpFill/>
            <a:ln w="10813"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B04C9930-B8E5-5D46-BC0F-A5DD3A427E1C}"/>
                </a:ext>
              </a:extLst>
            </p:cNvPr>
            <p:cNvSpPr/>
            <p:nvPr/>
          </p:nvSpPr>
          <p:spPr>
            <a:xfrm>
              <a:off x="2139074" y="600934"/>
              <a:ext cx="193255" cy="614670"/>
            </a:xfrm>
            <a:custGeom>
              <a:avLst/>
              <a:gdLst>
                <a:gd name="connsiteX0" fmla="*/ 193255 w 193255"/>
                <a:gd name="connsiteY0" fmla="*/ 138475 h 614670"/>
                <a:gd name="connsiteX1" fmla="*/ 184693 w 193255"/>
                <a:gd name="connsiteY1" fmla="*/ 128498 h 614670"/>
                <a:gd name="connsiteX2" fmla="*/ 190871 w 193255"/>
                <a:gd name="connsiteY2" fmla="*/ 94987 h 614670"/>
                <a:gd name="connsiteX3" fmla="*/ 97213 w 193255"/>
                <a:gd name="connsiteY3" fmla="*/ 2 h 614670"/>
                <a:gd name="connsiteX4" fmla="*/ 2281 w 193255"/>
                <a:gd name="connsiteY4" fmla="*/ 93713 h 614670"/>
                <a:gd name="connsiteX5" fmla="*/ 8671 w 193255"/>
                <a:gd name="connsiteY5" fmla="*/ 128498 h 614670"/>
                <a:gd name="connsiteX6" fmla="*/ 0 w 193255"/>
                <a:gd name="connsiteY6" fmla="*/ 138475 h 614670"/>
                <a:gd name="connsiteX7" fmla="*/ 73921 w 193255"/>
                <a:gd name="connsiteY7" fmla="*/ 224257 h 614670"/>
                <a:gd name="connsiteX8" fmla="*/ 73921 w 193255"/>
                <a:gd name="connsiteY8" fmla="*/ 614671 h 614670"/>
                <a:gd name="connsiteX9" fmla="*/ 119443 w 193255"/>
                <a:gd name="connsiteY9" fmla="*/ 614671 h 614670"/>
                <a:gd name="connsiteX10" fmla="*/ 119443 w 193255"/>
                <a:gd name="connsiteY10" fmla="*/ 224257 h 6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255" h="614670">
                  <a:moveTo>
                    <a:pt x="193255" y="138475"/>
                  </a:moveTo>
                  <a:lnTo>
                    <a:pt x="184693" y="128498"/>
                  </a:lnTo>
                  <a:cubicBezTo>
                    <a:pt x="188738" y="117787"/>
                    <a:pt x="190831" y="106437"/>
                    <a:pt x="190871" y="94987"/>
                  </a:cubicBezTo>
                  <a:cubicBezTo>
                    <a:pt x="191223" y="42880"/>
                    <a:pt x="149291" y="354"/>
                    <a:pt x="97213" y="2"/>
                  </a:cubicBezTo>
                  <a:cubicBezTo>
                    <a:pt x="45135" y="-350"/>
                    <a:pt x="2632" y="41606"/>
                    <a:pt x="2281" y="93713"/>
                  </a:cubicBezTo>
                  <a:cubicBezTo>
                    <a:pt x="2200" y="105607"/>
                    <a:pt x="4369" y="117409"/>
                    <a:pt x="8671" y="128498"/>
                  </a:cubicBezTo>
                  <a:lnTo>
                    <a:pt x="0" y="138475"/>
                  </a:lnTo>
                  <a:lnTo>
                    <a:pt x="73921" y="224257"/>
                  </a:lnTo>
                  <a:lnTo>
                    <a:pt x="73921" y="614671"/>
                  </a:lnTo>
                  <a:lnTo>
                    <a:pt x="119443" y="614671"/>
                  </a:lnTo>
                  <a:lnTo>
                    <a:pt x="119443" y="224257"/>
                  </a:lnTo>
                  <a:close/>
                </a:path>
              </a:pathLst>
            </a:custGeom>
            <a:grpFill/>
            <a:ln w="10813" cap="flat">
              <a:noFill/>
              <a:prstDash val="solid"/>
              <a:miter/>
            </a:ln>
          </p:spPr>
          <p:txBody>
            <a:bodyPr rtlCol="0" anchor="ctr"/>
            <a:lstStyle/>
            <a:p>
              <a:endParaRPr lang="en-US"/>
            </a:p>
          </p:txBody>
        </p:sp>
      </p:grpSp>
      <p:grpSp>
        <p:nvGrpSpPr>
          <p:cNvPr id="198" name="Graphic 3">
            <a:extLst>
              <a:ext uri="{FF2B5EF4-FFF2-40B4-BE49-F238E27FC236}">
                <a16:creationId xmlns:a16="http://schemas.microsoft.com/office/drawing/2014/main" id="{6F9F63A2-1DB1-E44C-B32A-0425B37D8B48}"/>
              </a:ext>
            </a:extLst>
          </p:cNvPr>
          <p:cNvGrpSpPr/>
          <p:nvPr/>
        </p:nvGrpSpPr>
        <p:grpSpPr>
          <a:xfrm rot="12061424" flipH="1">
            <a:off x="2612542" y="129593"/>
            <a:ext cx="553349" cy="397600"/>
            <a:chOff x="1685866" y="761569"/>
            <a:chExt cx="5772444" cy="4147699"/>
          </a:xfrm>
          <a:solidFill>
            <a:schemeClr val="accent1">
              <a:lumMod val="20000"/>
              <a:lumOff val="80000"/>
            </a:schemeClr>
          </a:solidFill>
        </p:grpSpPr>
        <p:sp>
          <p:nvSpPr>
            <p:cNvPr id="199" name="Freeform 198">
              <a:extLst>
                <a:ext uri="{FF2B5EF4-FFF2-40B4-BE49-F238E27FC236}">
                  <a16:creationId xmlns:a16="http://schemas.microsoft.com/office/drawing/2014/main" id="{5EE0DE49-1EBF-B444-84D4-6ACE0F895489}"/>
                </a:ext>
              </a:extLst>
            </p:cNvPr>
            <p:cNvSpPr/>
            <p:nvPr/>
          </p:nvSpPr>
          <p:spPr>
            <a:xfrm>
              <a:off x="1685866" y="2277808"/>
              <a:ext cx="1828096" cy="873607"/>
            </a:xfrm>
            <a:custGeom>
              <a:avLst/>
              <a:gdLst>
                <a:gd name="connsiteX0" fmla="*/ 1748467 w 1828096"/>
                <a:gd name="connsiteY0" fmla="*/ 111395 h 873607"/>
                <a:gd name="connsiteX1" fmla="*/ 1828096 w 1828096"/>
                <a:gd name="connsiteY1" fmla="*/ 0 h 873607"/>
                <a:gd name="connsiteX2" fmla="*/ 867691 w 1828096"/>
                <a:gd name="connsiteY2" fmla="*/ 99894 h 873607"/>
                <a:gd name="connsiteX3" fmla="*/ 482595 w 1828096"/>
                <a:gd name="connsiteY3" fmla="*/ 286567 h 873607"/>
                <a:gd name="connsiteX4" fmla="*/ 23014 w 1828096"/>
                <a:gd name="connsiteY4" fmla="*/ 756383 h 873607"/>
                <a:gd name="connsiteX5" fmla="*/ 191035 w 1828096"/>
                <a:gd name="connsiteY5" fmla="*/ 867873 h 873607"/>
                <a:gd name="connsiteX6" fmla="*/ 1542918 w 1828096"/>
                <a:gd name="connsiteY6" fmla="*/ 653067 h 873607"/>
                <a:gd name="connsiteX7" fmla="*/ 1654265 w 1828096"/>
                <a:gd name="connsiteY7" fmla="*/ 628070 h 873607"/>
                <a:gd name="connsiteX8" fmla="*/ 1748467 w 1828096"/>
                <a:gd name="connsiteY8" fmla="*/ 111395 h 87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096" h="873607">
                  <a:moveTo>
                    <a:pt x="1748467" y="111395"/>
                  </a:moveTo>
                  <a:cubicBezTo>
                    <a:pt x="1771804" y="73851"/>
                    <a:pt x="1798950" y="36688"/>
                    <a:pt x="1828096" y="0"/>
                  </a:cubicBezTo>
                  <a:cubicBezTo>
                    <a:pt x="1492054" y="45432"/>
                    <a:pt x="1180682" y="66343"/>
                    <a:pt x="867691" y="99894"/>
                  </a:cubicBezTo>
                  <a:cubicBezTo>
                    <a:pt x="760630" y="111680"/>
                    <a:pt x="582703" y="197317"/>
                    <a:pt x="482595" y="286567"/>
                  </a:cubicBezTo>
                  <a:cubicBezTo>
                    <a:pt x="301525" y="447006"/>
                    <a:pt x="146648" y="603738"/>
                    <a:pt x="23014" y="756383"/>
                  </a:cubicBezTo>
                  <a:cubicBezTo>
                    <a:pt x="-42899" y="840975"/>
                    <a:pt x="38825" y="891255"/>
                    <a:pt x="191035" y="867873"/>
                  </a:cubicBezTo>
                  <a:cubicBezTo>
                    <a:pt x="649282" y="796018"/>
                    <a:pt x="1106863" y="709620"/>
                    <a:pt x="1542918" y="653067"/>
                  </a:cubicBezTo>
                  <a:cubicBezTo>
                    <a:pt x="1580828" y="647935"/>
                    <a:pt x="1618451" y="639286"/>
                    <a:pt x="1654265" y="628070"/>
                  </a:cubicBezTo>
                  <a:cubicBezTo>
                    <a:pt x="1600068" y="479322"/>
                    <a:pt x="1631786" y="299113"/>
                    <a:pt x="1748467" y="111395"/>
                  </a:cubicBezTo>
                </a:path>
              </a:pathLst>
            </a:custGeom>
            <a:grpFill/>
            <a:ln w="952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BDD3526A-13AA-8F4C-B25E-68EF89EB5612}"/>
                </a:ext>
              </a:extLst>
            </p:cNvPr>
            <p:cNvSpPr/>
            <p:nvPr/>
          </p:nvSpPr>
          <p:spPr>
            <a:xfrm>
              <a:off x="2469416" y="1010643"/>
              <a:ext cx="4988894" cy="3898625"/>
            </a:xfrm>
            <a:custGeom>
              <a:avLst/>
              <a:gdLst>
                <a:gd name="connsiteX0" fmla="*/ 4708243 w 4988894"/>
                <a:gd name="connsiteY0" fmla="*/ 469817 h 3898625"/>
                <a:gd name="connsiteX1" fmla="*/ 3289208 w 4988894"/>
                <a:gd name="connsiteY1" fmla="*/ 849815 h 3898625"/>
                <a:gd name="connsiteX2" fmla="*/ 2921162 w 4988894"/>
                <a:gd name="connsiteY2" fmla="*/ 1070989 h 3898625"/>
                <a:gd name="connsiteX3" fmla="*/ 2836390 w 4988894"/>
                <a:gd name="connsiteY3" fmla="*/ 1241978 h 3898625"/>
                <a:gd name="connsiteX4" fmla="*/ 2634936 w 4988894"/>
                <a:gd name="connsiteY4" fmla="*/ 925662 h 3898625"/>
                <a:gd name="connsiteX5" fmla="*/ 1587281 w 4988894"/>
                <a:gd name="connsiteY5" fmla="*/ 997993 h 3898625"/>
                <a:gd name="connsiteX6" fmla="*/ 1566231 w 4988894"/>
                <a:gd name="connsiteY6" fmla="*/ 1011394 h 3898625"/>
                <a:gd name="connsiteX7" fmla="*/ 1092743 w 4988894"/>
                <a:gd name="connsiteY7" fmla="*/ 273070 h 3898625"/>
                <a:gd name="connsiteX8" fmla="*/ 1132462 w 4988894"/>
                <a:gd name="connsiteY8" fmla="*/ 166427 h 3898625"/>
                <a:gd name="connsiteX9" fmla="*/ 965680 w 4988894"/>
                <a:gd name="connsiteY9" fmla="*/ 0 h 3898625"/>
                <a:gd name="connsiteX10" fmla="*/ 798897 w 4988894"/>
                <a:gd name="connsiteY10" fmla="*/ 166427 h 3898625"/>
                <a:gd name="connsiteX11" fmla="*/ 965680 w 4988894"/>
                <a:gd name="connsiteY11" fmla="*/ 332949 h 3898625"/>
                <a:gd name="connsiteX12" fmla="*/ 983968 w 4988894"/>
                <a:gd name="connsiteY12" fmla="*/ 331048 h 3898625"/>
                <a:gd name="connsiteX13" fmla="*/ 1464123 w 4988894"/>
                <a:gd name="connsiteY13" fmla="*/ 1079733 h 3898625"/>
                <a:gd name="connsiteX14" fmla="*/ 1033974 w 4988894"/>
                <a:gd name="connsiteY14" fmla="*/ 1888487 h 3898625"/>
                <a:gd name="connsiteX15" fmla="*/ 1302007 w 4988894"/>
                <a:gd name="connsiteY15" fmla="*/ 2164123 h 3898625"/>
                <a:gd name="connsiteX16" fmla="*/ 936724 w 4988894"/>
                <a:gd name="connsiteY16" fmla="*/ 2428639 h 3898625"/>
                <a:gd name="connsiteX17" fmla="*/ 43088 w 4988894"/>
                <a:gd name="connsiteY17" fmla="*/ 3607505 h 3898625"/>
                <a:gd name="connsiteX18" fmla="*/ 252924 w 4988894"/>
                <a:gd name="connsiteY18" fmla="*/ 3877153 h 3898625"/>
                <a:gd name="connsiteX19" fmla="*/ 1519082 w 4988894"/>
                <a:gd name="connsiteY19" fmla="*/ 3875538 h 3898625"/>
                <a:gd name="connsiteX20" fmla="*/ 1994380 w 4988894"/>
                <a:gd name="connsiteY20" fmla="*/ 3572243 h 3898625"/>
                <a:gd name="connsiteX21" fmla="*/ 2088106 w 4988894"/>
                <a:gd name="connsiteY21" fmla="*/ 2972497 h 3898625"/>
                <a:gd name="connsiteX22" fmla="*/ 2247459 w 4988894"/>
                <a:gd name="connsiteY22" fmla="*/ 3136358 h 3898625"/>
                <a:gd name="connsiteX23" fmla="*/ 2976026 w 4988894"/>
                <a:gd name="connsiteY23" fmla="*/ 3337762 h 3898625"/>
                <a:gd name="connsiteX24" fmla="*/ 3055274 w 4988894"/>
                <a:gd name="connsiteY24" fmla="*/ 3732207 h 3898625"/>
                <a:gd name="connsiteX25" fmla="*/ 3722596 w 4988894"/>
                <a:gd name="connsiteY25" fmla="*/ 3574429 h 3898625"/>
                <a:gd name="connsiteX26" fmla="*/ 3915286 w 4988894"/>
                <a:gd name="connsiteY26" fmla="*/ 3080565 h 3898625"/>
                <a:gd name="connsiteX27" fmla="*/ 3480661 w 4988894"/>
                <a:gd name="connsiteY27" fmla="*/ 2950066 h 3898625"/>
                <a:gd name="connsiteX28" fmla="*/ 3529429 w 4988894"/>
                <a:gd name="connsiteY28" fmla="*/ 2330360 h 3898625"/>
                <a:gd name="connsiteX29" fmla="*/ 3135951 w 4988894"/>
                <a:gd name="connsiteY29" fmla="*/ 1712365 h 3898625"/>
                <a:gd name="connsiteX30" fmla="*/ 4453068 w 4988894"/>
                <a:gd name="connsiteY30" fmla="*/ 1725387 h 3898625"/>
                <a:gd name="connsiteX31" fmla="*/ 4864548 w 4988894"/>
                <a:gd name="connsiteY31" fmla="*/ 1457925 h 3898625"/>
                <a:gd name="connsiteX32" fmla="*/ 4988849 w 4988894"/>
                <a:gd name="connsiteY32" fmla="*/ 649551 h 3898625"/>
                <a:gd name="connsiteX33" fmla="*/ 4708243 w 4988894"/>
                <a:gd name="connsiteY33" fmla="*/ 469817 h 389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88894" h="3898625">
                  <a:moveTo>
                    <a:pt x="4708243" y="469817"/>
                  </a:moveTo>
                  <a:cubicBezTo>
                    <a:pt x="4240946" y="603738"/>
                    <a:pt x="3762601" y="750871"/>
                    <a:pt x="3289208" y="849815"/>
                  </a:cubicBezTo>
                  <a:cubicBezTo>
                    <a:pt x="3130617" y="882891"/>
                    <a:pt x="2967168" y="978223"/>
                    <a:pt x="2921162" y="1070989"/>
                  </a:cubicBezTo>
                  <a:cubicBezTo>
                    <a:pt x="2892873" y="1128017"/>
                    <a:pt x="2864679" y="1184950"/>
                    <a:pt x="2836390" y="1241978"/>
                  </a:cubicBezTo>
                  <a:lnTo>
                    <a:pt x="2634936" y="925662"/>
                  </a:lnTo>
                  <a:cubicBezTo>
                    <a:pt x="2498538" y="699640"/>
                    <a:pt x="2029432" y="731956"/>
                    <a:pt x="1587281" y="997993"/>
                  </a:cubicBezTo>
                  <a:cubicBezTo>
                    <a:pt x="1580042" y="1002365"/>
                    <a:pt x="1573375" y="1007022"/>
                    <a:pt x="1566231" y="1011394"/>
                  </a:cubicBezTo>
                  <a:lnTo>
                    <a:pt x="1092743" y="273070"/>
                  </a:lnTo>
                  <a:cubicBezTo>
                    <a:pt x="1117127" y="244081"/>
                    <a:pt x="1132462" y="207202"/>
                    <a:pt x="1132462" y="166427"/>
                  </a:cubicBezTo>
                  <a:cubicBezTo>
                    <a:pt x="1132462" y="74517"/>
                    <a:pt x="1057786" y="0"/>
                    <a:pt x="965680" y="0"/>
                  </a:cubicBezTo>
                  <a:cubicBezTo>
                    <a:pt x="873573" y="0"/>
                    <a:pt x="798897" y="74517"/>
                    <a:pt x="798897" y="166427"/>
                  </a:cubicBezTo>
                  <a:cubicBezTo>
                    <a:pt x="798897" y="258338"/>
                    <a:pt x="873573" y="332949"/>
                    <a:pt x="965680" y="332949"/>
                  </a:cubicBezTo>
                  <a:cubicBezTo>
                    <a:pt x="971966" y="332949"/>
                    <a:pt x="977872" y="331809"/>
                    <a:pt x="983968" y="331048"/>
                  </a:cubicBezTo>
                  <a:lnTo>
                    <a:pt x="1464123" y="1079733"/>
                  </a:lnTo>
                  <a:cubicBezTo>
                    <a:pt x="1101125" y="1340352"/>
                    <a:pt x="910816" y="1684707"/>
                    <a:pt x="1033974" y="1888487"/>
                  </a:cubicBezTo>
                  <a:lnTo>
                    <a:pt x="1302007" y="2164123"/>
                  </a:lnTo>
                  <a:cubicBezTo>
                    <a:pt x="1169896" y="2192162"/>
                    <a:pt x="1016162" y="2304603"/>
                    <a:pt x="936724" y="2428639"/>
                  </a:cubicBezTo>
                  <a:cubicBezTo>
                    <a:pt x="682216" y="2824889"/>
                    <a:pt x="353984" y="3218383"/>
                    <a:pt x="43088" y="3607505"/>
                  </a:cubicBezTo>
                  <a:cubicBezTo>
                    <a:pt x="-61401" y="3734393"/>
                    <a:pt x="30134" y="3860615"/>
                    <a:pt x="252924" y="3877153"/>
                  </a:cubicBezTo>
                  <a:cubicBezTo>
                    <a:pt x="659832" y="3905953"/>
                    <a:pt x="1084647" y="3906143"/>
                    <a:pt x="1519082" y="3875538"/>
                  </a:cubicBezTo>
                  <a:cubicBezTo>
                    <a:pt x="1758350" y="3856528"/>
                    <a:pt x="1974472" y="3713958"/>
                    <a:pt x="1994380" y="3572243"/>
                  </a:cubicBezTo>
                  <a:cubicBezTo>
                    <a:pt x="2026384" y="3371124"/>
                    <a:pt x="2054387" y="3171716"/>
                    <a:pt x="2088106" y="2972497"/>
                  </a:cubicBezTo>
                  <a:lnTo>
                    <a:pt x="2247459" y="3136358"/>
                  </a:lnTo>
                  <a:cubicBezTo>
                    <a:pt x="2445198" y="3320559"/>
                    <a:pt x="2694848" y="3431764"/>
                    <a:pt x="2976026" y="3337762"/>
                  </a:cubicBezTo>
                  <a:lnTo>
                    <a:pt x="3055274" y="3732207"/>
                  </a:lnTo>
                  <a:cubicBezTo>
                    <a:pt x="3125474" y="3942451"/>
                    <a:pt x="3463325" y="3811476"/>
                    <a:pt x="3722596" y="3574429"/>
                  </a:cubicBezTo>
                  <a:cubicBezTo>
                    <a:pt x="3982914" y="3336527"/>
                    <a:pt x="3990439" y="3128754"/>
                    <a:pt x="3915286" y="3080565"/>
                  </a:cubicBezTo>
                  <a:lnTo>
                    <a:pt x="3480661" y="2950066"/>
                  </a:lnTo>
                  <a:cubicBezTo>
                    <a:pt x="3649729" y="2717771"/>
                    <a:pt x="3633537" y="2502680"/>
                    <a:pt x="3529429" y="2330360"/>
                  </a:cubicBezTo>
                  <a:lnTo>
                    <a:pt x="3135951" y="1712365"/>
                  </a:lnTo>
                  <a:cubicBezTo>
                    <a:pt x="3576863" y="1700674"/>
                    <a:pt x="4009489" y="1717878"/>
                    <a:pt x="4453068" y="1725387"/>
                  </a:cubicBezTo>
                  <a:cubicBezTo>
                    <a:pt x="4625470" y="1729569"/>
                    <a:pt x="4818733" y="1608384"/>
                    <a:pt x="4864548" y="1457925"/>
                  </a:cubicBezTo>
                  <a:cubicBezTo>
                    <a:pt x="4942463" y="1184665"/>
                    <a:pt x="4982753" y="913781"/>
                    <a:pt x="4988849" y="649551"/>
                  </a:cubicBezTo>
                  <a:cubicBezTo>
                    <a:pt x="4991707" y="504604"/>
                    <a:pt x="4860167" y="424575"/>
                    <a:pt x="4708243" y="469817"/>
                  </a:cubicBezTo>
                </a:path>
              </a:pathLst>
            </a:custGeom>
            <a:grpFill/>
            <a:ln w="952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4FA3463-A3B5-4B47-82B3-06CC54A8ED7A}"/>
                </a:ext>
              </a:extLst>
            </p:cNvPr>
            <p:cNvSpPr/>
            <p:nvPr/>
          </p:nvSpPr>
          <p:spPr>
            <a:xfrm>
              <a:off x="4473606" y="761569"/>
              <a:ext cx="1272754" cy="1118848"/>
            </a:xfrm>
            <a:custGeom>
              <a:avLst/>
              <a:gdLst>
                <a:gd name="connsiteX0" fmla="*/ 280606 w 1272754"/>
                <a:gd name="connsiteY0" fmla="*/ 873057 h 1118848"/>
                <a:gd name="connsiteX1" fmla="*/ 760476 w 1272754"/>
                <a:gd name="connsiteY1" fmla="*/ 1096607 h 1118848"/>
                <a:gd name="connsiteX2" fmla="*/ 774668 w 1272754"/>
                <a:gd name="connsiteY2" fmla="*/ 1118848 h 1118848"/>
                <a:gd name="connsiteX3" fmla="*/ 857917 w 1272754"/>
                <a:gd name="connsiteY3" fmla="*/ 998614 h 1118848"/>
                <a:gd name="connsiteX4" fmla="*/ 1261872 w 1272754"/>
                <a:gd name="connsiteY4" fmla="*/ 178644 h 1118848"/>
                <a:gd name="connsiteX5" fmla="*/ 1142238 w 1272754"/>
                <a:gd name="connsiteY5" fmla="*/ 2522 h 1118848"/>
                <a:gd name="connsiteX6" fmla="*/ 510730 w 1272754"/>
                <a:gd name="connsiteY6" fmla="*/ 30846 h 1118848"/>
                <a:gd name="connsiteX7" fmla="*/ 244602 w 1272754"/>
                <a:gd name="connsiteY7" fmla="*/ 248694 h 1118848"/>
                <a:gd name="connsiteX8" fmla="*/ 0 w 1272754"/>
                <a:gd name="connsiteY8" fmla="*/ 909365 h 1118848"/>
                <a:gd name="connsiteX9" fmla="*/ 280606 w 1272754"/>
                <a:gd name="connsiteY9" fmla="*/ 873057 h 11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2754" h="1118848">
                  <a:moveTo>
                    <a:pt x="280606" y="873057"/>
                  </a:moveTo>
                  <a:cubicBezTo>
                    <a:pt x="503015" y="873057"/>
                    <a:pt x="673513" y="952421"/>
                    <a:pt x="760476" y="1096607"/>
                  </a:cubicBezTo>
                  <a:lnTo>
                    <a:pt x="774668" y="1118848"/>
                  </a:lnTo>
                  <a:cubicBezTo>
                    <a:pt x="812387" y="1086627"/>
                    <a:pt x="842677" y="1044902"/>
                    <a:pt x="857917" y="998614"/>
                  </a:cubicBezTo>
                  <a:cubicBezTo>
                    <a:pt x="1016032" y="704349"/>
                    <a:pt x="1151287" y="489448"/>
                    <a:pt x="1261872" y="178644"/>
                  </a:cubicBezTo>
                  <a:cubicBezTo>
                    <a:pt x="1297305" y="75708"/>
                    <a:pt x="1243298" y="-8028"/>
                    <a:pt x="1142238" y="2522"/>
                  </a:cubicBezTo>
                  <a:cubicBezTo>
                    <a:pt x="960691" y="24478"/>
                    <a:pt x="707422" y="-32075"/>
                    <a:pt x="510730" y="30846"/>
                  </a:cubicBezTo>
                  <a:cubicBezTo>
                    <a:pt x="400621" y="65823"/>
                    <a:pt x="277844" y="166953"/>
                    <a:pt x="244602" y="248694"/>
                  </a:cubicBezTo>
                  <a:cubicBezTo>
                    <a:pt x="159829" y="465686"/>
                    <a:pt x="90488" y="684769"/>
                    <a:pt x="0" y="909365"/>
                  </a:cubicBezTo>
                  <a:cubicBezTo>
                    <a:pt x="97536" y="885698"/>
                    <a:pt x="192500" y="873057"/>
                    <a:pt x="280606" y="873057"/>
                  </a:cubicBezTo>
                </a:path>
              </a:pathLst>
            </a:custGeom>
            <a:grpFill/>
            <a:ln w="9525" cap="flat">
              <a:noFill/>
              <a:prstDash val="solid"/>
              <a:miter/>
            </a:ln>
          </p:spPr>
          <p:txBody>
            <a:bodyPr rtlCol="0" anchor="ctr"/>
            <a:lstStyle/>
            <a:p>
              <a:endParaRPr lang="en-US"/>
            </a:p>
          </p:txBody>
        </p:sp>
      </p:grpSp>
      <p:grpSp>
        <p:nvGrpSpPr>
          <p:cNvPr id="202" name="Group 201">
            <a:extLst>
              <a:ext uri="{FF2B5EF4-FFF2-40B4-BE49-F238E27FC236}">
                <a16:creationId xmlns:a16="http://schemas.microsoft.com/office/drawing/2014/main" id="{DC3AE43A-2B7D-824F-B70D-623D413386BC}"/>
              </a:ext>
            </a:extLst>
          </p:cNvPr>
          <p:cNvGrpSpPr/>
          <p:nvPr/>
        </p:nvGrpSpPr>
        <p:grpSpPr>
          <a:xfrm rot="10800000">
            <a:off x="2925585" y="637818"/>
            <a:ext cx="467595" cy="475721"/>
            <a:chOff x="3355397" y="-1559484"/>
            <a:chExt cx="492743" cy="501307"/>
          </a:xfrm>
          <a:solidFill>
            <a:schemeClr val="accent1">
              <a:lumMod val="40000"/>
              <a:lumOff val="60000"/>
            </a:schemeClr>
          </a:solidFill>
        </p:grpSpPr>
        <p:sp>
          <p:nvSpPr>
            <p:cNvPr id="203" name="Freeform 202">
              <a:extLst>
                <a:ext uri="{FF2B5EF4-FFF2-40B4-BE49-F238E27FC236}">
                  <a16:creationId xmlns:a16="http://schemas.microsoft.com/office/drawing/2014/main" id="{20AB1E35-AAD2-284F-933D-F67722CC56AC}"/>
                </a:ext>
              </a:extLst>
            </p:cNvPr>
            <p:cNvSpPr/>
            <p:nvPr/>
          </p:nvSpPr>
          <p:spPr>
            <a:xfrm>
              <a:off x="3355397" y="-1559484"/>
              <a:ext cx="241982" cy="250546"/>
            </a:xfrm>
            <a:custGeom>
              <a:avLst/>
              <a:gdLst>
                <a:gd name="connsiteX0" fmla="*/ 182821 w 241982"/>
                <a:gd name="connsiteY0" fmla="*/ 0 h 250546"/>
                <a:gd name="connsiteX1" fmla="*/ 241982 w 241982"/>
                <a:gd name="connsiteY1" fmla="*/ 0 h 250546"/>
                <a:gd name="connsiteX2" fmla="*/ 237204 w 241982"/>
                <a:gd name="connsiteY2" fmla="*/ 47388 h 250546"/>
                <a:gd name="connsiteX3" fmla="*/ 37863 w 241982"/>
                <a:gd name="connsiteY3" fmla="*/ 246729 h 250546"/>
                <a:gd name="connsiteX4" fmla="*/ 0 w 241982"/>
                <a:gd name="connsiteY4" fmla="*/ 250546 h 250546"/>
                <a:gd name="connsiteX5" fmla="*/ 0 w 241982"/>
                <a:gd name="connsiteY5" fmla="*/ 191385 h 250546"/>
                <a:gd name="connsiteX6" fmla="*/ 25940 w 241982"/>
                <a:gd name="connsiteY6" fmla="*/ 188770 h 250546"/>
                <a:gd name="connsiteX7" fmla="*/ 179245 w 241982"/>
                <a:gd name="connsiteY7" fmla="*/ 35465 h 250546"/>
                <a:gd name="connsiteX8" fmla="*/ 182821 w 241982"/>
                <a:gd name="connsiteY8" fmla="*/ 0 h 25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82" h="250546">
                  <a:moveTo>
                    <a:pt x="182821" y="0"/>
                  </a:moveTo>
                  <a:lnTo>
                    <a:pt x="241982" y="0"/>
                  </a:lnTo>
                  <a:lnTo>
                    <a:pt x="237204" y="47388"/>
                  </a:lnTo>
                  <a:cubicBezTo>
                    <a:pt x="216730" y="147446"/>
                    <a:pt x="137921" y="226255"/>
                    <a:pt x="37863" y="246729"/>
                  </a:cubicBezTo>
                  <a:lnTo>
                    <a:pt x="0" y="250546"/>
                  </a:lnTo>
                  <a:lnTo>
                    <a:pt x="0" y="191385"/>
                  </a:lnTo>
                  <a:lnTo>
                    <a:pt x="25940" y="188770"/>
                  </a:lnTo>
                  <a:cubicBezTo>
                    <a:pt x="102890" y="173024"/>
                    <a:pt x="163499" y="112415"/>
                    <a:pt x="179245" y="35465"/>
                  </a:cubicBezTo>
                  <a:lnTo>
                    <a:pt x="18282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4" name="Freeform 203">
              <a:extLst>
                <a:ext uri="{FF2B5EF4-FFF2-40B4-BE49-F238E27FC236}">
                  <a16:creationId xmlns:a16="http://schemas.microsoft.com/office/drawing/2014/main" id="{1C0A8BA3-9E39-4945-8060-4B7C2BDCCDFA}"/>
                </a:ext>
              </a:extLst>
            </p:cNvPr>
            <p:cNvSpPr/>
            <p:nvPr/>
          </p:nvSpPr>
          <p:spPr>
            <a:xfrm>
              <a:off x="3355397" y="-1559484"/>
              <a:ext cx="373158" cy="381722"/>
            </a:xfrm>
            <a:custGeom>
              <a:avLst/>
              <a:gdLst>
                <a:gd name="connsiteX0" fmla="*/ 319801 w 373158"/>
                <a:gd name="connsiteY0" fmla="*/ 0 h 381722"/>
                <a:gd name="connsiteX1" fmla="*/ 373158 w 373158"/>
                <a:gd name="connsiteY1" fmla="*/ 0 h 381722"/>
                <a:gd name="connsiteX2" fmla="*/ 365715 w 373158"/>
                <a:gd name="connsiteY2" fmla="*/ 73824 h 381722"/>
                <a:gd name="connsiteX3" fmla="*/ 64299 w 373158"/>
                <a:gd name="connsiteY3" fmla="*/ 375240 h 381722"/>
                <a:gd name="connsiteX4" fmla="*/ 0 w 373158"/>
                <a:gd name="connsiteY4" fmla="*/ 381722 h 381722"/>
                <a:gd name="connsiteX5" fmla="*/ 0 w 373158"/>
                <a:gd name="connsiteY5" fmla="*/ 328365 h 381722"/>
                <a:gd name="connsiteX6" fmla="*/ 53546 w 373158"/>
                <a:gd name="connsiteY6" fmla="*/ 322967 h 381722"/>
                <a:gd name="connsiteX7" fmla="*/ 313442 w 373158"/>
                <a:gd name="connsiteY7" fmla="*/ 63071 h 381722"/>
                <a:gd name="connsiteX8" fmla="*/ 319801 w 373158"/>
                <a:gd name="connsiteY8" fmla="*/ 0 h 38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158" h="381722">
                  <a:moveTo>
                    <a:pt x="319801" y="0"/>
                  </a:moveTo>
                  <a:lnTo>
                    <a:pt x="373158" y="0"/>
                  </a:lnTo>
                  <a:lnTo>
                    <a:pt x="365715" y="73824"/>
                  </a:lnTo>
                  <a:cubicBezTo>
                    <a:pt x="334756" y="225118"/>
                    <a:pt x="215593" y="344281"/>
                    <a:pt x="64299" y="375240"/>
                  </a:cubicBezTo>
                  <a:lnTo>
                    <a:pt x="0" y="381722"/>
                  </a:lnTo>
                  <a:lnTo>
                    <a:pt x="0" y="328365"/>
                  </a:lnTo>
                  <a:lnTo>
                    <a:pt x="53546" y="322967"/>
                  </a:lnTo>
                  <a:cubicBezTo>
                    <a:pt x="183999" y="296273"/>
                    <a:pt x="286748" y="193524"/>
                    <a:pt x="313442" y="63071"/>
                  </a:cubicBezTo>
                  <a:lnTo>
                    <a:pt x="3198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 name="Freeform 204">
              <a:extLst>
                <a:ext uri="{FF2B5EF4-FFF2-40B4-BE49-F238E27FC236}">
                  <a16:creationId xmlns:a16="http://schemas.microsoft.com/office/drawing/2014/main" id="{12FE2D4D-C87C-B14F-AA33-B50E59B4E955}"/>
                </a:ext>
              </a:extLst>
            </p:cNvPr>
            <p:cNvSpPr/>
            <p:nvPr/>
          </p:nvSpPr>
          <p:spPr>
            <a:xfrm>
              <a:off x="3355397" y="-1559484"/>
              <a:ext cx="492743" cy="501307"/>
            </a:xfrm>
            <a:custGeom>
              <a:avLst/>
              <a:gdLst>
                <a:gd name="connsiteX0" fmla="*/ 440871 w 492743"/>
                <a:gd name="connsiteY0" fmla="*/ 0 h 501307"/>
                <a:gd name="connsiteX1" fmla="*/ 492743 w 492743"/>
                <a:gd name="connsiteY1" fmla="*/ 0 h 501307"/>
                <a:gd name="connsiteX2" fmla="*/ 482871 w 492743"/>
                <a:gd name="connsiteY2" fmla="*/ 97925 h 501307"/>
                <a:gd name="connsiteX3" fmla="*/ 88400 w 492743"/>
                <a:gd name="connsiteY3" fmla="*/ 492396 h 501307"/>
                <a:gd name="connsiteX4" fmla="*/ 0 w 492743"/>
                <a:gd name="connsiteY4" fmla="*/ 501307 h 501307"/>
                <a:gd name="connsiteX5" fmla="*/ 0 w 492743"/>
                <a:gd name="connsiteY5" fmla="*/ 449436 h 501307"/>
                <a:gd name="connsiteX6" fmla="*/ 77947 w 492743"/>
                <a:gd name="connsiteY6" fmla="*/ 441578 h 501307"/>
                <a:gd name="connsiteX7" fmla="*/ 432053 w 492743"/>
                <a:gd name="connsiteY7" fmla="*/ 87472 h 501307"/>
                <a:gd name="connsiteX8" fmla="*/ 440871 w 492743"/>
                <a:gd name="connsiteY8" fmla="*/ 0 h 5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743" h="501307">
                  <a:moveTo>
                    <a:pt x="440871" y="0"/>
                  </a:moveTo>
                  <a:lnTo>
                    <a:pt x="492743" y="0"/>
                  </a:lnTo>
                  <a:lnTo>
                    <a:pt x="482871" y="97925"/>
                  </a:lnTo>
                  <a:cubicBezTo>
                    <a:pt x="442354" y="295926"/>
                    <a:pt x="286401" y="451879"/>
                    <a:pt x="88400" y="492396"/>
                  </a:cubicBezTo>
                  <a:lnTo>
                    <a:pt x="0" y="501307"/>
                  </a:lnTo>
                  <a:lnTo>
                    <a:pt x="0" y="449436"/>
                  </a:lnTo>
                  <a:lnTo>
                    <a:pt x="77947" y="441578"/>
                  </a:lnTo>
                  <a:cubicBezTo>
                    <a:pt x="255688" y="405207"/>
                    <a:pt x="395682" y="265213"/>
                    <a:pt x="432053" y="87472"/>
                  </a:cubicBezTo>
                  <a:lnTo>
                    <a:pt x="44087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 name="Oval 205">
              <a:extLst>
                <a:ext uri="{FF2B5EF4-FFF2-40B4-BE49-F238E27FC236}">
                  <a16:creationId xmlns:a16="http://schemas.microsoft.com/office/drawing/2014/main" id="{416E558E-311B-FE46-93BC-D1FB825287E8}"/>
                </a:ext>
              </a:extLst>
            </p:cNvPr>
            <p:cNvSpPr/>
            <p:nvPr/>
          </p:nvSpPr>
          <p:spPr>
            <a:xfrm>
              <a:off x="3355397" y="-1559484"/>
              <a:ext cx="83109" cy="831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a:extLst>
              <a:ext uri="{FF2B5EF4-FFF2-40B4-BE49-F238E27FC236}">
                <a16:creationId xmlns:a16="http://schemas.microsoft.com/office/drawing/2014/main" id="{8056D8BE-396F-CC46-9384-29DEECD40E2A}"/>
              </a:ext>
            </a:extLst>
          </p:cNvPr>
          <p:cNvGrpSpPr/>
          <p:nvPr/>
        </p:nvGrpSpPr>
        <p:grpSpPr>
          <a:xfrm rot="6328713">
            <a:off x="2167542" y="376099"/>
            <a:ext cx="454631" cy="462532"/>
            <a:chOff x="3355397" y="-1559484"/>
            <a:chExt cx="492743" cy="501307"/>
          </a:xfrm>
          <a:solidFill>
            <a:schemeClr val="accent1">
              <a:lumMod val="40000"/>
              <a:lumOff val="60000"/>
            </a:schemeClr>
          </a:solidFill>
        </p:grpSpPr>
        <p:sp>
          <p:nvSpPr>
            <p:cNvPr id="208" name="Freeform 207">
              <a:extLst>
                <a:ext uri="{FF2B5EF4-FFF2-40B4-BE49-F238E27FC236}">
                  <a16:creationId xmlns:a16="http://schemas.microsoft.com/office/drawing/2014/main" id="{81374FF1-4954-2C48-A91B-D06B649CA176}"/>
                </a:ext>
              </a:extLst>
            </p:cNvPr>
            <p:cNvSpPr/>
            <p:nvPr/>
          </p:nvSpPr>
          <p:spPr>
            <a:xfrm>
              <a:off x="3355397" y="-1559484"/>
              <a:ext cx="241982" cy="250546"/>
            </a:xfrm>
            <a:custGeom>
              <a:avLst/>
              <a:gdLst>
                <a:gd name="connsiteX0" fmla="*/ 182821 w 241982"/>
                <a:gd name="connsiteY0" fmla="*/ 0 h 250546"/>
                <a:gd name="connsiteX1" fmla="*/ 241982 w 241982"/>
                <a:gd name="connsiteY1" fmla="*/ 0 h 250546"/>
                <a:gd name="connsiteX2" fmla="*/ 237204 w 241982"/>
                <a:gd name="connsiteY2" fmla="*/ 47388 h 250546"/>
                <a:gd name="connsiteX3" fmla="*/ 37863 w 241982"/>
                <a:gd name="connsiteY3" fmla="*/ 246729 h 250546"/>
                <a:gd name="connsiteX4" fmla="*/ 0 w 241982"/>
                <a:gd name="connsiteY4" fmla="*/ 250546 h 250546"/>
                <a:gd name="connsiteX5" fmla="*/ 0 w 241982"/>
                <a:gd name="connsiteY5" fmla="*/ 191385 h 250546"/>
                <a:gd name="connsiteX6" fmla="*/ 25940 w 241982"/>
                <a:gd name="connsiteY6" fmla="*/ 188770 h 250546"/>
                <a:gd name="connsiteX7" fmla="*/ 179245 w 241982"/>
                <a:gd name="connsiteY7" fmla="*/ 35465 h 250546"/>
                <a:gd name="connsiteX8" fmla="*/ 182821 w 241982"/>
                <a:gd name="connsiteY8" fmla="*/ 0 h 25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82" h="250546">
                  <a:moveTo>
                    <a:pt x="182821" y="0"/>
                  </a:moveTo>
                  <a:lnTo>
                    <a:pt x="241982" y="0"/>
                  </a:lnTo>
                  <a:lnTo>
                    <a:pt x="237204" y="47388"/>
                  </a:lnTo>
                  <a:cubicBezTo>
                    <a:pt x="216730" y="147446"/>
                    <a:pt x="137921" y="226255"/>
                    <a:pt x="37863" y="246729"/>
                  </a:cubicBezTo>
                  <a:lnTo>
                    <a:pt x="0" y="250546"/>
                  </a:lnTo>
                  <a:lnTo>
                    <a:pt x="0" y="191385"/>
                  </a:lnTo>
                  <a:lnTo>
                    <a:pt x="25940" y="188770"/>
                  </a:lnTo>
                  <a:cubicBezTo>
                    <a:pt x="102890" y="173024"/>
                    <a:pt x="163499" y="112415"/>
                    <a:pt x="179245" y="35465"/>
                  </a:cubicBezTo>
                  <a:lnTo>
                    <a:pt x="18282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9" name="Freeform 208">
              <a:extLst>
                <a:ext uri="{FF2B5EF4-FFF2-40B4-BE49-F238E27FC236}">
                  <a16:creationId xmlns:a16="http://schemas.microsoft.com/office/drawing/2014/main" id="{617BAE66-6F4A-A94E-8862-157C7F75B816}"/>
                </a:ext>
              </a:extLst>
            </p:cNvPr>
            <p:cNvSpPr/>
            <p:nvPr/>
          </p:nvSpPr>
          <p:spPr>
            <a:xfrm>
              <a:off x="3355397" y="-1559484"/>
              <a:ext cx="373158" cy="381722"/>
            </a:xfrm>
            <a:custGeom>
              <a:avLst/>
              <a:gdLst>
                <a:gd name="connsiteX0" fmla="*/ 319801 w 373158"/>
                <a:gd name="connsiteY0" fmla="*/ 0 h 381722"/>
                <a:gd name="connsiteX1" fmla="*/ 373158 w 373158"/>
                <a:gd name="connsiteY1" fmla="*/ 0 h 381722"/>
                <a:gd name="connsiteX2" fmla="*/ 365715 w 373158"/>
                <a:gd name="connsiteY2" fmla="*/ 73824 h 381722"/>
                <a:gd name="connsiteX3" fmla="*/ 64299 w 373158"/>
                <a:gd name="connsiteY3" fmla="*/ 375240 h 381722"/>
                <a:gd name="connsiteX4" fmla="*/ 0 w 373158"/>
                <a:gd name="connsiteY4" fmla="*/ 381722 h 381722"/>
                <a:gd name="connsiteX5" fmla="*/ 0 w 373158"/>
                <a:gd name="connsiteY5" fmla="*/ 328365 h 381722"/>
                <a:gd name="connsiteX6" fmla="*/ 53546 w 373158"/>
                <a:gd name="connsiteY6" fmla="*/ 322967 h 381722"/>
                <a:gd name="connsiteX7" fmla="*/ 313442 w 373158"/>
                <a:gd name="connsiteY7" fmla="*/ 63071 h 381722"/>
                <a:gd name="connsiteX8" fmla="*/ 319801 w 373158"/>
                <a:gd name="connsiteY8" fmla="*/ 0 h 38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158" h="381722">
                  <a:moveTo>
                    <a:pt x="319801" y="0"/>
                  </a:moveTo>
                  <a:lnTo>
                    <a:pt x="373158" y="0"/>
                  </a:lnTo>
                  <a:lnTo>
                    <a:pt x="365715" y="73824"/>
                  </a:lnTo>
                  <a:cubicBezTo>
                    <a:pt x="334756" y="225118"/>
                    <a:pt x="215593" y="344281"/>
                    <a:pt x="64299" y="375240"/>
                  </a:cubicBezTo>
                  <a:lnTo>
                    <a:pt x="0" y="381722"/>
                  </a:lnTo>
                  <a:lnTo>
                    <a:pt x="0" y="328365"/>
                  </a:lnTo>
                  <a:lnTo>
                    <a:pt x="53546" y="322967"/>
                  </a:lnTo>
                  <a:cubicBezTo>
                    <a:pt x="183999" y="296273"/>
                    <a:pt x="286748" y="193524"/>
                    <a:pt x="313442" y="63071"/>
                  </a:cubicBezTo>
                  <a:lnTo>
                    <a:pt x="3198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0" name="Freeform 209">
              <a:extLst>
                <a:ext uri="{FF2B5EF4-FFF2-40B4-BE49-F238E27FC236}">
                  <a16:creationId xmlns:a16="http://schemas.microsoft.com/office/drawing/2014/main" id="{3780A639-CE1F-254D-A038-66D20668FBB9}"/>
                </a:ext>
              </a:extLst>
            </p:cNvPr>
            <p:cNvSpPr/>
            <p:nvPr/>
          </p:nvSpPr>
          <p:spPr>
            <a:xfrm>
              <a:off x="3355397" y="-1559484"/>
              <a:ext cx="492743" cy="501307"/>
            </a:xfrm>
            <a:custGeom>
              <a:avLst/>
              <a:gdLst>
                <a:gd name="connsiteX0" fmla="*/ 440871 w 492743"/>
                <a:gd name="connsiteY0" fmla="*/ 0 h 501307"/>
                <a:gd name="connsiteX1" fmla="*/ 492743 w 492743"/>
                <a:gd name="connsiteY1" fmla="*/ 0 h 501307"/>
                <a:gd name="connsiteX2" fmla="*/ 482871 w 492743"/>
                <a:gd name="connsiteY2" fmla="*/ 97925 h 501307"/>
                <a:gd name="connsiteX3" fmla="*/ 88400 w 492743"/>
                <a:gd name="connsiteY3" fmla="*/ 492396 h 501307"/>
                <a:gd name="connsiteX4" fmla="*/ 0 w 492743"/>
                <a:gd name="connsiteY4" fmla="*/ 501307 h 501307"/>
                <a:gd name="connsiteX5" fmla="*/ 0 w 492743"/>
                <a:gd name="connsiteY5" fmla="*/ 449436 h 501307"/>
                <a:gd name="connsiteX6" fmla="*/ 77947 w 492743"/>
                <a:gd name="connsiteY6" fmla="*/ 441578 h 501307"/>
                <a:gd name="connsiteX7" fmla="*/ 432053 w 492743"/>
                <a:gd name="connsiteY7" fmla="*/ 87472 h 501307"/>
                <a:gd name="connsiteX8" fmla="*/ 440871 w 492743"/>
                <a:gd name="connsiteY8" fmla="*/ 0 h 5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743" h="501307">
                  <a:moveTo>
                    <a:pt x="440871" y="0"/>
                  </a:moveTo>
                  <a:lnTo>
                    <a:pt x="492743" y="0"/>
                  </a:lnTo>
                  <a:lnTo>
                    <a:pt x="482871" y="97925"/>
                  </a:lnTo>
                  <a:cubicBezTo>
                    <a:pt x="442354" y="295926"/>
                    <a:pt x="286401" y="451879"/>
                    <a:pt x="88400" y="492396"/>
                  </a:cubicBezTo>
                  <a:lnTo>
                    <a:pt x="0" y="501307"/>
                  </a:lnTo>
                  <a:lnTo>
                    <a:pt x="0" y="449436"/>
                  </a:lnTo>
                  <a:lnTo>
                    <a:pt x="77947" y="441578"/>
                  </a:lnTo>
                  <a:cubicBezTo>
                    <a:pt x="255688" y="405207"/>
                    <a:pt x="395682" y="265213"/>
                    <a:pt x="432053" y="87472"/>
                  </a:cubicBezTo>
                  <a:lnTo>
                    <a:pt x="44087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1" name="Oval 210">
              <a:extLst>
                <a:ext uri="{FF2B5EF4-FFF2-40B4-BE49-F238E27FC236}">
                  <a16:creationId xmlns:a16="http://schemas.microsoft.com/office/drawing/2014/main" id="{BC29ECFF-332D-4D4D-8889-0107D57E5CE7}"/>
                </a:ext>
              </a:extLst>
            </p:cNvPr>
            <p:cNvSpPr/>
            <p:nvPr/>
          </p:nvSpPr>
          <p:spPr>
            <a:xfrm>
              <a:off x="3355397" y="-1559484"/>
              <a:ext cx="83109" cy="831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0F667242-9806-B24B-B69C-417228DDED3A}"/>
              </a:ext>
            </a:extLst>
          </p:cNvPr>
          <p:cNvGrpSpPr/>
          <p:nvPr/>
        </p:nvGrpSpPr>
        <p:grpSpPr>
          <a:xfrm>
            <a:off x="1625645" y="620260"/>
            <a:ext cx="269597" cy="560496"/>
            <a:chOff x="742400" y="660372"/>
            <a:chExt cx="340058" cy="706985"/>
          </a:xfrm>
        </p:grpSpPr>
        <p:sp>
          <p:nvSpPr>
            <p:cNvPr id="213" name="Oval 148">
              <a:extLst>
                <a:ext uri="{FF2B5EF4-FFF2-40B4-BE49-F238E27FC236}">
                  <a16:creationId xmlns:a16="http://schemas.microsoft.com/office/drawing/2014/main" id="{45996758-F222-6947-A24C-7FE2115D7764}"/>
                </a:ext>
              </a:extLst>
            </p:cNvPr>
            <p:cNvSpPr/>
            <p:nvPr/>
          </p:nvSpPr>
          <p:spPr>
            <a:xfrm rot="19293895">
              <a:off x="834609" y="660372"/>
              <a:ext cx="192134" cy="563154"/>
            </a:xfrm>
            <a:custGeom>
              <a:avLst/>
              <a:gdLst>
                <a:gd name="connsiteX0" fmla="*/ 0 w 211949"/>
                <a:gd name="connsiteY0" fmla="*/ 281574 h 563147"/>
                <a:gd name="connsiteX1" fmla="*/ 105975 w 211949"/>
                <a:gd name="connsiteY1" fmla="*/ 0 h 563147"/>
                <a:gd name="connsiteX2" fmla="*/ 211950 w 211949"/>
                <a:gd name="connsiteY2" fmla="*/ 281574 h 563147"/>
                <a:gd name="connsiteX3" fmla="*/ 105975 w 211949"/>
                <a:gd name="connsiteY3" fmla="*/ 563148 h 563147"/>
                <a:gd name="connsiteX4" fmla="*/ 0 w 211949"/>
                <a:gd name="connsiteY4" fmla="*/ 281574 h 563147"/>
                <a:gd name="connsiteX0" fmla="*/ 0 w 192134"/>
                <a:gd name="connsiteY0" fmla="*/ 281577 h 563154"/>
                <a:gd name="connsiteX1" fmla="*/ 105975 w 192134"/>
                <a:gd name="connsiteY1" fmla="*/ 3 h 563154"/>
                <a:gd name="connsiteX2" fmla="*/ 192134 w 192134"/>
                <a:gd name="connsiteY2" fmla="*/ 286117 h 563154"/>
                <a:gd name="connsiteX3" fmla="*/ 105975 w 192134"/>
                <a:gd name="connsiteY3" fmla="*/ 563151 h 563154"/>
                <a:gd name="connsiteX4" fmla="*/ 0 w 192134"/>
                <a:gd name="connsiteY4" fmla="*/ 281577 h 563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34" h="563154">
                  <a:moveTo>
                    <a:pt x="0" y="281577"/>
                  </a:moveTo>
                  <a:cubicBezTo>
                    <a:pt x="0" y="126068"/>
                    <a:pt x="73953" y="-754"/>
                    <a:pt x="105975" y="3"/>
                  </a:cubicBezTo>
                  <a:cubicBezTo>
                    <a:pt x="137997" y="760"/>
                    <a:pt x="192134" y="130608"/>
                    <a:pt x="192134" y="286117"/>
                  </a:cubicBezTo>
                  <a:cubicBezTo>
                    <a:pt x="192134" y="441626"/>
                    <a:pt x="137997" y="563908"/>
                    <a:pt x="105975" y="563151"/>
                  </a:cubicBezTo>
                  <a:cubicBezTo>
                    <a:pt x="73953" y="562394"/>
                    <a:pt x="0" y="437086"/>
                    <a:pt x="0" y="281577"/>
                  </a:cubicBezTo>
                  <a:close/>
                </a:path>
              </a:pathLst>
            </a:custGeom>
            <a:solidFill>
              <a:schemeClr val="bg1">
                <a:lumMod val="85000"/>
                <a:alpha val="5476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213">
              <a:extLst>
                <a:ext uri="{FF2B5EF4-FFF2-40B4-BE49-F238E27FC236}">
                  <a16:creationId xmlns:a16="http://schemas.microsoft.com/office/drawing/2014/main" id="{66091AE1-B978-D14C-AA7E-6C7291E2C4D9}"/>
                </a:ext>
              </a:extLst>
            </p:cNvPr>
            <p:cNvGrpSpPr/>
            <p:nvPr/>
          </p:nvGrpSpPr>
          <p:grpSpPr>
            <a:xfrm>
              <a:off x="742400" y="697241"/>
              <a:ext cx="340058" cy="670116"/>
              <a:chOff x="9584202" y="-709172"/>
              <a:chExt cx="485349" cy="956428"/>
            </a:xfrm>
          </p:grpSpPr>
          <p:grpSp>
            <p:nvGrpSpPr>
              <p:cNvPr id="215" name="Group 214">
                <a:extLst>
                  <a:ext uri="{FF2B5EF4-FFF2-40B4-BE49-F238E27FC236}">
                    <a16:creationId xmlns:a16="http://schemas.microsoft.com/office/drawing/2014/main" id="{871C409F-9980-4942-972B-E0A5928CC51A}"/>
                  </a:ext>
                </a:extLst>
              </p:cNvPr>
              <p:cNvGrpSpPr/>
              <p:nvPr/>
            </p:nvGrpSpPr>
            <p:grpSpPr>
              <a:xfrm>
                <a:off x="9626022" y="-709172"/>
                <a:ext cx="443529" cy="783196"/>
                <a:chOff x="9626022" y="-709172"/>
                <a:chExt cx="443529" cy="783196"/>
              </a:xfrm>
            </p:grpSpPr>
            <p:grpSp>
              <p:nvGrpSpPr>
                <p:cNvPr id="220" name="Group 219">
                  <a:extLst>
                    <a:ext uri="{FF2B5EF4-FFF2-40B4-BE49-F238E27FC236}">
                      <a16:creationId xmlns:a16="http://schemas.microsoft.com/office/drawing/2014/main" id="{F93EB9DA-F4CB-AB48-96DE-E20748863317}"/>
                    </a:ext>
                  </a:extLst>
                </p:cNvPr>
                <p:cNvGrpSpPr/>
                <p:nvPr/>
              </p:nvGrpSpPr>
              <p:grpSpPr>
                <a:xfrm>
                  <a:off x="9704243" y="-500807"/>
                  <a:ext cx="365308" cy="206125"/>
                  <a:chOff x="9704243" y="-500807"/>
                  <a:chExt cx="365308" cy="206125"/>
                </a:xfrm>
              </p:grpSpPr>
              <p:sp>
                <p:nvSpPr>
                  <p:cNvPr id="222" name="Triangle 221">
                    <a:extLst>
                      <a:ext uri="{FF2B5EF4-FFF2-40B4-BE49-F238E27FC236}">
                        <a16:creationId xmlns:a16="http://schemas.microsoft.com/office/drawing/2014/main" id="{EC4235BB-55AF-484B-A8FC-9E8A70464FCB}"/>
                      </a:ext>
                    </a:extLst>
                  </p:cNvPr>
                  <p:cNvSpPr/>
                  <p:nvPr/>
                </p:nvSpPr>
                <p:spPr>
                  <a:xfrm rot="3265728">
                    <a:off x="9821400" y="-540620"/>
                    <a:ext cx="128781" cy="363096"/>
                  </a:xfrm>
                  <a:prstGeom prst="triangle">
                    <a:avLst/>
                  </a:prstGeom>
                  <a:gradFill>
                    <a:gsLst>
                      <a:gs pos="0">
                        <a:schemeClr val="bg1">
                          <a:lumMod val="85000"/>
                        </a:schemeClr>
                      </a:gs>
                      <a:gs pos="55000">
                        <a:schemeClr val="tx1">
                          <a:lumMod val="50000"/>
                          <a:lumOff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5BC80853-230F-DD4F-A8C8-80EC12C5E51C}"/>
                      </a:ext>
                    </a:extLst>
                  </p:cNvPr>
                  <p:cNvSpPr/>
                  <p:nvPr/>
                </p:nvSpPr>
                <p:spPr>
                  <a:xfrm>
                    <a:off x="9991151" y="-500807"/>
                    <a:ext cx="78400" cy="78401"/>
                  </a:xfrm>
                  <a:prstGeom prst="ellipse">
                    <a:avLst/>
                  </a:prstGeom>
                  <a:gradFill flip="none" rotWithShape="1">
                    <a:gsLst>
                      <a:gs pos="0">
                        <a:schemeClr val="bg1"/>
                      </a:gs>
                      <a:gs pos="100000">
                        <a:schemeClr val="bg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Moon 134">
                  <a:extLst>
                    <a:ext uri="{FF2B5EF4-FFF2-40B4-BE49-F238E27FC236}">
                      <a16:creationId xmlns:a16="http://schemas.microsoft.com/office/drawing/2014/main" id="{9B7F096F-BABE-D549-BE85-B464579217D6}"/>
                    </a:ext>
                  </a:extLst>
                </p:cNvPr>
                <p:cNvSpPr/>
                <p:nvPr/>
              </p:nvSpPr>
              <p:spPr>
                <a:xfrm rot="19906853">
                  <a:off x="9626022" y="-709172"/>
                  <a:ext cx="321866" cy="783196"/>
                </a:xfrm>
                <a:custGeom>
                  <a:avLst/>
                  <a:gdLst>
                    <a:gd name="connsiteX0" fmla="*/ 276912 w 276912"/>
                    <a:gd name="connsiteY0" fmla="*/ 553824 h 553824"/>
                    <a:gd name="connsiteX1" fmla="*/ 0 w 276912"/>
                    <a:gd name="connsiteY1" fmla="*/ 276912 h 553824"/>
                    <a:gd name="connsiteX2" fmla="*/ 276912 w 276912"/>
                    <a:gd name="connsiteY2" fmla="*/ 0 h 553824"/>
                    <a:gd name="connsiteX3" fmla="*/ 138456 w 276912"/>
                    <a:gd name="connsiteY3" fmla="*/ 276912 h 553824"/>
                    <a:gd name="connsiteX4" fmla="*/ 276912 w 276912"/>
                    <a:gd name="connsiteY4" fmla="*/ 553824 h 553824"/>
                    <a:gd name="connsiteX0" fmla="*/ 276912 w 276912"/>
                    <a:gd name="connsiteY0" fmla="*/ 553824 h 553824"/>
                    <a:gd name="connsiteX1" fmla="*/ 0 w 276912"/>
                    <a:gd name="connsiteY1" fmla="*/ 276912 h 553824"/>
                    <a:gd name="connsiteX2" fmla="*/ 276912 w 276912"/>
                    <a:gd name="connsiteY2" fmla="*/ 0 h 553824"/>
                    <a:gd name="connsiteX3" fmla="*/ 138304 w 276912"/>
                    <a:gd name="connsiteY3" fmla="*/ 282321 h 553824"/>
                    <a:gd name="connsiteX4" fmla="*/ 276912 w 276912"/>
                    <a:gd name="connsiteY4" fmla="*/ 553824 h 553824"/>
                    <a:gd name="connsiteX0" fmla="*/ 250020 w 250020"/>
                    <a:gd name="connsiteY0" fmla="*/ 553824 h 553824"/>
                    <a:gd name="connsiteX1" fmla="*/ 0 w 250020"/>
                    <a:gd name="connsiteY1" fmla="*/ 283077 h 553824"/>
                    <a:gd name="connsiteX2" fmla="*/ 250020 w 250020"/>
                    <a:gd name="connsiteY2" fmla="*/ 0 h 553824"/>
                    <a:gd name="connsiteX3" fmla="*/ 111412 w 250020"/>
                    <a:gd name="connsiteY3" fmla="*/ 282321 h 553824"/>
                    <a:gd name="connsiteX4" fmla="*/ 250020 w 250020"/>
                    <a:gd name="connsiteY4" fmla="*/ 553824 h 553824"/>
                    <a:gd name="connsiteX0" fmla="*/ 250020 w 250020"/>
                    <a:gd name="connsiteY0" fmla="*/ 553824 h 555196"/>
                    <a:gd name="connsiteX1" fmla="*/ 0 w 250020"/>
                    <a:gd name="connsiteY1" fmla="*/ 283077 h 555196"/>
                    <a:gd name="connsiteX2" fmla="*/ 250020 w 250020"/>
                    <a:gd name="connsiteY2" fmla="*/ 0 h 555196"/>
                    <a:gd name="connsiteX3" fmla="*/ 111412 w 250020"/>
                    <a:gd name="connsiteY3" fmla="*/ 282321 h 555196"/>
                    <a:gd name="connsiteX4" fmla="*/ 250020 w 250020"/>
                    <a:gd name="connsiteY4" fmla="*/ 553824 h 555196"/>
                    <a:gd name="connsiteX0" fmla="*/ 250020 w 250020"/>
                    <a:gd name="connsiteY0" fmla="*/ 553824 h 555196"/>
                    <a:gd name="connsiteX1" fmla="*/ 0 w 250020"/>
                    <a:gd name="connsiteY1" fmla="*/ 283077 h 555196"/>
                    <a:gd name="connsiteX2" fmla="*/ 250020 w 250020"/>
                    <a:gd name="connsiteY2" fmla="*/ 0 h 555196"/>
                    <a:gd name="connsiteX3" fmla="*/ 111412 w 250020"/>
                    <a:gd name="connsiteY3" fmla="*/ 282321 h 555196"/>
                    <a:gd name="connsiteX4" fmla="*/ 250020 w 250020"/>
                    <a:gd name="connsiteY4" fmla="*/ 553824 h 555196"/>
                    <a:gd name="connsiteX0" fmla="*/ 255651 w 255651"/>
                    <a:gd name="connsiteY0" fmla="*/ 543191 h 544164"/>
                    <a:gd name="connsiteX1" fmla="*/ 5631 w 255651"/>
                    <a:gd name="connsiteY1" fmla="*/ 272444 h 544164"/>
                    <a:gd name="connsiteX2" fmla="*/ 112008 w 255651"/>
                    <a:gd name="connsiteY2" fmla="*/ 0 h 544164"/>
                    <a:gd name="connsiteX3" fmla="*/ 117043 w 255651"/>
                    <a:gd name="connsiteY3" fmla="*/ 271688 h 544164"/>
                    <a:gd name="connsiteX4" fmla="*/ 255651 w 255651"/>
                    <a:gd name="connsiteY4" fmla="*/ 543191 h 544164"/>
                    <a:gd name="connsiteX0" fmla="*/ 255651 w 255651"/>
                    <a:gd name="connsiteY0" fmla="*/ 543191 h 544164"/>
                    <a:gd name="connsiteX1" fmla="*/ 5631 w 255651"/>
                    <a:gd name="connsiteY1" fmla="*/ 272444 h 544164"/>
                    <a:gd name="connsiteX2" fmla="*/ 112008 w 255651"/>
                    <a:gd name="connsiteY2" fmla="*/ 0 h 544164"/>
                    <a:gd name="connsiteX3" fmla="*/ 117043 w 255651"/>
                    <a:gd name="connsiteY3" fmla="*/ 271688 h 544164"/>
                    <a:gd name="connsiteX4" fmla="*/ 255651 w 255651"/>
                    <a:gd name="connsiteY4" fmla="*/ 543191 h 544164"/>
                    <a:gd name="connsiteX0" fmla="*/ 245895 w 245895"/>
                    <a:gd name="connsiteY0" fmla="*/ 543191 h 544576"/>
                    <a:gd name="connsiteX1" fmla="*/ 6458 w 245895"/>
                    <a:gd name="connsiteY1" fmla="*/ 335070 h 544576"/>
                    <a:gd name="connsiteX2" fmla="*/ 102252 w 245895"/>
                    <a:gd name="connsiteY2" fmla="*/ 0 h 544576"/>
                    <a:gd name="connsiteX3" fmla="*/ 107287 w 245895"/>
                    <a:gd name="connsiteY3" fmla="*/ 271688 h 544576"/>
                    <a:gd name="connsiteX4" fmla="*/ 245895 w 245895"/>
                    <a:gd name="connsiteY4" fmla="*/ 543191 h 544576"/>
                    <a:gd name="connsiteX0" fmla="*/ 216481 w 216481"/>
                    <a:gd name="connsiteY0" fmla="*/ 563364 h 564608"/>
                    <a:gd name="connsiteX1" fmla="*/ 4802 w 216481"/>
                    <a:gd name="connsiteY1" fmla="*/ 335070 h 564608"/>
                    <a:gd name="connsiteX2" fmla="*/ 100596 w 216481"/>
                    <a:gd name="connsiteY2" fmla="*/ 0 h 564608"/>
                    <a:gd name="connsiteX3" fmla="*/ 105631 w 216481"/>
                    <a:gd name="connsiteY3" fmla="*/ 271688 h 564608"/>
                    <a:gd name="connsiteX4" fmla="*/ 216481 w 216481"/>
                    <a:gd name="connsiteY4" fmla="*/ 563364 h 564608"/>
                    <a:gd name="connsiteX0" fmla="*/ 216480 w 216480"/>
                    <a:gd name="connsiteY0" fmla="*/ 563364 h 564608"/>
                    <a:gd name="connsiteX1" fmla="*/ 4801 w 216480"/>
                    <a:gd name="connsiteY1" fmla="*/ 335070 h 564608"/>
                    <a:gd name="connsiteX2" fmla="*/ 100595 w 216480"/>
                    <a:gd name="connsiteY2" fmla="*/ 0 h 564608"/>
                    <a:gd name="connsiteX3" fmla="*/ 105630 w 216480"/>
                    <a:gd name="connsiteY3" fmla="*/ 271688 h 564608"/>
                    <a:gd name="connsiteX4" fmla="*/ 216480 w 216480"/>
                    <a:gd name="connsiteY4" fmla="*/ 563364 h 564608"/>
                    <a:gd name="connsiteX0" fmla="*/ 216480 w 216480"/>
                    <a:gd name="connsiteY0" fmla="*/ 563364 h 563919"/>
                    <a:gd name="connsiteX1" fmla="*/ 4801 w 216480"/>
                    <a:gd name="connsiteY1" fmla="*/ 335070 h 563919"/>
                    <a:gd name="connsiteX2" fmla="*/ 100595 w 216480"/>
                    <a:gd name="connsiteY2" fmla="*/ 0 h 563919"/>
                    <a:gd name="connsiteX3" fmla="*/ 105630 w 216480"/>
                    <a:gd name="connsiteY3" fmla="*/ 271688 h 563919"/>
                    <a:gd name="connsiteX4" fmla="*/ 216480 w 216480"/>
                    <a:gd name="connsiteY4" fmla="*/ 563364 h 563919"/>
                    <a:gd name="connsiteX0" fmla="*/ 223122 w 223122"/>
                    <a:gd name="connsiteY0" fmla="*/ 563364 h 563974"/>
                    <a:gd name="connsiteX1" fmla="*/ 4315 w 223122"/>
                    <a:gd name="connsiteY1" fmla="*/ 348775 h 563974"/>
                    <a:gd name="connsiteX2" fmla="*/ 107237 w 223122"/>
                    <a:gd name="connsiteY2" fmla="*/ 0 h 563974"/>
                    <a:gd name="connsiteX3" fmla="*/ 112272 w 223122"/>
                    <a:gd name="connsiteY3" fmla="*/ 271688 h 563974"/>
                    <a:gd name="connsiteX4" fmla="*/ 223122 w 223122"/>
                    <a:gd name="connsiteY4" fmla="*/ 563364 h 563974"/>
                    <a:gd name="connsiteX0" fmla="*/ 223122 w 223122"/>
                    <a:gd name="connsiteY0" fmla="*/ 563364 h 563974"/>
                    <a:gd name="connsiteX1" fmla="*/ 4315 w 223122"/>
                    <a:gd name="connsiteY1" fmla="*/ 348775 h 563974"/>
                    <a:gd name="connsiteX2" fmla="*/ 107237 w 223122"/>
                    <a:gd name="connsiteY2" fmla="*/ 0 h 563974"/>
                    <a:gd name="connsiteX3" fmla="*/ 111326 w 223122"/>
                    <a:gd name="connsiteY3" fmla="*/ 314992 h 563974"/>
                    <a:gd name="connsiteX4" fmla="*/ 223122 w 223122"/>
                    <a:gd name="connsiteY4" fmla="*/ 563364 h 563974"/>
                    <a:gd name="connsiteX0" fmla="*/ 223122 w 223122"/>
                    <a:gd name="connsiteY0" fmla="*/ 563364 h 563974"/>
                    <a:gd name="connsiteX1" fmla="*/ 4315 w 223122"/>
                    <a:gd name="connsiteY1" fmla="*/ 348775 h 563974"/>
                    <a:gd name="connsiteX2" fmla="*/ 107237 w 223122"/>
                    <a:gd name="connsiteY2" fmla="*/ 0 h 563974"/>
                    <a:gd name="connsiteX3" fmla="*/ 111326 w 223122"/>
                    <a:gd name="connsiteY3" fmla="*/ 314992 h 563974"/>
                    <a:gd name="connsiteX4" fmla="*/ 223122 w 223122"/>
                    <a:gd name="connsiteY4" fmla="*/ 563364 h 563974"/>
                    <a:gd name="connsiteX0" fmla="*/ 223122 w 223122"/>
                    <a:gd name="connsiteY0" fmla="*/ 563364 h 563974"/>
                    <a:gd name="connsiteX1" fmla="*/ 4315 w 223122"/>
                    <a:gd name="connsiteY1" fmla="*/ 348775 h 563974"/>
                    <a:gd name="connsiteX2" fmla="*/ 107237 w 223122"/>
                    <a:gd name="connsiteY2" fmla="*/ 0 h 563974"/>
                    <a:gd name="connsiteX3" fmla="*/ 111326 w 223122"/>
                    <a:gd name="connsiteY3" fmla="*/ 314992 h 563974"/>
                    <a:gd name="connsiteX4" fmla="*/ 223122 w 223122"/>
                    <a:gd name="connsiteY4" fmla="*/ 563364 h 563974"/>
                    <a:gd name="connsiteX0" fmla="*/ 230688 w 230688"/>
                    <a:gd name="connsiteY0" fmla="*/ 563364 h 563877"/>
                    <a:gd name="connsiteX1" fmla="*/ 3867 w 230688"/>
                    <a:gd name="connsiteY1" fmla="*/ 322440 h 563877"/>
                    <a:gd name="connsiteX2" fmla="*/ 114803 w 230688"/>
                    <a:gd name="connsiteY2" fmla="*/ 0 h 563877"/>
                    <a:gd name="connsiteX3" fmla="*/ 118892 w 230688"/>
                    <a:gd name="connsiteY3" fmla="*/ 314992 h 563877"/>
                    <a:gd name="connsiteX4" fmla="*/ 230688 w 230688"/>
                    <a:gd name="connsiteY4" fmla="*/ 563364 h 563877"/>
                    <a:gd name="connsiteX0" fmla="*/ 230380 w 230380"/>
                    <a:gd name="connsiteY0" fmla="*/ 563364 h 564008"/>
                    <a:gd name="connsiteX1" fmla="*/ 3559 w 230380"/>
                    <a:gd name="connsiteY1" fmla="*/ 322440 h 564008"/>
                    <a:gd name="connsiteX2" fmla="*/ 114495 w 230380"/>
                    <a:gd name="connsiteY2" fmla="*/ 0 h 564008"/>
                    <a:gd name="connsiteX3" fmla="*/ 118584 w 230380"/>
                    <a:gd name="connsiteY3" fmla="*/ 314992 h 564008"/>
                    <a:gd name="connsiteX4" fmla="*/ 230380 w 230380"/>
                    <a:gd name="connsiteY4" fmla="*/ 563364 h 564008"/>
                    <a:gd name="connsiteX0" fmla="*/ 230380 w 230380"/>
                    <a:gd name="connsiteY0" fmla="*/ 563364 h 564008"/>
                    <a:gd name="connsiteX1" fmla="*/ 3559 w 230380"/>
                    <a:gd name="connsiteY1" fmla="*/ 322440 h 564008"/>
                    <a:gd name="connsiteX2" fmla="*/ 114495 w 230380"/>
                    <a:gd name="connsiteY2" fmla="*/ 0 h 564008"/>
                    <a:gd name="connsiteX3" fmla="*/ 118584 w 230380"/>
                    <a:gd name="connsiteY3" fmla="*/ 314992 h 564008"/>
                    <a:gd name="connsiteX4" fmla="*/ 230380 w 230380"/>
                    <a:gd name="connsiteY4" fmla="*/ 563364 h 564008"/>
                    <a:gd name="connsiteX0" fmla="*/ 230380 w 230380"/>
                    <a:gd name="connsiteY0" fmla="*/ 563364 h 564008"/>
                    <a:gd name="connsiteX1" fmla="*/ 3559 w 230380"/>
                    <a:gd name="connsiteY1" fmla="*/ 322440 h 564008"/>
                    <a:gd name="connsiteX2" fmla="*/ 114495 w 230380"/>
                    <a:gd name="connsiteY2" fmla="*/ 0 h 564008"/>
                    <a:gd name="connsiteX3" fmla="*/ 110614 w 230380"/>
                    <a:gd name="connsiteY3" fmla="*/ 299345 h 564008"/>
                    <a:gd name="connsiteX4" fmla="*/ 230380 w 230380"/>
                    <a:gd name="connsiteY4" fmla="*/ 563364 h 564008"/>
                    <a:gd name="connsiteX0" fmla="*/ 230380 w 230380"/>
                    <a:gd name="connsiteY0" fmla="*/ 563364 h 564008"/>
                    <a:gd name="connsiteX1" fmla="*/ 3559 w 230380"/>
                    <a:gd name="connsiteY1" fmla="*/ 322440 h 564008"/>
                    <a:gd name="connsiteX2" fmla="*/ 114495 w 230380"/>
                    <a:gd name="connsiteY2" fmla="*/ 0 h 564008"/>
                    <a:gd name="connsiteX3" fmla="*/ 110614 w 230380"/>
                    <a:gd name="connsiteY3" fmla="*/ 299345 h 564008"/>
                    <a:gd name="connsiteX4" fmla="*/ 230380 w 230380"/>
                    <a:gd name="connsiteY4" fmla="*/ 563364 h 564008"/>
                    <a:gd name="connsiteX0" fmla="*/ 230380 w 233215"/>
                    <a:gd name="connsiteY0" fmla="*/ 563364 h 564008"/>
                    <a:gd name="connsiteX1" fmla="*/ 3559 w 233215"/>
                    <a:gd name="connsiteY1" fmla="*/ 322440 h 564008"/>
                    <a:gd name="connsiteX2" fmla="*/ 114495 w 233215"/>
                    <a:gd name="connsiteY2" fmla="*/ 0 h 564008"/>
                    <a:gd name="connsiteX3" fmla="*/ 110614 w 233215"/>
                    <a:gd name="connsiteY3" fmla="*/ 299345 h 564008"/>
                    <a:gd name="connsiteX4" fmla="*/ 230380 w 233215"/>
                    <a:gd name="connsiteY4" fmla="*/ 563364 h 564008"/>
                    <a:gd name="connsiteX0" fmla="*/ 231609 w 234444"/>
                    <a:gd name="connsiteY0" fmla="*/ 563364 h 564051"/>
                    <a:gd name="connsiteX1" fmla="*/ 4788 w 234444"/>
                    <a:gd name="connsiteY1" fmla="*/ 322440 h 564051"/>
                    <a:gd name="connsiteX2" fmla="*/ 115724 w 234444"/>
                    <a:gd name="connsiteY2" fmla="*/ 0 h 564051"/>
                    <a:gd name="connsiteX3" fmla="*/ 111843 w 234444"/>
                    <a:gd name="connsiteY3" fmla="*/ 299345 h 564051"/>
                    <a:gd name="connsiteX4" fmla="*/ 231609 w 234444"/>
                    <a:gd name="connsiteY4" fmla="*/ 563364 h 564051"/>
                    <a:gd name="connsiteX0" fmla="*/ 231609 w 234281"/>
                    <a:gd name="connsiteY0" fmla="*/ 563364 h 564051"/>
                    <a:gd name="connsiteX1" fmla="*/ 4788 w 234281"/>
                    <a:gd name="connsiteY1" fmla="*/ 322440 h 564051"/>
                    <a:gd name="connsiteX2" fmla="*/ 115724 w 234281"/>
                    <a:gd name="connsiteY2" fmla="*/ 0 h 564051"/>
                    <a:gd name="connsiteX3" fmla="*/ 104403 w 234281"/>
                    <a:gd name="connsiteY3" fmla="*/ 297490 h 564051"/>
                    <a:gd name="connsiteX4" fmla="*/ 231609 w 234281"/>
                    <a:gd name="connsiteY4" fmla="*/ 563364 h 564051"/>
                    <a:gd name="connsiteX0" fmla="*/ 231609 w 234168"/>
                    <a:gd name="connsiteY0" fmla="*/ 563364 h 564051"/>
                    <a:gd name="connsiteX1" fmla="*/ 4788 w 234168"/>
                    <a:gd name="connsiteY1" fmla="*/ 322440 h 564051"/>
                    <a:gd name="connsiteX2" fmla="*/ 115724 w 234168"/>
                    <a:gd name="connsiteY2" fmla="*/ 0 h 564051"/>
                    <a:gd name="connsiteX3" fmla="*/ 98692 w 234168"/>
                    <a:gd name="connsiteY3" fmla="*/ 316163 h 564051"/>
                    <a:gd name="connsiteX4" fmla="*/ 231609 w 234168"/>
                    <a:gd name="connsiteY4" fmla="*/ 563364 h 564051"/>
                    <a:gd name="connsiteX0" fmla="*/ 233387 w 235946"/>
                    <a:gd name="connsiteY0" fmla="*/ 563364 h 564051"/>
                    <a:gd name="connsiteX1" fmla="*/ 6566 w 235946"/>
                    <a:gd name="connsiteY1" fmla="*/ 322440 h 564051"/>
                    <a:gd name="connsiteX2" fmla="*/ 117502 w 235946"/>
                    <a:gd name="connsiteY2" fmla="*/ 0 h 564051"/>
                    <a:gd name="connsiteX3" fmla="*/ 100470 w 235946"/>
                    <a:gd name="connsiteY3" fmla="*/ 316163 h 564051"/>
                    <a:gd name="connsiteX4" fmla="*/ 233387 w 235946"/>
                    <a:gd name="connsiteY4" fmla="*/ 563364 h 564051"/>
                    <a:gd name="connsiteX0" fmla="*/ 229777 w 232336"/>
                    <a:gd name="connsiteY0" fmla="*/ 563364 h 563876"/>
                    <a:gd name="connsiteX1" fmla="*/ 2956 w 232336"/>
                    <a:gd name="connsiteY1" fmla="*/ 322440 h 563876"/>
                    <a:gd name="connsiteX2" fmla="*/ 113892 w 232336"/>
                    <a:gd name="connsiteY2" fmla="*/ 0 h 563876"/>
                    <a:gd name="connsiteX3" fmla="*/ 96860 w 232336"/>
                    <a:gd name="connsiteY3" fmla="*/ 316163 h 563876"/>
                    <a:gd name="connsiteX4" fmla="*/ 229777 w 232336"/>
                    <a:gd name="connsiteY4" fmla="*/ 563364 h 563876"/>
                    <a:gd name="connsiteX0" fmla="*/ 230211 w 232770"/>
                    <a:gd name="connsiteY0" fmla="*/ 563364 h 563969"/>
                    <a:gd name="connsiteX1" fmla="*/ 3390 w 232770"/>
                    <a:gd name="connsiteY1" fmla="*/ 322440 h 563969"/>
                    <a:gd name="connsiteX2" fmla="*/ 114326 w 232770"/>
                    <a:gd name="connsiteY2" fmla="*/ 0 h 563969"/>
                    <a:gd name="connsiteX3" fmla="*/ 97294 w 232770"/>
                    <a:gd name="connsiteY3" fmla="*/ 316163 h 563969"/>
                    <a:gd name="connsiteX4" fmla="*/ 230211 w 232770"/>
                    <a:gd name="connsiteY4" fmla="*/ 563364 h 563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70" h="563969">
                      <a:moveTo>
                        <a:pt x="230211" y="563364"/>
                      </a:moveTo>
                      <a:cubicBezTo>
                        <a:pt x="155176" y="574025"/>
                        <a:pt x="16913" y="441962"/>
                        <a:pt x="3390" y="322440"/>
                      </a:cubicBezTo>
                      <a:cubicBezTo>
                        <a:pt x="-10133" y="202918"/>
                        <a:pt x="14814" y="83356"/>
                        <a:pt x="114326" y="0"/>
                      </a:cubicBezTo>
                      <a:cubicBezTo>
                        <a:pt x="129136" y="274"/>
                        <a:pt x="61148" y="129297"/>
                        <a:pt x="97294" y="316163"/>
                      </a:cubicBezTo>
                      <a:cubicBezTo>
                        <a:pt x="133440" y="503029"/>
                        <a:pt x="251554" y="561470"/>
                        <a:pt x="230211" y="563364"/>
                      </a:cubicBezTo>
                      <a:close/>
                    </a:path>
                  </a:pathLst>
                </a:custGeom>
                <a:gradFill>
                  <a:gsLst>
                    <a:gs pos="0">
                      <a:schemeClr val="bg1">
                        <a:lumMod val="85000"/>
                      </a:schemeClr>
                    </a:gs>
                    <a:gs pos="99000">
                      <a:schemeClr val="bg1"/>
                    </a:gs>
                  </a:gsLst>
                  <a:lin ang="5400000" scaled="1"/>
                </a:gradFill>
                <a:ln w="6350">
                  <a:gradFill flip="none" rotWithShape="1">
                    <a:gsLst>
                      <a:gs pos="0">
                        <a:schemeClr val="bg1">
                          <a:lumMod val="85000"/>
                        </a:schemeClr>
                      </a:gs>
                      <a:gs pos="98000">
                        <a:schemeClr val="bg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a:extLst>
                  <a:ext uri="{FF2B5EF4-FFF2-40B4-BE49-F238E27FC236}">
                    <a16:creationId xmlns:a16="http://schemas.microsoft.com/office/drawing/2014/main" id="{3738BD09-8FC0-834A-B73C-4DA9D32471A5}"/>
                  </a:ext>
                </a:extLst>
              </p:cNvPr>
              <p:cNvGrpSpPr/>
              <p:nvPr/>
            </p:nvGrpSpPr>
            <p:grpSpPr>
              <a:xfrm>
                <a:off x="9584202" y="-172128"/>
                <a:ext cx="169398" cy="419384"/>
                <a:chOff x="9584202" y="-172128"/>
                <a:chExt cx="169398" cy="419384"/>
              </a:xfrm>
            </p:grpSpPr>
            <p:sp>
              <p:nvSpPr>
                <p:cNvPr id="217" name="Oval 216">
                  <a:extLst>
                    <a:ext uri="{FF2B5EF4-FFF2-40B4-BE49-F238E27FC236}">
                      <a16:creationId xmlns:a16="http://schemas.microsoft.com/office/drawing/2014/main" id="{0FF4EC6D-D803-5E4F-B93B-03A1DB589D90}"/>
                    </a:ext>
                  </a:extLst>
                </p:cNvPr>
                <p:cNvSpPr/>
                <p:nvPr/>
              </p:nvSpPr>
              <p:spPr>
                <a:xfrm>
                  <a:off x="9624391" y="-172128"/>
                  <a:ext cx="89020" cy="89020"/>
                </a:xfrm>
                <a:prstGeom prst="ellipse">
                  <a:avLst/>
                </a:prstGeom>
                <a:gradFill flip="none" rotWithShape="1">
                  <a:gsLst>
                    <a:gs pos="0">
                      <a:srgbClr val="BFBFBF"/>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06F61E21-4B33-CD49-BBB7-511FB94B9337}"/>
                    </a:ext>
                  </a:extLst>
                </p:cNvPr>
                <p:cNvSpPr/>
                <p:nvPr/>
              </p:nvSpPr>
              <p:spPr>
                <a:xfrm>
                  <a:off x="9624391" y="-83108"/>
                  <a:ext cx="89020" cy="204917"/>
                </a:xfrm>
                <a:prstGeom prst="rect">
                  <a:avLst/>
                </a:prstGeom>
                <a:gradFill flip="none" rotWithShape="1">
                  <a:gsLst>
                    <a:gs pos="50000">
                      <a:schemeClr val="bg1">
                        <a:lumMod val="85000"/>
                      </a:schemeClr>
                    </a:gs>
                    <a:gs pos="0">
                      <a:srgbClr val="BFBFBF"/>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67C634A4-4C6E-EA4F-BB66-0807DC5D454A}"/>
                    </a:ext>
                  </a:extLst>
                </p:cNvPr>
                <p:cNvSpPr/>
                <p:nvPr/>
              </p:nvSpPr>
              <p:spPr>
                <a:xfrm>
                  <a:off x="9584202" y="-9639"/>
                  <a:ext cx="169398" cy="256895"/>
                </a:xfrm>
                <a:prstGeom prst="rect">
                  <a:avLst/>
                </a:prstGeom>
                <a:gradFill flip="none" rotWithShape="1">
                  <a:gsLst>
                    <a:gs pos="50000">
                      <a:schemeClr val="bg1">
                        <a:lumMod val="95000"/>
                      </a:schemeClr>
                    </a:gs>
                    <a:gs pos="0">
                      <a:schemeClr val="bg1">
                        <a:lumMod val="85000"/>
                      </a:schemeClr>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4" name="Rectangle 223">
            <a:extLst>
              <a:ext uri="{FF2B5EF4-FFF2-40B4-BE49-F238E27FC236}">
                <a16:creationId xmlns:a16="http://schemas.microsoft.com/office/drawing/2014/main" id="{33267FF4-AF49-0349-B930-95B587E3353F}"/>
              </a:ext>
            </a:extLst>
          </p:cNvPr>
          <p:cNvSpPr/>
          <p:nvPr/>
        </p:nvSpPr>
        <p:spPr>
          <a:xfrm flipH="1">
            <a:off x="3543711" y="2201728"/>
            <a:ext cx="18288" cy="32145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5" name="Graphic 9">
            <a:extLst>
              <a:ext uri="{FF2B5EF4-FFF2-40B4-BE49-F238E27FC236}">
                <a16:creationId xmlns:a16="http://schemas.microsoft.com/office/drawing/2014/main" id="{B2FB1CD9-C0BE-6E46-976C-2026E00AEB64}"/>
              </a:ext>
            </a:extLst>
          </p:cNvPr>
          <p:cNvSpPr/>
          <p:nvPr/>
        </p:nvSpPr>
        <p:spPr>
          <a:xfrm flipH="1">
            <a:off x="8022120" y="200066"/>
            <a:ext cx="660897" cy="623372"/>
          </a:xfrm>
          <a:custGeom>
            <a:avLst/>
            <a:gdLst>
              <a:gd name="connsiteX0" fmla="*/ 1460630 w 1461117"/>
              <a:gd name="connsiteY0" fmla="*/ 783070 h 1378156"/>
              <a:gd name="connsiteX1" fmla="*/ 1440825 w 1461117"/>
              <a:gd name="connsiteY1" fmla="*/ 758506 h 1378156"/>
              <a:gd name="connsiteX2" fmla="*/ 1363544 w 1461117"/>
              <a:gd name="connsiteY2" fmla="*/ 735544 h 1378156"/>
              <a:gd name="connsiteX3" fmla="*/ 1270656 w 1461117"/>
              <a:gd name="connsiteY3" fmla="*/ 707562 h 1378156"/>
              <a:gd name="connsiteX4" fmla="*/ 1210489 w 1461117"/>
              <a:gd name="connsiteY4" fmla="*/ 686202 h 1378156"/>
              <a:gd name="connsiteX5" fmla="*/ 1128041 w 1461117"/>
              <a:gd name="connsiteY5" fmla="*/ 665697 h 1378156"/>
              <a:gd name="connsiteX6" fmla="*/ 986826 w 1461117"/>
              <a:gd name="connsiteY6" fmla="*/ 668260 h 1378156"/>
              <a:gd name="connsiteX7" fmla="*/ 970142 w 1461117"/>
              <a:gd name="connsiteY7" fmla="*/ 656085 h 1378156"/>
              <a:gd name="connsiteX8" fmla="*/ 964653 w 1461117"/>
              <a:gd name="connsiteY8" fmla="*/ 614220 h 1378156"/>
              <a:gd name="connsiteX9" fmla="*/ 961747 w 1461117"/>
              <a:gd name="connsiteY9" fmla="*/ 575772 h 1378156"/>
              <a:gd name="connsiteX10" fmla="*/ 1072179 w 1461117"/>
              <a:gd name="connsiteY10" fmla="*/ 575772 h 1378156"/>
              <a:gd name="connsiteX11" fmla="*/ 1092737 w 1461117"/>
              <a:gd name="connsiteY11" fmla="*/ 559752 h 1378156"/>
              <a:gd name="connsiteX12" fmla="*/ 1096182 w 1461117"/>
              <a:gd name="connsiteY12" fmla="*/ 553344 h 1378156"/>
              <a:gd name="connsiteX13" fmla="*/ 1098227 w 1461117"/>
              <a:gd name="connsiteY13" fmla="*/ 554092 h 1378156"/>
              <a:gd name="connsiteX14" fmla="*/ 1101671 w 1461117"/>
              <a:gd name="connsiteY14" fmla="*/ 587520 h 1378156"/>
              <a:gd name="connsiteX15" fmla="*/ 1105331 w 1461117"/>
              <a:gd name="connsiteY15" fmla="*/ 587520 h 1378156"/>
              <a:gd name="connsiteX16" fmla="*/ 1108775 w 1461117"/>
              <a:gd name="connsiteY16" fmla="*/ 581646 h 1378156"/>
              <a:gd name="connsiteX17" fmla="*/ 1113403 w 1461117"/>
              <a:gd name="connsiteY17" fmla="*/ 595103 h 1378156"/>
              <a:gd name="connsiteX18" fmla="*/ 1117063 w 1461117"/>
              <a:gd name="connsiteY18" fmla="*/ 594355 h 1378156"/>
              <a:gd name="connsiteX19" fmla="*/ 1118139 w 1461117"/>
              <a:gd name="connsiteY19" fmla="*/ 585170 h 1378156"/>
              <a:gd name="connsiteX20" fmla="*/ 1116309 w 1461117"/>
              <a:gd name="connsiteY20" fmla="*/ 560606 h 1378156"/>
              <a:gd name="connsiteX21" fmla="*/ 1126582 w 1461117"/>
              <a:gd name="connsiteY21" fmla="*/ 542253 h 1378156"/>
              <a:gd name="connsiteX22" fmla="*/ 1128041 w 1461117"/>
              <a:gd name="connsiteY22" fmla="*/ 541916 h 1378156"/>
              <a:gd name="connsiteX23" fmla="*/ 1148169 w 1461117"/>
              <a:gd name="connsiteY23" fmla="*/ 531236 h 1378156"/>
              <a:gd name="connsiteX24" fmla="*/ 1121583 w 1461117"/>
              <a:gd name="connsiteY24" fmla="*/ 519168 h 1378156"/>
              <a:gd name="connsiteX25" fmla="*/ 1113403 w 1461117"/>
              <a:gd name="connsiteY25" fmla="*/ 508488 h 1378156"/>
              <a:gd name="connsiteX26" fmla="*/ 1111143 w 1461117"/>
              <a:gd name="connsiteY26" fmla="*/ 442379 h 1378156"/>
              <a:gd name="connsiteX27" fmla="*/ 1109851 w 1461117"/>
              <a:gd name="connsiteY27" fmla="*/ 421019 h 1378156"/>
              <a:gd name="connsiteX28" fmla="*/ 1106192 w 1461117"/>
              <a:gd name="connsiteY28" fmla="*/ 424117 h 1378156"/>
              <a:gd name="connsiteX29" fmla="*/ 1103608 w 1461117"/>
              <a:gd name="connsiteY29" fmla="*/ 486167 h 1378156"/>
              <a:gd name="connsiteX30" fmla="*/ 1076162 w 1461117"/>
              <a:gd name="connsiteY30" fmla="*/ 506566 h 1378156"/>
              <a:gd name="connsiteX31" fmla="*/ 1074332 w 1461117"/>
              <a:gd name="connsiteY31" fmla="*/ 505711 h 1378156"/>
              <a:gd name="connsiteX32" fmla="*/ 1055496 w 1461117"/>
              <a:gd name="connsiteY32" fmla="*/ 492361 h 1378156"/>
              <a:gd name="connsiteX33" fmla="*/ 1025897 w 1461117"/>
              <a:gd name="connsiteY33" fmla="*/ 498129 h 1378156"/>
              <a:gd name="connsiteX34" fmla="*/ 1000172 w 1461117"/>
              <a:gd name="connsiteY34" fmla="*/ 501973 h 1378156"/>
              <a:gd name="connsiteX35" fmla="*/ 972833 w 1461117"/>
              <a:gd name="connsiteY35" fmla="*/ 500799 h 1378156"/>
              <a:gd name="connsiteX36" fmla="*/ 955504 w 1461117"/>
              <a:gd name="connsiteY36" fmla="*/ 484031 h 1378156"/>
              <a:gd name="connsiteX37" fmla="*/ 951629 w 1461117"/>
              <a:gd name="connsiteY37" fmla="*/ 389727 h 1378156"/>
              <a:gd name="connsiteX38" fmla="*/ 947216 w 1461117"/>
              <a:gd name="connsiteY38" fmla="*/ 343056 h 1378156"/>
              <a:gd name="connsiteX39" fmla="*/ 937099 w 1461117"/>
              <a:gd name="connsiteY39" fmla="*/ 181682 h 1378156"/>
              <a:gd name="connsiteX40" fmla="*/ 942265 w 1461117"/>
              <a:gd name="connsiteY40" fmla="*/ 171002 h 1378156"/>
              <a:gd name="connsiteX41" fmla="*/ 941189 w 1461117"/>
              <a:gd name="connsiteY41" fmla="*/ 154662 h 1378156"/>
              <a:gd name="connsiteX42" fmla="*/ 934731 w 1461117"/>
              <a:gd name="connsiteY42" fmla="*/ 143982 h 1378156"/>
              <a:gd name="connsiteX43" fmla="*/ 928703 w 1461117"/>
              <a:gd name="connsiteY43" fmla="*/ 44551 h 1378156"/>
              <a:gd name="connsiteX44" fmla="*/ 907177 w 1461117"/>
              <a:gd name="connsiteY44" fmla="*/ 15822 h 1378156"/>
              <a:gd name="connsiteX45" fmla="*/ 886942 w 1461117"/>
              <a:gd name="connsiteY45" fmla="*/ 10482 h 1378156"/>
              <a:gd name="connsiteX46" fmla="*/ 878116 w 1461117"/>
              <a:gd name="connsiteY46" fmla="*/ 5463 h 1378156"/>
              <a:gd name="connsiteX47" fmla="*/ 868452 w 1461117"/>
              <a:gd name="connsiteY47" fmla="*/ 332 h 1378156"/>
              <a:gd name="connsiteX48" fmla="*/ 864554 w 1461117"/>
              <a:gd name="connsiteY48" fmla="*/ 3006 h 1378156"/>
              <a:gd name="connsiteX49" fmla="*/ 843027 w 1461117"/>
              <a:gd name="connsiteY49" fmla="*/ 10482 h 1378156"/>
              <a:gd name="connsiteX50" fmla="*/ 749708 w 1461117"/>
              <a:gd name="connsiteY50" fmla="*/ 36541 h 1378156"/>
              <a:gd name="connsiteX51" fmla="*/ 735843 w 1461117"/>
              <a:gd name="connsiteY51" fmla="*/ 57502 h 1378156"/>
              <a:gd name="connsiteX52" fmla="*/ 735931 w 1461117"/>
              <a:gd name="connsiteY52" fmla="*/ 57901 h 1378156"/>
              <a:gd name="connsiteX53" fmla="*/ 737331 w 1461117"/>
              <a:gd name="connsiteY53" fmla="*/ 72853 h 1378156"/>
              <a:gd name="connsiteX54" fmla="*/ 743789 w 1461117"/>
              <a:gd name="connsiteY54" fmla="*/ 167477 h 1378156"/>
              <a:gd name="connsiteX55" fmla="*/ 726567 w 1461117"/>
              <a:gd name="connsiteY55" fmla="*/ 172711 h 1378156"/>
              <a:gd name="connsiteX56" fmla="*/ 733994 w 1461117"/>
              <a:gd name="connsiteY56" fmla="*/ 173885 h 1378156"/>
              <a:gd name="connsiteX57" fmla="*/ 744757 w 1461117"/>
              <a:gd name="connsiteY57" fmla="*/ 182429 h 1378156"/>
              <a:gd name="connsiteX58" fmla="*/ 746372 w 1461117"/>
              <a:gd name="connsiteY58" fmla="*/ 202080 h 1378156"/>
              <a:gd name="connsiteX59" fmla="*/ 751431 w 1461117"/>
              <a:gd name="connsiteY59" fmla="*/ 283782 h 1378156"/>
              <a:gd name="connsiteX60" fmla="*/ 756920 w 1461117"/>
              <a:gd name="connsiteY60" fmla="*/ 364416 h 1378156"/>
              <a:gd name="connsiteX61" fmla="*/ 762517 w 1461117"/>
              <a:gd name="connsiteY61" fmla="*/ 443981 h 1378156"/>
              <a:gd name="connsiteX62" fmla="*/ 767253 w 1461117"/>
              <a:gd name="connsiteY62" fmla="*/ 513828 h 1378156"/>
              <a:gd name="connsiteX63" fmla="*/ 775756 w 1461117"/>
              <a:gd name="connsiteY63" fmla="*/ 651599 h 1378156"/>
              <a:gd name="connsiteX64" fmla="*/ 754229 w 1461117"/>
              <a:gd name="connsiteY64" fmla="*/ 675950 h 1378156"/>
              <a:gd name="connsiteX65" fmla="*/ 584060 w 1461117"/>
              <a:gd name="connsiteY65" fmla="*/ 697310 h 1378156"/>
              <a:gd name="connsiteX66" fmla="*/ 539392 w 1461117"/>
              <a:gd name="connsiteY66" fmla="*/ 701368 h 1378156"/>
              <a:gd name="connsiteX67" fmla="*/ 240600 w 1461117"/>
              <a:gd name="connsiteY67" fmla="*/ 615928 h 1378156"/>
              <a:gd name="connsiteX68" fmla="*/ 238340 w 1461117"/>
              <a:gd name="connsiteY68" fmla="*/ 608239 h 1378156"/>
              <a:gd name="connsiteX69" fmla="*/ 231452 w 1461117"/>
              <a:gd name="connsiteY69" fmla="*/ 520663 h 1378156"/>
              <a:gd name="connsiteX70" fmla="*/ 219074 w 1461117"/>
              <a:gd name="connsiteY70" fmla="*/ 508381 h 1378156"/>
              <a:gd name="connsiteX71" fmla="*/ 186245 w 1461117"/>
              <a:gd name="connsiteY71" fmla="*/ 506459 h 1378156"/>
              <a:gd name="connsiteX72" fmla="*/ 90666 w 1461117"/>
              <a:gd name="connsiteY72" fmla="*/ 512760 h 1378156"/>
              <a:gd name="connsiteX73" fmla="*/ 71615 w 1461117"/>
              <a:gd name="connsiteY73" fmla="*/ 518314 h 1378156"/>
              <a:gd name="connsiteX74" fmla="*/ 72476 w 1461117"/>
              <a:gd name="connsiteY74" fmla="*/ 520770 h 1378156"/>
              <a:gd name="connsiteX75" fmla="*/ 94003 w 1461117"/>
              <a:gd name="connsiteY75" fmla="*/ 514576 h 1378156"/>
              <a:gd name="connsiteX76" fmla="*/ 98847 w 1461117"/>
              <a:gd name="connsiteY76" fmla="*/ 575879 h 1378156"/>
              <a:gd name="connsiteX77" fmla="*/ 39 w 1461117"/>
              <a:gd name="connsiteY77" fmla="*/ 593500 h 1378156"/>
              <a:gd name="connsiteX78" fmla="*/ 39 w 1461117"/>
              <a:gd name="connsiteY78" fmla="*/ 596064 h 1378156"/>
              <a:gd name="connsiteX79" fmla="*/ 17906 w 1461117"/>
              <a:gd name="connsiteY79" fmla="*/ 593500 h 1378156"/>
              <a:gd name="connsiteX80" fmla="*/ 27378 w 1461117"/>
              <a:gd name="connsiteY80" fmla="*/ 646900 h 1378156"/>
              <a:gd name="connsiteX81" fmla="*/ 15753 w 1461117"/>
              <a:gd name="connsiteY81" fmla="*/ 673173 h 1378156"/>
              <a:gd name="connsiteX82" fmla="*/ 14892 w 1461117"/>
              <a:gd name="connsiteY82" fmla="*/ 676377 h 1378156"/>
              <a:gd name="connsiteX83" fmla="*/ 32544 w 1461117"/>
              <a:gd name="connsiteY83" fmla="*/ 672105 h 1378156"/>
              <a:gd name="connsiteX84" fmla="*/ 43846 w 1461117"/>
              <a:gd name="connsiteY84" fmla="*/ 727000 h 1378156"/>
              <a:gd name="connsiteX85" fmla="*/ 52349 w 1461117"/>
              <a:gd name="connsiteY85" fmla="*/ 780400 h 1378156"/>
              <a:gd name="connsiteX86" fmla="*/ 59022 w 1461117"/>
              <a:gd name="connsiteY86" fmla="*/ 784671 h 1378156"/>
              <a:gd name="connsiteX87" fmla="*/ 117898 w 1461117"/>
              <a:gd name="connsiteY87" fmla="*/ 792575 h 1378156"/>
              <a:gd name="connsiteX88" fmla="*/ 130276 w 1461117"/>
              <a:gd name="connsiteY88" fmla="*/ 932802 h 1378156"/>
              <a:gd name="connsiteX89" fmla="*/ 109502 w 1461117"/>
              <a:gd name="connsiteY89" fmla="*/ 935793 h 1378156"/>
              <a:gd name="connsiteX90" fmla="*/ 150403 w 1461117"/>
              <a:gd name="connsiteY90" fmla="*/ 938142 h 1378156"/>
              <a:gd name="connsiteX91" fmla="*/ 243722 w 1461117"/>
              <a:gd name="connsiteY91" fmla="*/ 939210 h 1378156"/>
              <a:gd name="connsiteX92" fmla="*/ 264065 w 1461117"/>
              <a:gd name="connsiteY92" fmla="*/ 917210 h 1378156"/>
              <a:gd name="connsiteX93" fmla="*/ 256961 w 1461117"/>
              <a:gd name="connsiteY93" fmla="*/ 833692 h 1378156"/>
              <a:gd name="connsiteX94" fmla="*/ 255454 w 1461117"/>
              <a:gd name="connsiteY94" fmla="*/ 813721 h 1378156"/>
              <a:gd name="connsiteX95" fmla="*/ 264710 w 1461117"/>
              <a:gd name="connsiteY95" fmla="*/ 813721 h 1378156"/>
              <a:gd name="connsiteX96" fmla="*/ 314437 w 1461117"/>
              <a:gd name="connsiteY96" fmla="*/ 820877 h 1378156"/>
              <a:gd name="connsiteX97" fmla="*/ 370945 w 1461117"/>
              <a:gd name="connsiteY97" fmla="*/ 826003 h 1378156"/>
              <a:gd name="connsiteX98" fmla="*/ 584813 w 1461117"/>
              <a:gd name="connsiteY98" fmla="*/ 850887 h 1378156"/>
              <a:gd name="connsiteX99" fmla="*/ 692447 w 1461117"/>
              <a:gd name="connsiteY99" fmla="*/ 859004 h 1378156"/>
              <a:gd name="connsiteX100" fmla="*/ 784474 w 1461117"/>
              <a:gd name="connsiteY100" fmla="*/ 874276 h 1378156"/>
              <a:gd name="connsiteX101" fmla="*/ 794053 w 1461117"/>
              <a:gd name="connsiteY101" fmla="*/ 886665 h 1378156"/>
              <a:gd name="connsiteX102" fmla="*/ 800081 w 1461117"/>
              <a:gd name="connsiteY102" fmla="*/ 973173 h 1378156"/>
              <a:gd name="connsiteX103" fmla="*/ 812674 w 1461117"/>
              <a:gd name="connsiteY103" fmla="*/ 1143197 h 1378156"/>
              <a:gd name="connsiteX104" fmla="*/ 823438 w 1461117"/>
              <a:gd name="connsiteY104" fmla="*/ 1297523 h 1378156"/>
              <a:gd name="connsiteX105" fmla="*/ 828173 w 1461117"/>
              <a:gd name="connsiteY105" fmla="*/ 1356262 h 1378156"/>
              <a:gd name="connsiteX106" fmla="*/ 861648 w 1461117"/>
              <a:gd name="connsiteY106" fmla="*/ 1360534 h 1378156"/>
              <a:gd name="connsiteX107" fmla="*/ 868429 w 1461117"/>
              <a:gd name="connsiteY107" fmla="*/ 1366301 h 1378156"/>
              <a:gd name="connsiteX108" fmla="*/ 881560 w 1461117"/>
              <a:gd name="connsiteY108" fmla="*/ 1370146 h 1378156"/>
              <a:gd name="connsiteX109" fmla="*/ 900503 w 1461117"/>
              <a:gd name="connsiteY109" fmla="*/ 1365127 h 1378156"/>
              <a:gd name="connsiteX110" fmla="*/ 938068 w 1461117"/>
              <a:gd name="connsiteY110" fmla="*/ 1369505 h 1378156"/>
              <a:gd name="connsiteX111" fmla="*/ 958841 w 1461117"/>
              <a:gd name="connsiteY111" fmla="*/ 1378156 h 1378156"/>
              <a:gd name="connsiteX112" fmla="*/ 986826 w 1461117"/>
              <a:gd name="connsiteY112" fmla="*/ 1369078 h 1378156"/>
              <a:gd name="connsiteX113" fmla="*/ 1000818 w 1461117"/>
              <a:gd name="connsiteY113" fmla="*/ 1364806 h 1378156"/>
              <a:gd name="connsiteX114" fmla="*/ 1014703 w 1461117"/>
              <a:gd name="connsiteY114" fmla="*/ 1345903 h 1378156"/>
              <a:gd name="connsiteX115" fmla="*/ 1009106 w 1461117"/>
              <a:gd name="connsiteY115" fmla="*/ 1258220 h 1378156"/>
              <a:gd name="connsiteX116" fmla="*/ 1013734 w 1461117"/>
              <a:gd name="connsiteY116" fmla="*/ 1246579 h 1378156"/>
              <a:gd name="connsiteX117" fmla="*/ 1012658 w 1461117"/>
              <a:gd name="connsiteY117" fmla="*/ 1233123 h 1378156"/>
              <a:gd name="connsiteX118" fmla="*/ 1006738 w 1461117"/>
              <a:gd name="connsiteY118" fmla="*/ 1224151 h 1378156"/>
              <a:gd name="connsiteX119" fmla="*/ 998127 w 1461117"/>
              <a:gd name="connsiteY119" fmla="*/ 1106672 h 1378156"/>
              <a:gd name="connsiteX120" fmla="*/ 990055 w 1461117"/>
              <a:gd name="connsiteY120" fmla="*/ 994960 h 1378156"/>
              <a:gd name="connsiteX121" fmla="*/ 988225 w 1461117"/>
              <a:gd name="connsiteY121" fmla="*/ 961104 h 1378156"/>
              <a:gd name="connsiteX122" fmla="*/ 1008568 w 1461117"/>
              <a:gd name="connsiteY122" fmla="*/ 962599 h 1378156"/>
              <a:gd name="connsiteX123" fmla="*/ 1066367 w 1461117"/>
              <a:gd name="connsiteY123" fmla="*/ 960677 h 1378156"/>
              <a:gd name="connsiteX124" fmla="*/ 1097043 w 1461117"/>
              <a:gd name="connsiteY124" fmla="*/ 960677 h 1378156"/>
              <a:gd name="connsiteX125" fmla="*/ 1118570 w 1461117"/>
              <a:gd name="connsiteY125" fmla="*/ 942414 h 1378156"/>
              <a:gd name="connsiteX126" fmla="*/ 1128041 w 1461117"/>
              <a:gd name="connsiteY126" fmla="*/ 936754 h 1378156"/>
              <a:gd name="connsiteX127" fmla="*/ 1136867 w 1461117"/>
              <a:gd name="connsiteY127" fmla="*/ 1024009 h 1378156"/>
              <a:gd name="connsiteX128" fmla="*/ 1139881 w 1461117"/>
              <a:gd name="connsiteY128" fmla="*/ 1013329 h 1378156"/>
              <a:gd name="connsiteX129" fmla="*/ 1139881 w 1461117"/>
              <a:gd name="connsiteY129" fmla="*/ 939317 h 1378156"/>
              <a:gd name="connsiteX130" fmla="*/ 1148276 w 1461117"/>
              <a:gd name="connsiteY130" fmla="*/ 927996 h 1378156"/>
              <a:gd name="connsiteX131" fmla="*/ 1170664 w 1461117"/>
              <a:gd name="connsiteY131" fmla="*/ 917316 h 1378156"/>
              <a:gd name="connsiteX132" fmla="*/ 1170664 w 1461117"/>
              <a:gd name="connsiteY132" fmla="*/ 913151 h 1378156"/>
              <a:gd name="connsiteX133" fmla="*/ 1146662 w 1461117"/>
              <a:gd name="connsiteY133" fmla="*/ 901831 h 1378156"/>
              <a:gd name="connsiteX134" fmla="*/ 1140957 w 1461117"/>
              <a:gd name="connsiteY134" fmla="*/ 896277 h 1378156"/>
              <a:gd name="connsiteX135" fmla="*/ 1140957 w 1461117"/>
              <a:gd name="connsiteY135" fmla="*/ 860072 h 1378156"/>
              <a:gd name="connsiteX136" fmla="*/ 1154734 w 1461117"/>
              <a:gd name="connsiteY136" fmla="*/ 860072 h 1378156"/>
              <a:gd name="connsiteX137" fmla="*/ 1164637 w 1461117"/>
              <a:gd name="connsiteY137" fmla="*/ 869791 h 1378156"/>
              <a:gd name="connsiteX138" fmla="*/ 1164637 w 1461117"/>
              <a:gd name="connsiteY138" fmla="*/ 893500 h 1378156"/>
              <a:gd name="connsiteX139" fmla="*/ 1185518 w 1461117"/>
              <a:gd name="connsiteY139" fmla="*/ 890403 h 1378156"/>
              <a:gd name="connsiteX140" fmla="*/ 1185518 w 1461117"/>
              <a:gd name="connsiteY140" fmla="*/ 887947 h 1378156"/>
              <a:gd name="connsiteX141" fmla="*/ 1174754 w 1461117"/>
              <a:gd name="connsiteY141" fmla="*/ 886879 h 1378156"/>
              <a:gd name="connsiteX142" fmla="*/ 1172602 w 1461117"/>
              <a:gd name="connsiteY142" fmla="*/ 860499 h 1378156"/>
              <a:gd name="connsiteX143" fmla="*/ 1186594 w 1461117"/>
              <a:gd name="connsiteY143" fmla="*/ 857616 h 1378156"/>
              <a:gd name="connsiteX144" fmla="*/ 1235783 w 1461117"/>
              <a:gd name="connsiteY144" fmla="*/ 852810 h 1378156"/>
              <a:gd name="connsiteX145" fmla="*/ 1251390 w 1461117"/>
              <a:gd name="connsiteY145" fmla="*/ 863490 h 1378156"/>
              <a:gd name="connsiteX146" fmla="*/ 1257955 w 1461117"/>
              <a:gd name="connsiteY146" fmla="*/ 872995 h 1378156"/>
              <a:gd name="connsiteX147" fmla="*/ 1285402 w 1461117"/>
              <a:gd name="connsiteY147" fmla="*/ 880684 h 1378156"/>
              <a:gd name="connsiteX148" fmla="*/ 1311449 w 1461117"/>
              <a:gd name="connsiteY148" fmla="*/ 842984 h 1378156"/>
              <a:gd name="connsiteX149" fmla="*/ 1311449 w 1461117"/>
              <a:gd name="connsiteY149" fmla="*/ 841382 h 1378156"/>
              <a:gd name="connsiteX150" fmla="*/ 1380550 w 1461117"/>
              <a:gd name="connsiteY150" fmla="*/ 828459 h 1378156"/>
              <a:gd name="connsiteX151" fmla="*/ 1445776 w 1461117"/>
              <a:gd name="connsiteY151" fmla="*/ 809449 h 1378156"/>
              <a:gd name="connsiteX152" fmla="*/ 1460630 w 1461117"/>
              <a:gd name="connsiteY152" fmla="*/ 783069 h 1378156"/>
              <a:gd name="connsiteX153" fmla="*/ 326923 w 1461117"/>
              <a:gd name="connsiteY153" fmla="*/ 734796 h 1378156"/>
              <a:gd name="connsiteX154" fmla="*/ 282039 w 1461117"/>
              <a:gd name="connsiteY154" fmla="*/ 718456 h 1378156"/>
              <a:gd name="connsiteX155" fmla="*/ 247597 w 1461117"/>
              <a:gd name="connsiteY155" fmla="*/ 679047 h 1378156"/>
              <a:gd name="connsiteX156" fmla="*/ 244798 w 1461117"/>
              <a:gd name="connsiteY156" fmla="*/ 673066 h 1378156"/>
              <a:gd name="connsiteX157" fmla="*/ 242107 w 1461117"/>
              <a:gd name="connsiteY157" fmla="*/ 641026 h 1378156"/>
              <a:gd name="connsiteX158" fmla="*/ 242107 w 1461117"/>
              <a:gd name="connsiteY158" fmla="*/ 641026 h 1378156"/>
              <a:gd name="connsiteX159" fmla="*/ 387521 w 1461117"/>
              <a:gd name="connsiteY159" fmla="*/ 726466 h 1378156"/>
              <a:gd name="connsiteX160" fmla="*/ 326923 w 1461117"/>
              <a:gd name="connsiteY160" fmla="*/ 734796 h 1378156"/>
              <a:gd name="connsiteX161" fmla="*/ 465555 w 1461117"/>
              <a:gd name="connsiteY161" fmla="*/ 714718 h 1378156"/>
              <a:gd name="connsiteX162" fmla="*/ 403127 w 1461117"/>
              <a:gd name="connsiteY162" fmla="*/ 723262 h 1378156"/>
              <a:gd name="connsiteX163" fmla="*/ 389781 w 1461117"/>
              <a:gd name="connsiteY163" fmla="*/ 721980 h 1378156"/>
              <a:gd name="connsiteX164" fmla="*/ 243722 w 1461117"/>
              <a:gd name="connsiteY164" fmla="*/ 636541 h 1378156"/>
              <a:gd name="connsiteX165" fmla="*/ 241246 w 1461117"/>
              <a:gd name="connsiteY165" fmla="*/ 620521 h 1378156"/>
              <a:gd name="connsiteX166" fmla="*/ 249965 w 1461117"/>
              <a:gd name="connsiteY166" fmla="*/ 622870 h 1378156"/>
              <a:gd name="connsiteX167" fmla="*/ 531750 w 1461117"/>
              <a:gd name="connsiteY167" fmla="*/ 703611 h 1378156"/>
              <a:gd name="connsiteX168" fmla="*/ 532503 w 1461117"/>
              <a:gd name="connsiteY168" fmla="*/ 703611 h 1378156"/>
              <a:gd name="connsiteX169" fmla="*/ 465555 w 1461117"/>
              <a:gd name="connsiteY169" fmla="*/ 714718 h 1378156"/>
              <a:gd name="connsiteX170" fmla="*/ 1124167 w 1461117"/>
              <a:gd name="connsiteY170" fmla="*/ 894782 h 1378156"/>
              <a:gd name="connsiteX171" fmla="*/ 1094244 w 1461117"/>
              <a:gd name="connsiteY171" fmla="*/ 879937 h 1378156"/>
              <a:gd name="connsiteX172" fmla="*/ 1086064 w 1461117"/>
              <a:gd name="connsiteY172" fmla="*/ 876946 h 1378156"/>
              <a:gd name="connsiteX173" fmla="*/ 1066260 w 1461117"/>
              <a:gd name="connsiteY173" fmla="*/ 878975 h 1378156"/>
              <a:gd name="connsiteX174" fmla="*/ 982520 w 1461117"/>
              <a:gd name="connsiteY174" fmla="*/ 883034 h 1378156"/>
              <a:gd name="connsiteX175" fmla="*/ 980798 w 1461117"/>
              <a:gd name="connsiteY175" fmla="*/ 860713 h 1378156"/>
              <a:gd name="connsiteX176" fmla="*/ 1135360 w 1461117"/>
              <a:gd name="connsiteY176" fmla="*/ 860713 h 1378156"/>
              <a:gd name="connsiteX177" fmla="*/ 1124167 w 1461117"/>
              <a:gd name="connsiteY177" fmla="*/ 894782 h 137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461117" h="1378156">
                <a:moveTo>
                  <a:pt x="1460630" y="783070"/>
                </a:moveTo>
                <a:cubicBezTo>
                  <a:pt x="1459402" y="771758"/>
                  <a:pt x="1451678" y="762177"/>
                  <a:pt x="1440825" y="758506"/>
                </a:cubicBezTo>
                <a:cubicBezTo>
                  <a:pt x="1415208" y="750389"/>
                  <a:pt x="1389269" y="743340"/>
                  <a:pt x="1363544" y="735544"/>
                </a:cubicBezTo>
                <a:cubicBezTo>
                  <a:pt x="1332653" y="726252"/>
                  <a:pt x="1302193" y="714184"/>
                  <a:pt x="1270656" y="707562"/>
                </a:cubicBezTo>
                <a:cubicBezTo>
                  <a:pt x="1249478" y="704056"/>
                  <a:pt x="1229102" y="696823"/>
                  <a:pt x="1210489" y="686202"/>
                </a:cubicBezTo>
                <a:cubicBezTo>
                  <a:pt x="1185996" y="670627"/>
                  <a:pt x="1157042" y="663426"/>
                  <a:pt x="1128041" y="665697"/>
                </a:cubicBezTo>
                <a:cubicBezTo>
                  <a:pt x="1081113" y="668260"/>
                  <a:pt x="1033862" y="667192"/>
                  <a:pt x="986826" y="668260"/>
                </a:cubicBezTo>
                <a:cubicBezTo>
                  <a:pt x="976062" y="668260"/>
                  <a:pt x="971542" y="664843"/>
                  <a:pt x="970142" y="656085"/>
                </a:cubicBezTo>
                <a:cubicBezTo>
                  <a:pt x="968097" y="642201"/>
                  <a:pt x="966160" y="628210"/>
                  <a:pt x="964653" y="614220"/>
                </a:cubicBezTo>
                <a:cubicBezTo>
                  <a:pt x="963146" y="600229"/>
                  <a:pt x="962716" y="589122"/>
                  <a:pt x="961747" y="575772"/>
                </a:cubicBezTo>
                <a:lnTo>
                  <a:pt x="1072179" y="575772"/>
                </a:lnTo>
                <a:cubicBezTo>
                  <a:pt x="1082209" y="576620"/>
                  <a:pt x="1091190" y="569622"/>
                  <a:pt x="1092737" y="559752"/>
                </a:cubicBezTo>
                <a:cubicBezTo>
                  <a:pt x="1093607" y="557479"/>
                  <a:pt x="1094764" y="555326"/>
                  <a:pt x="1096182" y="553344"/>
                </a:cubicBezTo>
                <a:lnTo>
                  <a:pt x="1098227" y="554092"/>
                </a:lnTo>
                <a:cubicBezTo>
                  <a:pt x="1099303" y="564771"/>
                  <a:pt x="1100487" y="576413"/>
                  <a:pt x="1101671" y="587520"/>
                </a:cubicBezTo>
                <a:lnTo>
                  <a:pt x="1105331" y="587520"/>
                </a:lnTo>
                <a:lnTo>
                  <a:pt x="1108775" y="581646"/>
                </a:lnTo>
                <a:cubicBezTo>
                  <a:pt x="1110282" y="586238"/>
                  <a:pt x="1111896" y="590617"/>
                  <a:pt x="1113403" y="595103"/>
                </a:cubicBezTo>
                <a:lnTo>
                  <a:pt x="1117063" y="594355"/>
                </a:lnTo>
                <a:cubicBezTo>
                  <a:pt x="1117692" y="591331"/>
                  <a:pt x="1118052" y="588257"/>
                  <a:pt x="1118139" y="585170"/>
                </a:cubicBezTo>
                <a:cubicBezTo>
                  <a:pt x="1118069" y="576951"/>
                  <a:pt x="1117458" y="568746"/>
                  <a:pt x="1116309" y="560606"/>
                </a:cubicBezTo>
                <a:cubicBezTo>
                  <a:pt x="1114038" y="552723"/>
                  <a:pt x="1118638" y="544506"/>
                  <a:pt x="1126582" y="542253"/>
                </a:cubicBezTo>
                <a:cubicBezTo>
                  <a:pt x="1127063" y="542117"/>
                  <a:pt x="1127550" y="542004"/>
                  <a:pt x="1128041" y="541916"/>
                </a:cubicBezTo>
                <a:cubicBezTo>
                  <a:pt x="1135034" y="538910"/>
                  <a:pt x="1141766" y="535338"/>
                  <a:pt x="1148169" y="531236"/>
                </a:cubicBezTo>
                <a:cubicBezTo>
                  <a:pt x="1137405" y="526110"/>
                  <a:pt x="1129548" y="522052"/>
                  <a:pt x="1121583" y="519168"/>
                </a:cubicBezTo>
                <a:cubicBezTo>
                  <a:pt x="1116480" y="518249"/>
                  <a:pt x="1112929" y="513613"/>
                  <a:pt x="1113403" y="508488"/>
                </a:cubicBezTo>
                <a:cubicBezTo>
                  <a:pt x="1113403" y="486381"/>
                  <a:pt x="1112004" y="464380"/>
                  <a:pt x="1111143" y="442379"/>
                </a:cubicBezTo>
                <a:cubicBezTo>
                  <a:pt x="1111143" y="435224"/>
                  <a:pt x="1110282" y="427961"/>
                  <a:pt x="1109851" y="421019"/>
                </a:cubicBezTo>
                <a:cubicBezTo>
                  <a:pt x="1107160" y="421981"/>
                  <a:pt x="1106299" y="423049"/>
                  <a:pt x="1106192" y="424117"/>
                </a:cubicBezTo>
                <a:cubicBezTo>
                  <a:pt x="1105223" y="444729"/>
                  <a:pt x="1103931" y="465448"/>
                  <a:pt x="1103608" y="486167"/>
                </a:cubicBezTo>
                <a:cubicBezTo>
                  <a:pt x="1103608" y="512440"/>
                  <a:pt x="1103608" y="512440"/>
                  <a:pt x="1076162" y="506566"/>
                </a:cubicBezTo>
                <a:cubicBezTo>
                  <a:pt x="1075505" y="506391"/>
                  <a:pt x="1074886" y="506102"/>
                  <a:pt x="1074332" y="505711"/>
                </a:cubicBezTo>
                <a:cubicBezTo>
                  <a:pt x="1071641" y="492789"/>
                  <a:pt x="1069704" y="490973"/>
                  <a:pt x="1055496" y="492361"/>
                </a:cubicBezTo>
                <a:cubicBezTo>
                  <a:pt x="1045339" y="492284"/>
                  <a:pt x="1035271" y="494246"/>
                  <a:pt x="1025897" y="498129"/>
                </a:cubicBezTo>
                <a:cubicBezTo>
                  <a:pt x="1017916" y="501978"/>
                  <a:pt x="1008942" y="503320"/>
                  <a:pt x="1000172" y="501973"/>
                </a:cubicBezTo>
                <a:cubicBezTo>
                  <a:pt x="991131" y="501973"/>
                  <a:pt x="981982" y="501119"/>
                  <a:pt x="972833" y="500799"/>
                </a:cubicBezTo>
                <a:cubicBezTo>
                  <a:pt x="955827" y="500799"/>
                  <a:pt x="956150" y="500799"/>
                  <a:pt x="955504" y="484031"/>
                </a:cubicBezTo>
                <a:cubicBezTo>
                  <a:pt x="954536" y="452632"/>
                  <a:pt x="953352" y="421126"/>
                  <a:pt x="951629" y="389727"/>
                </a:cubicBezTo>
                <a:cubicBezTo>
                  <a:pt x="950768" y="374028"/>
                  <a:pt x="948293" y="358435"/>
                  <a:pt x="947216" y="343056"/>
                </a:cubicBezTo>
                <a:cubicBezTo>
                  <a:pt x="943557" y="289300"/>
                  <a:pt x="940184" y="235509"/>
                  <a:pt x="937099" y="181682"/>
                </a:cubicBezTo>
                <a:cubicBezTo>
                  <a:pt x="937414" y="177606"/>
                  <a:pt x="939257" y="173795"/>
                  <a:pt x="942265" y="171002"/>
                </a:cubicBezTo>
                <a:cubicBezTo>
                  <a:pt x="948400" y="165128"/>
                  <a:pt x="948078" y="160322"/>
                  <a:pt x="941189" y="154662"/>
                </a:cubicBezTo>
                <a:cubicBezTo>
                  <a:pt x="937813" y="151987"/>
                  <a:pt x="935520" y="148196"/>
                  <a:pt x="934731" y="143982"/>
                </a:cubicBezTo>
                <a:cubicBezTo>
                  <a:pt x="932255" y="110874"/>
                  <a:pt x="929672" y="77766"/>
                  <a:pt x="928703" y="44551"/>
                </a:cubicBezTo>
                <a:cubicBezTo>
                  <a:pt x="929235" y="31142"/>
                  <a:pt x="920271" y="19179"/>
                  <a:pt x="907177" y="15822"/>
                </a:cubicBezTo>
                <a:cubicBezTo>
                  <a:pt x="900611" y="13579"/>
                  <a:pt x="893615" y="12511"/>
                  <a:pt x="886942" y="10482"/>
                </a:cubicBezTo>
                <a:cubicBezTo>
                  <a:pt x="883712" y="9414"/>
                  <a:pt x="879407" y="7919"/>
                  <a:pt x="878116" y="5463"/>
                </a:cubicBezTo>
                <a:cubicBezTo>
                  <a:pt x="876875" y="1398"/>
                  <a:pt x="872549" y="-899"/>
                  <a:pt x="868452" y="332"/>
                </a:cubicBezTo>
                <a:cubicBezTo>
                  <a:pt x="866903" y="798"/>
                  <a:pt x="865540" y="1733"/>
                  <a:pt x="864554" y="3006"/>
                </a:cubicBezTo>
                <a:cubicBezTo>
                  <a:pt x="858849" y="10482"/>
                  <a:pt x="850777" y="9841"/>
                  <a:pt x="843027" y="10482"/>
                </a:cubicBezTo>
                <a:cubicBezTo>
                  <a:pt x="809983" y="13152"/>
                  <a:pt x="780061" y="25648"/>
                  <a:pt x="749708" y="36541"/>
                </a:cubicBezTo>
                <a:cubicBezTo>
                  <a:pt x="740046" y="38530"/>
                  <a:pt x="733839" y="47914"/>
                  <a:pt x="735843" y="57502"/>
                </a:cubicBezTo>
                <a:cubicBezTo>
                  <a:pt x="735871" y="57635"/>
                  <a:pt x="735900" y="57768"/>
                  <a:pt x="735931" y="57901"/>
                </a:cubicBezTo>
                <a:cubicBezTo>
                  <a:pt x="736732" y="62849"/>
                  <a:pt x="737200" y="67844"/>
                  <a:pt x="737331" y="72853"/>
                </a:cubicBezTo>
                <a:cubicBezTo>
                  <a:pt x="739483" y="104252"/>
                  <a:pt x="741636" y="135651"/>
                  <a:pt x="743789" y="167477"/>
                </a:cubicBezTo>
                <a:lnTo>
                  <a:pt x="726567" y="172711"/>
                </a:lnTo>
                <a:cubicBezTo>
                  <a:pt x="728820" y="173976"/>
                  <a:pt x="731456" y="174393"/>
                  <a:pt x="733994" y="173885"/>
                </a:cubicBezTo>
                <a:cubicBezTo>
                  <a:pt x="743143" y="170788"/>
                  <a:pt x="744757" y="174953"/>
                  <a:pt x="744757" y="182429"/>
                </a:cubicBezTo>
                <a:cubicBezTo>
                  <a:pt x="744757" y="189905"/>
                  <a:pt x="745941" y="195566"/>
                  <a:pt x="746372" y="202080"/>
                </a:cubicBezTo>
                <a:cubicBezTo>
                  <a:pt x="748094" y="229314"/>
                  <a:pt x="749601" y="256548"/>
                  <a:pt x="751431" y="283782"/>
                </a:cubicBezTo>
                <a:cubicBezTo>
                  <a:pt x="753260" y="311016"/>
                  <a:pt x="756166" y="337182"/>
                  <a:pt x="756920" y="364416"/>
                </a:cubicBezTo>
                <a:cubicBezTo>
                  <a:pt x="757673" y="391650"/>
                  <a:pt x="762194" y="417815"/>
                  <a:pt x="762517" y="443981"/>
                </a:cubicBezTo>
                <a:cubicBezTo>
                  <a:pt x="762517" y="467264"/>
                  <a:pt x="765746" y="490546"/>
                  <a:pt x="767253" y="513828"/>
                </a:cubicBezTo>
                <a:cubicBezTo>
                  <a:pt x="770159" y="559752"/>
                  <a:pt x="772742" y="605676"/>
                  <a:pt x="775756" y="651599"/>
                </a:cubicBezTo>
                <a:cubicBezTo>
                  <a:pt x="776940" y="668687"/>
                  <a:pt x="772419" y="673707"/>
                  <a:pt x="754229" y="675950"/>
                </a:cubicBezTo>
                <a:cubicBezTo>
                  <a:pt x="697506" y="682785"/>
                  <a:pt x="640783" y="690154"/>
                  <a:pt x="584060" y="697310"/>
                </a:cubicBezTo>
                <a:cubicBezTo>
                  <a:pt x="569386" y="700420"/>
                  <a:pt x="554391" y="701782"/>
                  <a:pt x="539392" y="701368"/>
                </a:cubicBezTo>
                <a:lnTo>
                  <a:pt x="240600" y="615928"/>
                </a:lnTo>
                <a:cubicBezTo>
                  <a:pt x="239199" y="613598"/>
                  <a:pt x="238420" y="610951"/>
                  <a:pt x="238340" y="608239"/>
                </a:cubicBezTo>
                <a:cubicBezTo>
                  <a:pt x="236403" y="579083"/>
                  <a:pt x="233389" y="549926"/>
                  <a:pt x="231452" y="520663"/>
                </a:cubicBezTo>
                <a:cubicBezTo>
                  <a:pt x="230913" y="512440"/>
                  <a:pt x="227684" y="508809"/>
                  <a:pt x="219074" y="508381"/>
                </a:cubicBezTo>
                <a:cubicBezTo>
                  <a:pt x="208310" y="508381"/>
                  <a:pt x="197547" y="505925"/>
                  <a:pt x="186245" y="506459"/>
                </a:cubicBezTo>
                <a:cubicBezTo>
                  <a:pt x="153955" y="507954"/>
                  <a:pt x="122418" y="510197"/>
                  <a:pt x="90666" y="512760"/>
                </a:cubicBezTo>
                <a:cubicBezTo>
                  <a:pt x="84140" y="513953"/>
                  <a:pt x="77755" y="515814"/>
                  <a:pt x="71615" y="518314"/>
                </a:cubicBezTo>
                <a:lnTo>
                  <a:pt x="72476" y="520770"/>
                </a:lnTo>
                <a:lnTo>
                  <a:pt x="94003" y="514576"/>
                </a:lnTo>
                <a:cubicBezTo>
                  <a:pt x="95725" y="535936"/>
                  <a:pt x="97232" y="555907"/>
                  <a:pt x="98847" y="575879"/>
                </a:cubicBezTo>
                <a:cubicBezTo>
                  <a:pt x="64619" y="579189"/>
                  <a:pt x="31037" y="580257"/>
                  <a:pt x="39" y="593500"/>
                </a:cubicBezTo>
                <a:cubicBezTo>
                  <a:pt x="-13" y="594354"/>
                  <a:pt x="-13" y="595210"/>
                  <a:pt x="39" y="596064"/>
                </a:cubicBezTo>
                <a:lnTo>
                  <a:pt x="17906" y="593500"/>
                </a:lnTo>
                <a:cubicBezTo>
                  <a:pt x="21027" y="611870"/>
                  <a:pt x="23395" y="629492"/>
                  <a:pt x="27378" y="646900"/>
                </a:cubicBezTo>
                <a:cubicBezTo>
                  <a:pt x="30284" y="658969"/>
                  <a:pt x="31253" y="668794"/>
                  <a:pt x="15753" y="673173"/>
                </a:cubicBezTo>
                <a:cubicBezTo>
                  <a:pt x="15753" y="673173"/>
                  <a:pt x="15753" y="674668"/>
                  <a:pt x="14892" y="676377"/>
                </a:cubicBezTo>
                <a:lnTo>
                  <a:pt x="32544" y="672105"/>
                </a:lnTo>
                <a:cubicBezTo>
                  <a:pt x="36419" y="691008"/>
                  <a:pt x="40509" y="708951"/>
                  <a:pt x="43846" y="727000"/>
                </a:cubicBezTo>
                <a:cubicBezTo>
                  <a:pt x="47182" y="745049"/>
                  <a:pt x="49227" y="762564"/>
                  <a:pt x="52349" y="780400"/>
                </a:cubicBezTo>
                <a:cubicBezTo>
                  <a:pt x="52349" y="782108"/>
                  <a:pt x="56547" y="784244"/>
                  <a:pt x="59022" y="784671"/>
                </a:cubicBezTo>
                <a:cubicBezTo>
                  <a:pt x="78289" y="787448"/>
                  <a:pt x="97663" y="789905"/>
                  <a:pt x="117898" y="792575"/>
                </a:cubicBezTo>
                <a:cubicBezTo>
                  <a:pt x="122096" y="839887"/>
                  <a:pt x="126186" y="886451"/>
                  <a:pt x="130276" y="932802"/>
                </a:cubicBezTo>
                <a:lnTo>
                  <a:pt x="109502" y="935793"/>
                </a:lnTo>
                <a:cubicBezTo>
                  <a:pt x="123495" y="936968"/>
                  <a:pt x="136949" y="937822"/>
                  <a:pt x="150403" y="938142"/>
                </a:cubicBezTo>
                <a:cubicBezTo>
                  <a:pt x="181509" y="938142"/>
                  <a:pt x="212616" y="939210"/>
                  <a:pt x="243722" y="939210"/>
                </a:cubicBezTo>
                <a:cubicBezTo>
                  <a:pt x="261804" y="939210"/>
                  <a:pt x="265249" y="934404"/>
                  <a:pt x="264065" y="917210"/>
                </a:cubicBezTo>
                <a:cubicBezTo>
                  <a:pt x="261481" y="889442"/>
                  <a:pt x="259329" y="861567"/>
                  <a:pt x="256961" y="833692"/>
                </a:cubicBezTo>
                <a:cubicBezTo>
                  <a:pt x="256423" y="827285"/>
                  <a:pt x="255992" y="820770"/>
                  <a:pt x="255454" y="813721"/>
                </a:cubicBezTo>
                <a:cubicBezTo>
                  <a:pt x="258537" y="813559"/>
                  <a:pt x="261627" y="813559"/>
                  <a:pt x="264710" y="813721"/>
                </a:cubicBezTo>
                <a:cubicBezTo>
                  <a:pt x="281286" y="816071"/>
                  <a:pt x="297754" y="819061"/>
                  <a:pt x="314437" y="820877"/>
                </a:cubicBezTo>
                <a:cubicBezTo>
                  <a:pt x="333165" y="823013"/>
                  <a:pt x="352217" y="823867"/>
                  <a:pt x="370945" y="826003"/>
                </a:cubicBezTo>
                <a:cubicBezTo>
                  <a:pt x="442306" y="834226"/>
                  <a:pt x="513452" y="843198"/>
                  <a:pt x="584813" y="850887"/>
                </a:cubicBezTo>
                <a:cubicBezTo>
                  <a:pt x="620655" y="854732"/>
                  <a:pt x="656820" y="856120"/>
                  <a:pt x="692447" y="859004"/>
                </a:cubicBezTo>
                <a:cubicBezTo>
                  <a:pt x="723553" y="861460"/>
                  <a:pt x="755844" y="857295"/>
                  <a:pt x="784474" y="874276"/>
                </a:cubicBezTo>
                <a:cubicBezTo>
                  <a:pt x="789856" y="876161"/>
                  <a:pt x="793612" y="881018"/>
                  <a:pt x="794053" y="886665"/>
                </a:cubicBezTo>
                <a:cubicBezTo>
                  <a:pt x="795776" y="915501"/>
                  <a:pt x="798036" y="944337"/>
                  <a:pt x="800081" y="973173"/>
                </a:cubicBezTo>
                <a:cubicBezTo>
                  <a:pt x="804279" y="1029776"/>
                  <a:pt x="808584" y="1086487"/>
                  <a:pt x="812674" y="1143197"/>
                </a:cubicBezTo>
                <a:cubicBezTo>
                  <a:pt x="816441" y="1194568"/>
                  <a:pt x="819993" y="1246045"/>
                  <a:pt x="823438" y="1297523"/>
                </a:cubicBezTo>
                <a:cubicBezTo>
                  <a:pt x="824944" y="1317387"/>
                  <a:pt x="826667" y="1337252"/>
                  <a:pt x="828173" y="1356262"/>
                </a:cubicBezTo>
                <a:cubicBezTo>
                  <a:pt x="840336" y="1357757"/>
                  <a:pt x="851099" y="1358719"/>
                  <a:pt x="861648" y="1360534"/>
                </a:cubicBezTo>
                <a:cubicBezTo>
                  <a:pt x="864695" y="1361294"/>
                  <a:pt x="867206" y="1363430"/>
                  <a:pt x="868429" y="1366301"/>
                </a:cubicBezTo>
                <a:cubicBezTo>
                  <a:pt x="871335" y="1376127"/>
                  <a:pt x="873810" y="1376981"/>
                  <a:pt x="881560" y="1370146"/>
                </a:cubicBezTo>
                <a:cubicBezTo>
                  <a:pt x="886515" y="1365232"/>
                  <a:pt x="893739" y="1363318"/>
                  <a:pt x="900503" y="1365127"/>
                </a:cubicBezTo>
                <a:cubicBezTo>
                  <a:pt x="912909" y="1367440"/>
                  <a:pt x="925460" y="1368903"/>
                  <a:pt x="938068" y="1369505"/>
                </a:cubicBezTo>
                <a:cubicBezTo>
                  <a:pt x="947862" y="1369505"/>
                  <a:pt x="955720" y="1371962"/>
                  <a:pt x="958841" y="1378156"/>
                </a:cubicBezTo>
                <a:lnTo>
                  <a:pt x="986826" y="1369078"/>
                </a:lnTo>
                <a:cubicBezTo>
                  <a:pt x="991454" y="1367583"/>
                  <a:pt x="996297" y="1366408"/>
                  <a:pt x="1000818" y="1364806"/>
                </a:cubicBezTo>
                <a:cubicBezTo>
                  <a:pt x="1009749" y="1363128"/>
                  <a:pt x="1015827" y="1354852"/>
                  <a:pt x="1014703" y="1345903"/>
                </a:cubicBezTo>
                <a:cubicBezTo>
                  <a:pt x="1012443" y="1316640"/>
                  <a:pt x="1010613" y="1287483"/>
                  <a:pt x="1009106" y="1258220"/>
                </a:cubicBezTo>
                <a:cubicBezTo>
                  <a:pt x="1009210" y="1253918"/>
                  <a:pt x="1010850" y="1249793"/>
                  <a:pt x="1013734" y="1246579"/>
                </a:cubicBezTo>
                <a:cubicBezTo>
                  <a:pt x="1018255" y="1241239"/>
                  <a:pt x="1018040" y="1237608"/>
                  <a:pt x="1012658" y="1233123"/>
                </a:cubicBezTo>
                <a:cubicBezTo>
                  <a:pt x="1009657" y="1230940"/>
                  <a:pt x="1007554" y="1227753"/>
                  <a:pt x="1006738" y="1224151"/>
                </a:cubicBezTo>
                <a:cubicBezTo>
                  <a:pt x="1003617" y="1184849"/>
                  <a:pt x="1000926" y="1145440"/>
                  <a:pt x="998127" y="1106672"/>
                </a:cubicBezTo>
                <a:cubicBezTo>
                  <a:pt x="995436" y="1069399"/>
                  <a:pt x="992638" y="1031912"/>
                  <a:pt x="990055" y="994960"/>
                </a:cubicBezTo>
                <a:cubicBezTo>
                  <a:pt x="989194" y="983532"/>
                  <a:pt x="988763" y="971998"/>
                  <a:pt x="988225" y="961104"/>
                </a:cubicBezTo>
                <a:cubicBezTo>
                  <a:pt x="996297" y="961745"/>
                  <a:pt x="1002433" y="962706"/>
                  <a:pt x="1008568" y="962599"/>
                </a:cubicBezTo>
                <a:cubicBezTo>
                  <a:pt x="1027834" y="962599"/>
                  <a:pt x="1047101" y="961211"/>
                  <a:pt x="1066367" y="960677"/>
                </a:cubicBezTo>
                <a:cubicBezTo>
                  <a:pt x="1077131" y="960677"/>
                  <a:pt x="1086818" y="960677"/>
                  <a:pt x="1097043" y="960677"/>
                </a:cubicBezTo>
                <a:cubicBezTo>
                  <a:pt x="1110820" y="960036"/>
                  <a:pt x="1116309" y="955124"/>
                  <a:pt x="1118570" y="942414"/>
                </a:cubicBezTo>
                <a:cubicBezTo>
                  <a:pt x="1119323" y="936434"/>
                  <a:pt x="1122121" y="934404"/>
                  <a:pt x="1128041" y="936754"/>
                </a:cubicBezTo>
                <a:cubicBezTo>
                  <a:pt x="1127836" y="966068"/>
                  <a:pt x="1130795" y="995320"/>
                  <a:pt x="1136867" y="1024009"/>
                </a:cubicBezTo>
                <a:cubicBezTo>
                  <a:pt x="1138836" y="1020789"/>
                  <a:pt x="1139879" y="1017095"/>
                  <a:pt x="1139881" y="1013329"/>
                </a:cubicBezTo>
                <a:cubicBezTo>
                  <a:pt x="1139881" y="988659"/>
                  <a:pt x="1139881" y="963988"/>
                  <a:pt x="1139881" y="939317"/>
                </a:cubicBezTo>
                <a:cubicBezTo>
                  <a:pt x="1139430" y="933991"/>
                  <a:pt x="1143017" y="929154"/>
                  <a:pt x="1148276" y="927996"/>
                </a:cubicBezTo>
                <a:cubicBezTo>
                  <a:pt x="1156026" y="925113"/>
                  <a:pt x="1163238" y="920948"/>
                  <a:pt x="1170664" y="917316"/>
                </a:cubicBezTo>
                <a:cubicBezTo>
                  <a:pt x="1170664" y="915928"/>
                  <a:pt x="1170664" y="914540"/>
                  <a:pt x="1170664" y="913151"/>
                </a:cubicBezTo>
                <a:cubicBezTo>
                  <a:pt x="1162592" y="909413"/>
                  <a:pt x="1154519" y="905782"/>
                  <a:pt x="1146662" y="901831"/>
                </a:cubicBezTo>
                <a:cubicBezTo>
                  <a:pt x="1144294" y="900549"/>
                  <a:pt x="1141065" y="898199"/>
                  <a:pt x="1140957" y="896277"/>
                </a:cubicBezTo>
                <a:cubicBezTo>
                  <a:pt x="1140957" y="884636"/>
                  <a:pt x="1140957" y="872888"/>
                  <a:pt x="1140957" y="860072"/>
                </a:cubicBezTo>
                <a:cubicBezTo>
                  <a:pt x="1145546" y="860346"/>
                  <a:pt x="1150146" y="860346"/>
                  <a:pt x="1154734" y="860072"/>
                </a:cubicBezTo>
                <a:cubicBezTo>
                  <a:pt x="1162915" y="859218"/>
                  <a:pt x="1165498" y="862635"/>
                  <a:pt x="1164637" y="869791"/>
                </a:cubicBezTo>
                <a:cubicBezTo>
                  <a:pt x="1163776" y="876946"/>
                  <a:pt x="1164637" y="884636"/>
                  <a:pt x="1164637" y="893500"/>
                </a:cubicBezTo>
                <a:lnTo>
                  <a:pt x="1185518" y="890403"/>
                </a:lnTo>
                <a:cubicBezTo>
                  <a:pt x="1185518" y="889549"/>
                  <a:pt x="1185518" y="888801"/>
                  <a:pt x="1185518" y="887947"/>
                </a:cubicBezTo>
                <a:lnTo>
                  <a:pt x="1174754" y="886879"/>
                </a:lnTo>
                <a:cubicBezTo>
                  <a:pt x="1174109" y="878121"/>
                  <a:pt x="1173355" y="869577"/>
                  <a:pt x="1172602" y="860499"/>
                </a:cubicBezTo>
                <a:cubicBezTo>
                  <a:pt x="1177204" y="859265"/>
                  <a:pt x="1181877" y="858302"/>
                  <a:pt x="1186594" y="857616"/>
                </a:cubicBezTo>
                <a:cubicBezTo>
                  <a:pt x="1202954" y="855907"/>
                  <a:pt x="1218884" y="854732"/>
                  <a:pt x="1235783" y="852810"/>
                </a:cubicBezTo>
                <a:cubicBezTo>
                  <a:pt x="1245147" y="851635"/>
                  <a:pt x="1251390" y="852810"/>
                  <a:pt x="1251390" y="863490"/>
                </a:cubicBezTo>
                <a:cubicBezTo>
                  <a:pt x="1251390" y="866693"/>
                  <a:pt x="1255157" y="870325"/>
                  <a:pt x="1257955" y="872995"/>
                </a:cubicBezTo>
                <a:cubicBezTo>
                  <a:pt x="1265708" y="879081"/>
                  <a:pt x="1275586" y="881848"/>
                  <a:pt x="1285402" y="880684"/>
                </a:cubicBezTo>
                <a:cubicBezTo>
                  <a:pt x="1305745" y="880684"/>
                  <a:pt x="1325657" y="864878"/>
                  <a:pt x="1311449" y="842984"/>
                </a:cubicBezTo>
                <a:cubicBezTo>
                  <a:pt x="1311449" y="842984"/>
                  <a:pt x="1311449" y="841916"/>
                  <a:pt x="1311449" y="841382"/>
                </a:cubicBezTo>
                <a:cubicBezTo>
                  <a:pt x="1334591" y="837110"/>
                  <a:pt x="1357840" y="833906"/>
                  <a:pt x="1380550" y="828459"/>
                </a:cubicBezTo>
                <a:cubicBezTo>
                  <a:pt x="1403261" y="823013"/>
                  <a:pt x="1424357" y="816711"/>
                  <a:pt x="1445776" y="809449"/>
                </a:cubicBezTo>
                <a:cubicBezTo>
                  <a:pt x="1456650" y="805545"/>
                  <a:pt x="1462980" y="794304"/>
                  <a:pt x="1460630" y="783069"/>
                </a:cubicBezTo>
                <a:close/>
                <a:moveTo>
                  <a:pt x="326923" y="734796"/>
                </a:moveTo>
                <a:cubicBezTo>
                  <a:pt x="295386" y="738961"/>
                  <a:pt x="303674" y="743874"/>
                  <a:pt x="282039" y="718456"/>
                </a:cubicBezTo>
                <a:cubicBezTo>
                  <a:pt x="270630" y="705106"/>
                  <a:pt x="258360" y="692290"/>
                  <a:pt x="247597" y="679047"/>
                </a:cubicBezTo>
                <a:cubicBezTo>
                  <a:pt x="246092" y="677369"/>
                  <a:pt x="245118" y="675289"/>
                  <a:pt x="244798" y="673066"/>
                </a:cubicBezTo>
                <a:cubicBezTo>
                  <a:pt x="243722" y="662386"/>
                  <a:pt x="242968" y="651706"/>
                  <a:pt x="242107" y="641026"/>
                </a:cubicBezTo>
                <a:lnTo>
                  <a:pt x="242107" y="641026"/>
                </a:lnTo>
                <a:lnTo>
                  <a:pt x="387521" y="726466"/>
                </a:lnTo>
                <a:cubicBezTo>
                  <a:pt x="365133" y="729349"/>
                  <a:pt x="346082" y="732233"/>
                  <a:pt x="326923" y="734796"/>
                </a:cubicBezTo>
                <a:close/>
                <a:moveTo>
                  <a:pt x="465555" y="714718"/>
                </a:moveTo>
                <a:cubicBezTo>
                  <a:pt x="444782" y="717815"/>
                  <a:pt x="424008" y="721019"/>
                  <a:pt x="403127" y="723262"/>
                </a:cubicBezTo>
                <a:cubicBezTo>
                  <a:pt x="398638" y="723792"/>
                  <a:pt x="394085" y="723355"/>
                  <a:pt x="389781" y="721980"/>
                </a:cubicBezTo>
                <a:lnTo>
                  <a:pt x="243722" y="636541"/>
                </a:lnTo>
                <a:cubicBezTo>
                  <a:pt x="239632" y="631948"/>
                  <a:pt x="239847" y="629706"/>
                  <a:pt x="241246" y="620521"/>
                </a:cubicBezTo>
                <a:cubicBezTo>
                  <a:pt x="244475" y="621482"/>
                  <a:pt x="247381" y="622336"/>
                  <a:pt x="249965" y="622870"/>
                </a:cubicBezTo>
                <a:lnTo>
                  <a:pt x="531750" y="703611"/>
                </a:lnTo>
                <a:lnTo>
                  <a:pt x="532503" y="703611"/>
                </a:lnTo>
                <a:cubicBezTo>
                  <a:pt x="509254" y="707776"/>
                  <a:pt x="487405" y="711407"/>
                  <a:pt x="465555" y="714718"/>
                </a:cubicBezTo>
                <a:close/>
                <a:moveTo>
                  <a:pt x="1124167" y="894782"/>
                </a:moveTo>
                <a:cubicBezTo>
                  <a:pt x="1113403" y="888267"/>
                  <a:pt x="1099841" y="892325"/>
                  <a:pt x="1094244" y="879937"/>
                </a:cubicBezTo>
                <a:cubicBezTo>
                  <a:pt x="1093491" y="878121"/>
                  <a:pt x="1088863" y="876946"/>
                  <a:pt x="1086064" y="876946"/>
                </a:cubicBezTo>
                <a:cubicBezTo>
                  <a:pt x="1079395" y="876523"/>
                  <a:pt x="1072701" y="877208"/>
                  <a:pt x="1066260" y="878975"/>
                </a:cubicBezTo>
                <a:cubicBezTo>
                  <a:pt x="1039243" y="889655"/>
                  <a:pt x="1011582" y="882820"/>
                  <a:pt x="982520" y="883034"/>
                </a:cubicBezTo>
                <a:cubicBezTo>
                  <a:pt x="982520" y="875558"/>
                  <a:pt x="981444" y="869150"/>
                  <a:pt x="980798" y="860713"/>
                </a:cubicBezTo>
                <a:lnTo>
                  <a:pt x="1135360" y="860713"/>
                </a:lnTo>
                <a:cubicBezTo>
                  <a:pt x="1131809" y="871393"/>
                  <a:pt x="1128257" y="882393"/>
                  <a:pt x="1124167" y="894782"/>
                </a:cubicBezTo>
                <a:close/>
              </a:path>
            </a:pathLst>
          </a:custGeom>
          <a:solidFill>
            <a:schemeClr val="bg1"/>
          </a:solidFill>
          <a:ln w="10716" cap="flat">
            <a:noFill/>
            <a:prstDash val="solid"/>
            <a:miter/>
          </a:ln>
        </p:spPr>
        <p:txBody>
          <a:bodyPr rtlCol="0" anchor="ctr"/>
          <a:lstStyle/>
          <a:p>
            <a:endParaRPr lang="en-US"/>
          </a:p>
        </p:txBody>
      </p:sp>
      <p:pic>
        <p:nvPicPr>
          <p:cNvPr id="226" name="Graphic 225">
            <a:extLst>
              <a:ext uri="{FF2B5EF4-FFF2-40B4-BE49-F238E27FC236}">
                <a16:creationId xmlns:a16="http://schemas.microsoft.com/office/drawing/2014/main" id="{9A16F93E-3AD8-E441-BCAF-9F3E4E8C318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755683" y="947697"/>
            <a:ext cx="1025440" cy="1007762"/>
          </a:xfrm>
          <a:prstGeom prst="rect">
            <a:avLst/>
          </a:prstGeom>
        </p:spPr>
      </p:pic>
      <p:grpSp>
        <p:nvGrpSpPr>
          <p:cNvPr id="227" name="Group 226">
            <a:extLst>
              <a:ext uri="{FF2B5EF4-FFF2-40B4-BE49-F238E27FC236}">
                <a16:creationId xmlns:a16="http://schemas.microsoft.com/office/drawing/2014/main" id="{D6E0292B-42D6-3441-AEDD-9F56A56F5776}"/>
              </a:ext>
            </a:extLst>
          </p:cNvPr>
          <p:cNvGrpSpPr/>
          <p:nvPr/>
        </p:nvGrpSpPr>
        <p:grpSpPr>
          <a:xfrm rot="21205666">
            <a:off x="3058897" y="1109546"/>
            <a:ext cx="819378" cy="1186243"/>
            <a:chOff x="4822771" y="223170"/>
            <a:chExt cx="600928" cy="869986"/>
          </a:xfrm>
          <a:solidFill>
            <a:srgbClr val="FFC000"/>
          </a:solidFill>
        </p:grpSpPr>
        <p:sp>
          <p:nvSpPr>
            <p:cNvPr id="228" name="Freeform 227">
              <a:extLst>
                <a:ext uri="{FF2B5EF4-FFF2-40B4-BE49-F238E27FC236}">
                  <a16:creationId xmlns:a16="http://schemas.microsoft.com/office/drawing/2014/main" id="{20C6F8A0-A21C-D346-8555-5BD6DD64D512}"/>
                </a:ext>
              </a:extLst>
            </p:cNvPr>
            <p:cNvSpPr/>
            <p:nvPr/>
          </p:nvSpPr>
          <p:spPr>
            <a:xfrm rot="492927">
              <a:off x="4862486" y="871488"/>
              <a:ext cx="487804" cy="221668"/>
            </a:xfrm>
            <a:custGeom>
              <a:avLst/>
              <a:gdLst>
                <a:gd name="connsiteX0" fmla="*/ 177681 w 1046579"/>
                <a:gd name="connsiteY0" fmla="*/ 157579 h 475587"/>
                <a:gd name="connsiteX1" fmla="*/ 113536 w 1046579"/>
                <a:gd name="connsiteY1" fmla="*/ 156242 h 475587"/>
                <a:gd name="connsiteX2" fmla="*/ -242 w 1046579"/>
                <a:gd name="connsiteY2" fmla="*/ 143664 h 475587"/>
                <a:gd name="connsiteX3" fmla="*/ 579459 w 1046579"/>
                <a:gd name="connsiteY3" fmla="*/ 470243 h 475587"/>
                <a:gd name="connsiteX4" fmla="*/ 1046338 w 1046579"/>
                <a:gd name="connsiteY4" fmla="*/ -10 h 475587"/>
                <a:gd name="connsiteX5" fmla="*/ 531900 w 1046579"/>
                <a:gd name="connsiteY5" fmla="*/ 130704 h 475587"/>
                <a:gd name="connsiteX6" fmla="*/ 177681 w 1046579"/>
                <a:gd name="connsiteY6" fmla="*/ 157579 h 47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579" h="475587">
                  <a:moveTo>
                    <a:pt x="177681" y="157579"/>
                  </a:moveTo>
                  <a:cubicBezTo>
                    <a:pt x="155353" y="157579"/>
                    <a:pt x="133854" y="157133"/>
                    <a:pt x="113536" y="156242"/>
                  </a:cubicBezTo>
                  <a:cubicBezTo>
                    <a:pt x="64159" y="154108"/>
                    <a:pt x="27413" y="149523"/>
                    <a:pt x="-242" y="143664"/>
                  </a:cubicBezTo>
                  <a:cubicBezTo>
                    <a:pt x="96947" y="370717"/>
                    <a:pt x="334522" y="504557"/>
                    <a:pt x="579459" y="470243"/>
                  </a:cubicBezTo>
                  <a:cubicBezTo>
                    <a:pt x="832212" y="434770"/>
                    <a:pt x="1019322" y="240975"/>
                    <a:pt x="1046338" y="-10"/>
                  </a:cubicBezTo>
                  <a:cubicBezTo>
                    <a:pt x="950902" y="49664"/>
                    <a:pt x="758179" y="99625"/>
                    <a:pt x="531900" y="130704"/>
                  </a:cubicBezTo>
                  <a:cubicBezTo>
                    <a:pt x="403641" y="148313"/>
                    <a:pt x="280518" y="157579"/>
                    <a:pt x="177681" y="157579"/>
                  </a:cubicBezTo>
                  <a:close/>
                </a:path>
              </a:pathLst>
            </a:custGeom>
            <a:grpFill/>
            <a:ln w="3183"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A3223D96-D3B9-9B43-B310-02F9C80F6E48}"/>
                </a:ext>
              </a:extLst>
            </p:cNvPr>
            <p:cNvSpPr/>
            <p:nvPr/>
          </p:nvSpPr>
          <p:spPr>
            <a:xfrm rot="492927">
              <a:off x="4822771" y="223170"/>
              <a:ext cx="600928" cy="704271"/>
            </a:xfrm>
            <a:custGeom>
              <a:avLst/>
              <a:gdLst>
                <a:gd name="connsiteX0" fmla="*/ 1216829 w 1289285"/>
                <a:gd name="connsiteY0" fmla="*/ 1289715 h 1511008"/>
                <a:gd name="connsiteX1" fmla="*/ 1104487 w 1289285"/>
                <a:gd name="connsiteY1" fmla="*/ 1059492 h 1511008"/>
                <a:gd name="connsiteX2" fmla="*/ 1104104 w 1289285"/>
                <a:gd name="connsiteY2" fmla="*/ 1056308 h 1511008"/>
                <a:gd name="connsiteX3" fmla="*/ 1103084 w 1289285"/>
                <a:gd name="connsiteY3" fmla="*/ 1056308 h 1511008"/>
                <a:gd name="connsiteX4" fmla="*/ 773936 w 1289285"/>
                <a:gd name="connsiteY4" fmla="*/ 381975 h 1511008"/>
                <a:gd name="connsiteX5" fmla="*/ 773394 w 1289285"/>
                <a:gd name="connsiteY5" fmla="*/ 379714 h 1511008"/>
                <a:gd name="connsiteX6" fmla="*/ 725070 w 1289285"/>
                <a:gd name="connsiteY6" fmla="*/ 36609 h 1511008"/>
                <a:gd name="connsiteX7" fmla="*/ 703635 w 1289285"/>
                <a:gd name="connsiteY7" fmla="*/ 39602 h 1511008"/>
                <a:gd name="connsiteX8" fmla="*/ 710843 w 1289285"/>
                <a:gd name="connsiteY8" fmla="*/ 90741 h 1511008"/>
                <a:gd name="connsiteX9" fmla="*/ 552059 w 1289285"/>
                <a:gd name="connsiteY9" fmla="*/ 88353 h 1511008"/>
                <a:gd name="connsiteX10" fmla="*/ 539619 w 1289285"/>
                <a:gd name="connsiteY10" fmla="*/ -10 h 1511008"/>
                <a:gd name="connsiteX11" fmla="*/ 518184 w 1289285"/>
                <a:gd name="connsiteY11" fmla="*/ 3015 h 1511008"/>
                <a:gd name="connsiteX12" fmla="*/ 530624 w 1289285"/>
                <a:gd name="connsiteY12" fmla="*/ 91314 h 1511008"/>
                <a:gd name="connsiteX13" fmla="*/ 377741 w 1289285"/>
                <a:gd name="connsiteY13" fmla="*/ 137423 h 1511008"/>
                <a:gd name="connsiteX14" fmla="*/ 370532 w 1289285"/>
                <a:gd name="connsiteY14" fmla="*/ 86251 h 1511008"/>
                <a:gd name="connsiteX15" fmla="*/ 349097 w 1289285"/>
                <a:gd name="connsiteY15" fmla="*/ 89245 h 1511008"/>
                <a:gd name="connsiteX16" fmla="*/ 397772 w 1289285"/>
                <a:gd name="connsiteY16" fmla="*/ 434929 h 1511008"/>
                <a:gd name="connsiteX17" fmla="*/ 397772 w 1289285"/>
                <a:gd name="connsiteY17" fmla="*/ 438750 h 1511008"/>
                <a:gd name="connsiteX18" fmla="*/ 398314 w 1289285"/>
                <a:gd name="connsiteY18" fmla="*/ 438750 h 1511008"/>
                <a:gd name="connsiteX19" fmla="*/ 393051 w 1289285"/>
                <a:gd name="connsiteY19" fmla="*/ 468459 h 1511008"/>
                <a:gd name="connsiteX20" fmla="*/ -242 w 1289285"/>
                <a:gd name="connsiteY20" fmla="*/ 523547 h 1511008"/>
                <a:gd name="connsiteX21" fmla="*/ 86966 w 1289285"/>
                <a:gd name="connsiteY21" fmla="*/ 1142952 h 1511008"/>
                <a:gd name="connsiteX22" fmla="*/ 267631 w 1289285"/>
                <a:gd name="connsiteY22" fmla="*/ 1176291 h 1511008"/>
                <a:gd name="connsiteX23" fmla="*/ 223518 w 1289285"/>
                <a:gd name="connsiteY23" fmla="*/ 1425460 h 1511008"/>
                <a:gd name="connsiteX24" fmla="*/ 163934 w 1289285"/>
                <a:gd name="connsiteY24" fmla="*/ 1464786 h 1511008"/>
                <a:gd name="connsiteX25" fmla="*/ 160425 w 1289285"/>
                <a:gd name="connsiteY25" fmla="*/ 1472651 h 1511008"/>
                <a:gd name="connsiteX26" fmla="*/ 195512 w 1289285"/>
                <a:gd name="connsiteY26" fmla="*/ 1492584 h 1511008"/>
                <a:gd name="connsiteX27" fmla="*/ 325461 w 1289285"/>
                <a:gd name="connsiteY27" fmla="*/ 1509716 h 1511008"/>
                <a:gd name="connsiteX28" fmla="*/ 737701 w 1289285"/>
                <a:gd name="connsiteY28" fmla="*/ 1484433 h 1511008"/>
                <a:gd name="connsiteX29" fmla="*/ 1259667 w 1289285"/>
                <a:gd name="connsiteY29" fmla="*/ 1347191 h 1511008"/>
                <a:gd name="connsiteX30" fmla="*/ 1285568 w 1289285"/>
                <a:gd name="connsiteY30" fmla="*/ 1325760 h 1511008"/>
                <a:gd name="connsiteX31" fmla="*/ 1289045 w 1289285"/>
                <a:gd name="connsiteY31" fmla="*/ 1317863 h 1511008"/>
                <a:gd name="connsiteX32" fmla="*/ 1216829 w 1289285"/>
                <a:gd name="connsiteY32" fmla="*/ 1289715 h 1511008"/>
                <a:gd name="connsiteX33" fmla="*/ 1144327 w 1289285"/>
                <a:gd name="connsiteY33" fmla="*/ 1281276 h 1511008"/>
                <a:gd name="connsiteX34" fmla="*/ 1141137 w 1289285"/>
                <a:gd name="connsiteY34" fmla="*/ 1281754 h 1511008"/>
                <a:gd name="connsiteX35" fmla="*/ 1124040 w 1289285"/>
                <a:gd name="connsiteY35" fmla="*/ 1280862 h 1511008"/>
                <a:gd name="connsiteX36" fmla="*/ 1061235 w 1289285"/>
                <a:gd name="connsiteY36" fmla="*/ 1279557 h 1511008"/>
                <a:gd name="connsiteX37" fmla="*/ 735883 w 1289285"/>
                <a:gd name="connsiteY37" fmla="*/ 1302993 h 1511008"/>
                <a:gd name="connsiteX38" fmla="*/ 713395 w 1289285"/>
                <a:gd name="connsiteY38" fmla="*/ 1125088 h 1511008"/>
                <a:gd name="connsiteX39" fmla="*/ 1045988 w 1289285"/>
                <a:gd name="connsiteY39" fmla="*/ 1079839 h 1511008"/>
                <a:gd name="connsiteX40" fmla="*/ 1039066 w 1289285"/>
                <a:gd name="connsiteY40" fmla="*/ 1065319 h 1511008"/>
                <a:gd name="connsiteX41" fmla="*/ 968892 w 1289285"/>
                <a:gd name="connsiteY41" fmla="*/ 1074872 h 1511008"/>
                <a:gd name="connsiteX42" fmla="*/ 938462 w 1289285"/>
                <a:gd name="connsiteY42" fmla="*/ 858819 h 1511008"/>
                <a:gd name="connsiteX43" fmla="*/ 917856 w 1289285"/>
                <a:gd name="connsiteY43" fmla="*/ 816627 h 1511008"/>
                <a:gd name="connsiteX44" fmla="*/ 672439 w 1289285"/>
                <a:gd name="connsiteY44" fmla="*/ 799082 h 1511008"/>
                <a:gd name="connsiteX45" fmla="*/ 629155 w 1289285"/>
                <a:gd name="connsiteY45" fmla="*/ 458524 h 1511008"/>
                <a:gd name="connsiteX46" fmla="*/ 735596 w 1289285"/>
                <a:gd name="connsiteY46" fmla="*/ 443527 h 1511008"/>
                <a:gd name="connsiteX47" fmla="*/ 711290 w 1289285"/>
                <a:gd name="connsiteY47" fmla="*/ 93926 h 1511008"/>
                <a:gd name="connsiteX48" fmla="*/ 737254 w 1289285"/>
                <a:gd name="connsiteY48" fmla="*/ 278167 h 1511008"/>
                <a:gd name="connsiteX49" fmla="*/ 692088 w 1289285"/>
                <a:gd name="connsiteY49" fmla="*/ 387706 h 1511008"/>
                <a:gd name="connsiteX50" fmla="*/ 645039 w 1289285"/>
                <a:gd name="connsiteY50" fmla="*/ 394361 h 1511008"/>
                <a:gd name="connsiteX51" fmla="*/ 582106 w 1289285"/>
                <a:gd name="connsiteY51" fmla="*/ 302018 h 1511008"/>
                <a:gd name="connsiteX52" fmla="*/ 555919 w 1289285"/>
                <a:gd name="connsiteY52" fmla="*/ 115865 h 1511008"/>
                <a:gd name="connsiteX53" fmla="*/ 378283 w 1289285"/>
                <a:gd name="connsiteY53" fmla="*/ 140639 h 1511008"/>
                <a:gd name="connsiteX54" fmla="*/ 534579 w 1289285"/>
                <a:gd name="connsiteY54" fmla="*/ 118731 h 1511008"/>
                <a:gd name="connsiteX55" fmla="*/ 562170 w 1289285"/>
                <a:gd name="connsiteY55" fmla="*/ 314691 h 1511008"/>
                <a:gd name="connsiteX56" fmla="*/ 530656 w 1289285"/>
                <a:gd name="connsiteY56" fmla="*/ 410442 h 1511008"/>
                <a:gd name="connsiteX57" fmla="*/ 483958 w 1289285"/>
                <a:gd name="connsiteY57" fmla="*/ 417033 h 1511008"/>
                <a:gd name="connsiteX58" fmla="*/ 402493 w 1289285"/>
                <a:gd name="connsiteY58" fmla="*/ 309915 h 1511008"/>
                <a:gd name="connsiteX59" fmla="*/ 402493 w 1289285"/>
                <a:gd name="connsiteY59" fmla="*/ 311570 h 1511008"/>
                <a:gd name="connsiteX60" fmla="*/ 452795 w 1289285"/>
                <a:gd name="connsiteY60" fmla="*/ 483394 h 1511008"/>
                <a:gd name="connsiteX61" fmla="*/ 568263 w 1289285"/>
                <a:gd name="connsiteY61" fmla="*/ 467122 h 1511008"/>
                <a:gd name="connsiteX62" fmla="*/ 611005 w 1289285"/>
                <a:gd name="connsiteY62" fmla="*/ 805069 h 1511008"/>
                <a:gd name="connsiteX63" fmla="*/ 380930 w 1289285"/>
                <a:gd name="connsiteY63" fmla="*/ 889070 h 1511008"/>
                <a:gd name="connsiteX64" fmla="*/ 367757 w 1289285"/>
                <a:gd name="connsiteY64" fmla="*/ 963518 h 1511008"/>
                <a:gd name="connsiteX65" fmla="*/ 394423 w 1289285"/>
                <a:gd name="connsiteY65" fmla="*/ 1152982 h 1511008"/>
                <a:gd name="connsiteX66" fmla="*/ 332702 w 1289285"/>
                <a:gd name="connsiteY66" fmla="*/ 1161388 h 1511008"/>
                <a:gd name="connsiteX67" fmla="*/ 329895 w 1289285"/>
                <a:gd name="connsiteY67" fmla="*/ 1177246 h 1511008"/>
                <a:gd name="connsiteX68" fmla="*/ 652535 w 1289285"/>
                <a:gd name="connsiteY68" fmla="*/ 1133367 h 1511008"/>
                <a:gd name="connsiteX69" fmla="*/ 675055 w 1289285"/>
                <a:gd name="connsiteY69" fmla="*/ 1311399 h 1511008"/>
                <a:gd name="connsiteX70" fmla="*/ 290693 w 1289285"/>
                <a:gd name="connsiteY70" fmla="*/ 1398744 h 15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89285" h="1511008">
                  <a:moveTo>
                    <a:pt x="1216829" y="1289715"/>
                  </a:moveTo>
                  <a:lnTo>
                    <a:pt x="1104487" y="1059492"/>
                  </a:lnTo>
                  <a:lnTo>
                    <a:pt x="1104104" y="1056308"/>
                  </a:lnTo>
                  <a:lnTo>
                    <a:pt x="1103084" y="1056308"/>
                  </a:lnTo>
                  <a:lnTo>
                    <a:pt x="773936" y="381975"/>
                  </a:lnTo>
                  <a:lnTo>
                    <a:pt x="773394" y="379714"/>
                  </a:lnTo>
                  <a:lnTo>
                    <a:pt x="725070" y="36609"/>
                  </a:lnTo>
                  <a:lnTo>
                    <a:pt x="703635" y="39602"/>
                  </a:lnTo>
                  <a:lnTo>
                    <a:pt x="710843" y="90741"/>
                  </a:lnTo>
                  <a:lnTo>
                    <a:pt x="552059" y="88353"/>
                  </a:lnTo>
                  <a:lnTo>
                    <a:pt x="539619" y="-10"/>
                  </a:lnTo>
                  <a:lnTo>
                    <a:pt x="518184" y="3015"/>
                  </a:lnTo>
                  <a:lnTo>
                    <a:pt x="530624" y="91314"/>
                  </a:lnTo>
                  <a:lnTo>
                    <a:pt x="377741" y="137423"/>
                  </a:lnTo>
                  <a:lnTo>
                    <a:pt x="370532" y="86251"/>
                  </a:lnTo>
                  <a:lnTo>
                    <a:pt x="349097" y="89245"/>
                  </a:lnTo>
                  <a:lnTo>
                    <a:pt x="397772" y="434929"/>
                  </a:lnTo>
                  <a:lnTo>
                    <a:pt x="397772" y="438750"/>
                  </a:lnTo>
                  <a:lnTo>
                    <a:pt x="398314" y="438750"/>
                  </a:lnTo>
                  <a:lnTo>
                    <a:pt x="393051" y="468459"/>
                  </a:lnTo>
                  <a:lnTo>
                    <a:pt x="-242" y="523547"/>
                  </a:lnTo>
                  <a:lnTo>
                    <a:pt x="86966" y="1142952"/>
                  </a:lnTo>
                  <a:lnTo>
                    <a:pt x="267631" y="1176291"/>
                  </a:lnTo>
                  <a:lnTo>
                    <a:pt x="223518" y="1425460"/>
                  </a:lnTo>
                  <a:cubicBezTo>
                    <a:pt x="193024" y="1439662"/>
                    <a:pt x="172737" y="1453099"/>
                    <a:pt x="163934" y="1464786"/>
                  </a:cubicBezTo>
                  <a:cubicBezTo>
                    <a:pt x="161905" y="1466934"/>
                    <a:pt x="160667" y="1469708"/>
                    <a:pt x="160425" y="1472651"/>
                  </a:cubicBezTo>
                  <a:cubicBezTo>
                    <a:pt x="161031" y="1476918"/>
                    <a:pt x="169707" y="1484974"/>
                    <a:pt x="195512" y="1492584"/>
                  </a:cubicBezTo>
                  <a:cubicBezTo>
                    <a:pt x="220264" y="1499940"/>
                    <a:pt x="260837" y="1506882"/>
                    <a:pt x="325461" y="1509716"/>
                  </a:cubicBezTo>
                  <a:cubicBezTo>
                    <a:pt x="437101" y="1514556"/>
                    <a:pt x="583478" y="1505608"/>
                    <a:pt x="737701" y="1484433"/>
                  </a:cubicBezTo>
                  <a:cubicBezTo>
                    <a:pt x="1002448" y="1448068"/>
                    <a:pt x="1189270" y="1391134"/>
                    <a:pt x="1259667" y="1347191"/>
                  </a:cubicBezTo>
                  <a:cubicBezTo>
                    <a:pt x="1271788" y="1339612"/>
                    <a:pt x="1280560" y="1332416"/>
                    <a:pt x="1285568" y="1325760"/>
                  </a:cubicBezTo>
                  <a:cubicBezTo>
                    <a:pt x="1287585" y="1323595"/>
                    <a:pt x="1288810" y="1320812"/>
                    <a:pt x="1289045" y="1317863"/>
                  </a:cubicBezTo>
                  <a:cubicBezTo>
                    <a:pt x="1288151" y="1312004"/>
                    <a:pt x="1272043" y="1298949"/>
                    <a:pt x="1216829" y="1289715"/>
                  </a:cubicBezTo>
                  <a:close/>
                  <a:moveTo>
                    <a:pt x="1144327" y="1281276"/>
                  </a:moveTo>
                  <a:lnTo>
                    <a:pt x="1141137" y="1281754"/>
                  </a:lnTo>
                  <a:cubicBezTo>
                    <a:pt x="1135619" y="1281404"/>
                    <a:pt x="1129973" y="1281117"/>
                    <a:pt x="1124040" y="1280862"/>
                  </a:cubicBezTo>
                  <a:cubicBezTo>
                    <a:pt x="1104168" y="1279971"/>
                    <a:pt x="1083180" y="1279557"/>
                    <a:pt x="1061235" y="1279557"/>
                  </a:cubicBezTo>
                  <a:cubicBezTo>
                    <a:pt x="966468" y="1279557"/>
                    <a:pt x="853902" y="1287677"/>
                    <a:pt x="735883" y="1302993"/>
                  </a:cubicBezTo>
                  <a:lnTo>
                    <a:pt x="713395" y="1125088"/>
                  </a:lnTo>
                  <a:lnTo>
                    <a:pt x="1045988" y="1079839"/>
                  </a:lnTo>
                  <a:close/>
                  <a:moveTo>
                    <a:pt x="1039066" y="1065319"/>
                  </a:moveTo>
                  <a:lnTo>
                    <a:pt x="968892" y="1074872"/>
                  </a:lnTo>
                  <a:lnTo>
                    <a:pt x="938462" y="858819"/>
                  </a:lnTo>
                  <a:close/>
                  <a:moveTo>
                    <a:pt x="917856" y="816627"/>
                  </a:moveTo>
                  <a:lnTo>
                    <a:pt x="672439" y="799082"/>
                  </a:lnTo>
                  <a:lnTo>
                    <a:pt x="629155" y="458524"/>
                  </a:lnTo>
                  <a:lnTo>
                    <a:pt x="735596" y="443527"/>
                  </a:lnTo>
                  <a:close/>
                  <a:moveTo>
                    <a:pt x="711290" y="93926"/>
                  </a:moveTo>
                  <a:lnTo>
                    <a:pt x="737254" y="278167"/>
                  </a:lnTo>
                  <a:lnTo>
                    <a:pt x="692088" y="387706"/>
                  </a:lnTo>
                  <a:lnTo>
                    <a:pt x="645039" y="394361"/>
                  </a:lnTo>
                  <a:lnTo>
                    <a:pt x="582106" y="302018"/>
                  </a:lnTo>
                  <a:lnTo>
                    <a:pt x="555919" y="115865"/>
                  </a:lnTo>
                  <a:close/>
                  <a:moveTo>
                    <a:pt x="378283" y="140639"/>
                  </a:moveTo>
                  <a:lnTo>
                    <a:pt x="534579" y="118731"/>
                  </a:lnTo>
                  <a:lnTo>
                    <a:pt x="562170" y="314691"/>
                  </a:lnTo>
                  <a:lnTo>
                    <a:pt x="530656" y="410442"/>
                  </a:lnTo>
                  <a:lnTo>
                    <a:pt x="483958" y="417033"/>
                  </a:lnTo>
                  <a:lnTo>
                    <a:pt x="402493" y="309915"/>
                  </a:lnTo>
                  <a:lnTo>
                    <a:pt x="402493" y="311570"/>
                  </a:lnTo>
                  <a:close/>
                  <a:moveTo>
                    <a:pt x="452795" y="483394"/>
                  </a:moveTo>
                  <a:lnTo>
                    <a:pt x="568263" y="467122"/>
                  </a:lnTo>
                  <a:lnTo>
                    <a:pt x="611005" y="805069"/>
                  </a:lnTo>
                  <a:lnTo>
                    <a:pt x="380930" y="889070"/>
                  </a:lnTo>
                  <a:close/>
                  <a:moveTo>
                    <a:pt x="367757" y="963518"/>
                  </a:moveTo>
                  <a:lnTo>
                    <a:pt x="394423" y="1152982"/>
                  </a:lnTo>
                  <a:lnTo>
                    <a:pt x="332702" y="1161388"/>
                  </a:lnTo>
                  <a:close/>
                  <a:moveTo>
                    <a:pt x="329895" y="1177246"/>
                  </a:moveTo>
                  <a:lnTo>
                    <a:pt x="652535" y="1133367"/>
                  </a:lnTo>
                  <a:lnTo>
                    <a:pt x="675055" y="1311399"/>
                  </a:lnTo>
                  <a:cubicBezTo>
                    <a:pt x="511422" y="1335791"/>
                    <a:pt x="379974" y="1367634"/>
                    <a:pt x="290693" y="1398744"/>
                  </a:cubicBezTo>
                  <a:close/>
                </a:path>
              </a:pathLst>
            </a:custGeom>
            <a:grpFill/>
            <a:ln w="3183" cap="flat">
              <a:noFill/>
              <a:prstDash val="solid"/>
              <a:miter/>
            </a:ln>
          </p:spPr>
          <p:txBody>
            <a:bodyPr rtlCol="0" anchor="ctr"/>
            <a:lstStyle/>
            <a:p>
              <a:endParaRPr lang="en-US"/>
            </a:p>
          </p:txBody>
        </p:sp>
      </p:grpSp>
      <p:sp>
        <p:nvSpPr>
          <p:cNvPr id="230" name="Rectangle 229">
            <a:extLst>
              <a:ext uri="{FF2B5EF4-FFF2-40B4-BE49-F238E27FC236}">
                <a16:creationId xmlns:a16="http://schemas.microsoft.com/office/drawing/2014/main" id="{86C1320A-031B-EB44-82E1-634BF235569B}"/>
              </a:ext>
            </a:extLst>
          </p:cNvPr>
          <p:cNvSpPr/>
          <p:nvPr/>
        </p:nvSpPr>
        <p:spPr>
          <a:xfrm flipH="1">
            <a:off x="8424231" y="2241360"/>
            <a:ext cx="18288" cy="3291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31" name="Graphic 11">
            <a:extLst>
              <a:ext uri="{FF2B5EF4-FFF2-40B4-BE49-F238E27FC236}">
                <a16:creationId xmlns:a16="http://schemas.microsoft.com/office/drawing/2014/main" id="{FC40DEF5-32CD-3740-9C05-1426654DBDB3}"/>
              </a:ext>
            </a:extLst>
          </p:cNvPr>
          <p:cNvGrpSpPr/>
          <p:nvPr/>
        </p:nvGrpSpPr>
        <p:grpSpPr>
          <a:xfrm>
            <a:off x="3869699" y="1754672"/>
            <a:ext cx="2363678" cy="2107934"/>
            <a:chOff x="3533993" y="2241538"/>
            <a:chExt cx="3818800" cy="3405618"/>
          </a:xfrm>
        </p:grpSpPr>
        <p:sp>
          <p:nvSpPr>
            <p:cNvPr id="232" name="Freeform 231">
              <a:extLst>
                <a:ext uri="{FF2B5EF4-FFF2-40B4-BE49-F238E27FC236}">
                  <a16:creationId xmlns:a16="http://schemas.microsoft.com/office/drawing/2014/main" id="{2609F04F-DA8F-D342-A56C-196A082C95E8}"/>
                </a:ext>
              </a:extLst>
            </p:cNvPr>
            <p:cNvSpPr/>
            <p:nvPr/>
          </p:nvSpPr>
          <p:spPr>
            <a:xfrm>
              <a:off x="3719972" y="2501688"/>
              <a:ext cx="3445347" cy="1876455"/>
            </a:xfrm>
            <a:custGeom>
              <a:avLst/>
              <a:gdLst>
                <a:gd name="connsiteX0" fmla="*/ 129 w 3445347"/>
                <a:gd name="connsiteY0" fmla="*/ 124037 h 1876455"/>
                <a:gd name="connsiteX1" fmla="*/ 261346 w 3445347"/>
                <a:gd name="connsiteY1" fmla="*/ 73610 h 1876455"/>
                <a:gd name="connsiteX2" fmla="*/ 511116 w 3445347"/>
                <a:gd name="connsiteY2" fmla="*/ 267580 h 1876455"/>
                <a:gd name="connsiteX3" fmla="*/ 126421 w 3445347"/>
                <a:gd name="connsiteY3" fmla="*/ 958367 h 1876455"/>
                <a:gd name="connsiteX4" fmla="*/ 436053 w 3445347"/>
                <a:gd name="connsiteY4" fmla="*/ 1615895 h 1876455"/>
                <a:gd name="connsiteX5" fmla="*/ 1281256 w 3445347"/>
                <a:gd name="connsiteY5" fmla="*/ 1874225 h 1876455"/>
                <a:gd name="connsiteX6" fmla="*/ 2193687 w 3445347"/>
                <a:gd name="connsiteY6" fmla="*/ 1773370 h 1876455"/>
                <a:gd name="connsiteX7" fmla="*/ 2500927 w 3445347"/>
                <a:gd name="connsiteY7" fmla="*/ 1748133 h 1876455"/>
                <a:gd name="connsiteX8" fmla="*/ 2631911 w 3445347"/>
                <a:gd name="connsiteY8" fmla="*/ 1721723 h 1876455"/>
                <a:gd name="connsiteX9" fmla="*/ 2722689 w 3445347"/>
                <a:gd name="connsiteY9" fmla="*/ 1740486 h 1876455"/>
                <a:gd name="connsiteX10" fmla="*/ 2856722 w 3445347"/>
                <a:gd name="connsiteY10" fmla="*/ 1757608 h 1876455"/>
                <a:gd name="connsiteX11" fmla="*/ 2952849 w 3445347"/>
                <a:gd name="connsiteY11" fmla="*/ 1786082 h 1876455"/>
                <a:gd name="connsiteX12" fmla="*/ 3030726 w 3445347"/>
                <a:gd name="connsiteY12" fmla="*/ 1761971 h 1876455"/>
                <a:gd name="connsiteX13" fmla="*/ 3156456 w 3445347"/>
                <a:gd name="connsiteY13" fmla="*/ 1797716 h 1876455"/>
                <a:gd name="connsiteX14" fmla="*/ 3204871 w 3445347"/>
                <a:gd name="connsiteY14" fmla="*/ 1718861 h 1876455"/>
                <a:gd name="connsiteX15" fmla="*/ 3348663 w 3445347"/>
                <a:gd name="connsiteY15" fmla="*/ 1639913 h 1876455"/>
                <a:gd name="connsiteX16" fmla="*/ 3442819 w 3445347"/>
                <a:gd name="connsiteY16" fmla="*/ 1541403 h 1876455"/>
                <a:gd name="connsiteX17" fmla="*/ 3354105 w 3445347"/>
                <a:gd name="connsiteY17" fmla="*/ 1411089 h 1876455"/>
                <a:gd name="connsiteX18" fmla="*/ 3185730 w 3445347"/>
                <a:gd name="connsiteY18" fmla="*/ 1323650 h 1876455"/>
                <a:gd name="connsiteX19" fmla="*/ 3000467 w 3445347"/>
                <a:gd name="connsiteY19" fmla="*/ 1192022 h 1876455"/>
                <a:gd name="connsiteX20" fmla="*/ 2619854 w 3445347"/>
                <a:gd name="connsiteY20" fmla="*/ 1062693 h 1876455"/>
                <a:gd name="connsiteX21" fmla="*/ 2138938 w 3445347"/>
                <a:gd name="connsiteY21" fmla="*/ 914976 h 1876455"/>
                <a:gd name="connsiteX22" fmla="*/ 1224115 w 3445347"/>
                <a:gd name="connsiteY22" fmla="*/ 756516 h 1876455"/>
                <a:gd name="connsiteX23" fmla="*/ 834729 w 3445347"/>
                <a:gd name="connsiteY23" fmla="*/ 637366 h 1876455"/>
                <a:gd name="connsiteX24" fmla="*/ 660584 w 3445347"/>
                <a:gd name="connsiteY24" fmla="*/ 430965 h 1876455"/>
                <a:gd name="connsiteX25" fmla="*/ 619300 w 3445347"/>
                <a:gd name="connsiteY25" fmla="*/ 485990 h 1876455"/>
                <a:gd name="connsiteX26" fmla="*/ 568867 w 3445347"/>
                <a:gd name="connsiteY26" fmla="*/ 394282 h 1876455"/>
                <a:gd name="connsiteX27" fmla="*/ 705903 w 3445347"/>
                <a:gd name="connsiteY27" fmla="*/ 277431 h 1876455"/>
                <a:gd name="connsiteX28" fmla="*/ 862267 w 3445347"/>
                <a:gd name="connsiteY28" fmla="*/ 293474 h 1876455"/>
                <a:gd name="connsiteX29" fmla="*/ 1004370 w 3445347"/>
                <a:gd name="connsiteY29" fmla="*/ 380538 h 1876455"/>
                <a:gd name="connsiteX30" fmla="*/ 885161 w 3445347"/>
                <a:gd name="connsiteY30" fmla="*/ 201813 h 1876455"/>
                <a:gd name="connsiteX31" fmla="*/ 628495 w 3445347"/>
                <a:gd name="connsiteY31" fmla="*/ 151386 h 1876455"/>
                <a:gd name="connsiteX32" fmla="*/ 307650 w 3445347"/>
                <a:gd name="connsiteY32" fmla="*/ 18491 h 1876455"/>
                <a:gd name="connsiteX33" fmla="*/ 46339 w 3445347"/>
                <a:gd name="connsiteY33" fmla="*/ 36833 h 1876455"/>
                <a:gd name="connsiteX34" fmla="*/ 129 w 3445347"/>
                <a:gd name="connsiteY34" fmla="*/ 124037 h 187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5347" h="1876455">
                  <a:moveTo>
                    <a:pt x="129" y="124037"/>
                  </a:moveTo>
                  <a:cubicBezTo>
                    <a:pt x="33297" y="133982"/>
                    <a:pt x="66418" y="39601"/>
                    <a:pt x="261346" y="73610"/>
                  </a:cubicBezTo>
                  <a:cubicBezTo>
                    <a:pt x="360147" y="90826"/>
                    <a:pt x="513931" y="148665"/>
                    <a:pt x="511116" y="267580"/>
                  </a:cubicBezTo>
                  <a:cubicBezTo>
                    <a:pt x="508301" y="386495"/>
                    <a:pt x="110236" y="736204"/>
                    <a:pt x="126421" y="958367"/>
                  </a:cubicBezTo>
                  <a:cubicBezTo>
                    <a:pt x="151473" y="1306903"/>
                    <a:pt x="288040" y="1529910"/>
                    <a:pt x="436053" y="1615895"/>
                  </a:cubicBezTo>
                  <a:cubicBezTo>
                    <a:pt x="584067" y="1701880"/>
                    <a:pt x="813289" y="1899603"/>
                    <a:pt x="1281256" y="1874225"/>
                  </a:cubicBezTo>
                  <a:cubicBezTo>
                    <a:pt x="1749223" y="1848847"/>
                    <a:pt x="2000964" y="1810850"/>
                    <a:pt x="2193687" y="1773370"/>
                  </a:cubicBezTo>
                  <a:cubicBezTo>
                    <a:pt x="2386410" y="1735889"/>
                    <a:pt x="2423565" y="1764973"/>
                    <a:pt x="2500927" y="1748133"/>
                  </a:cubicBezTo>
                  <a:cubicBezTo>
                    <a:pt x="2578288" y="1731292"/>
                    <a:pt x="2631911" y="1721723"/>
                    <a:pt x="2631911" y="1721723"/>
                  </a:cubicBezTo>
                  <a:cubicBezTo>
                    <a:pt x="2631911" y="1721723"/>
                    <a:pt x="2658041" y="1753668"/>
                    <a:pt x="2722689" y="1740486"/>
                  </a:cubicBezTo>
                  <a:cubicBezTo>
                    <a:pt x="2787337" y="1727305"/>
                    <a:pt x="2822991" y="1693577"/>
                    <a:pt x="2856722" y="1757608"/>
                  </a:cubicBezTo>
                  <a:cubicBezTo>
                    <a:pt x="2890454" y="1821640"/>
                    <a:pt x="2919728" y="1776372"/>
                    <a:pt x="2952849" y="1786082"/>
                  </a:cubicBezTo>
                  <a:cubicBezTo>
                    <a:pt x="2985970" y="1795793"/>
                    <a:pt x="2966642" y="1743629"/>
                    <a:pt x="3030726" y="1761971"/>
                  </a:cubicBezTo>
                  <a:cubicBezTo>
                    <a:pt x="3094811" y="1780313"/>
                    <a:pt x="3126103" y="1822062"/>
                    <a:pt x="3156456" y="1797716"/>
                  </a:cubicBezTo>
                  <a:cubicBezTo>
                    <a:pt x="3186809" y="1773370"/>
                    <a:pt x="3154767" y="1717689"/>
                    <a:pt x="3204871" y="1718861"/>
                  </a:cubicBezTo>
                  <a:cubicBezTo>
                    <a:pt x="3254976" y="1720034"/>
                    <a:pt x="3298371" y="1647887"/>
                    <a:pt x="3348663" y="1639913"/>
                  </a:cubicBezTo>
                  <a:cubicBezTo>
                    <a:pt x="3398955" y="1631938"/>
                    <a:pt x="3458395" y="1587609"/>
                    <a:pt x="3442819" y="1541403"/>
                  </a:cubicBezTo>
                  <a:cubicBezTo>
                    <a:pt x="3427244" y="1495198"/>
                    <a:pt x="3378547" y="1439141"/>
                    <a:pt x="3354105" y="1411089"/>
                  </a:cubicBezTo>
                  <a:cubicBezTo>
                    <a:pt x="3329663" y="1383037"/>
                    <a:pt x="3283311" y="1385195"/>
                    <a:pt x="3185730" y="1323650"/>
                  </a:cubicBezTo>
                  <a:cubicBezTo>
                    <a:pt x="3088149" y="1262105"/>
                    <a:pt x="3117189" y="1194837"/>
                    <a:pt x="3000467" y="1192022"/>
                  </a:cubicBezTo>
                  <a:cubicBezTo>
                    <a:pt x="2883745" y="1189208"/>
                    <a:pt x="2759751" y="1148303"/>
                    <a:pt x="2619854" y="1062693"/>
                  </a:cubicBezTo>
                  <a:cubicBezTo>
                    <a:pt x="2479956" y="977084"/>
                    <a:pt x="2364219" y="903202"/>
                    <a:pt x="2138938" y="914976"/>
                  </a:cubicBezTo>
                  <a:cubicBezTo>
                    <a:pt x="1654223" y="939979"/>
                    <a:pt x="1340086" y="786726"/>
                    <a:pt x="1224115" y="756516"/>
                  </a:cubicBezTo>
                  <a:cubicBezTo>
                    <a:pt x="1108144" y="726306"/>
                    <a:pt x="874699" y="702430"/>
                    <a:pt x="834729" y="637366"/>
                  </a:cubicBezTo>
                  <a:cubicBezTo>
                    <a:pt x="794758" y="572303"/>
                    <a:pt x="687137" y="435375"/>
                    <a:pt x="660584" y="430965"/>
                  </a:cubicBezTo>
                  <a:cubicBezTo>
                    <a:pt x="634031" y="426556"/>
                    <a:pt x="653078" y="468493"/>
                    <a:pt x="619300" y="485990"/>
                  </a:cubicBezTo>
                  <a:cubicBezTo>
                    <a:pt x="585522" y="503487"/>
                    <a:pt x="590682" y="456953"/>
                    <a:pt x="568867" y="394282"/>
                  </a:cubicBezTo>
                  <a:cubicBezTo>
                    <a:pt x="547850" y="333910"/>
                    <a:pt x="615781" y="294318"/>
                    <a:pt x="705903" y="277431"/>
                  </a:cubicBezTo>
                  <a:cubicBezTo>
                    <a:pt x="792412" y="261200"/>
                    <a:pt x="803062" y="285406"/>
                    <a:pt x="862267" y="293474"/>
                  </a:cubicBezTo>
                  <a:cubicBezTo>
                    <a:pt x="963085" y="307218"/>
                    <a:pt x="986261" y="382930"/>
                    <a:pt x="1004370" y="380538"/>
                  </a:cubicBezTo>
                  <a:cubicBezTo>
                    <a:pt x="1022479" y="378145"/>
                    <a:pt x="994987" y="270582"/>
                    <a:pt x="885161" y="201813"/>
                  </a:cubicBezTo>
                  <a:cubicBezTo>
                    <a:pt x="802358" y="150213"/>
                    <a:pt x="705574" y="164567"/>
                    <a:pt x="628495" y="151386"/>
                  </a:cubicBezTo>
                  <a:cubicBezTo>
                    <a:pt x="503797" y="130089"/>
                    <a:pt x="513884" y="55128"/>
                    <a:pt x="307650" y="18491"/>
                  </a:cubicBezTo>
                  <a:cubicBezTo>
                    <a:pt x="151285" y="-9326"/>
                    <a:pt x="97475" y="-7731"/>
                    <a:pt x="46339" y="36833"/>
                  </a:cubicBezTo>
                  <a:cubicBezTo>
                    <a:pt x="-4797" y="81397"/>
                    <a:pt x="129" y="124037"/>
                    <a:pt x="129" y="124037"/>
                  </a:cubicBezTo>
                  <a:close/>
                </a:path>
              </a:pathLst>
            </a:custGeom>
            <a:solidFill>
              <a:srgbClr val="003456"/>
            </a:solidFill>
            <a:ln w="4681"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BE9679F8-1C00-4242-9F70-E03D5BF7716A}"/>
                </a:ext>
              </a:extLst>
            </p:cNvPr>
            <p:cNvSpPr/>
            <p:nvPr/>
          </p:nvSpPr>
          <p:spPr>
            <a:xfrm>
              <a:off x="5511371" y="3720895"/>
              <a:ext cx="1623740" cy="383224"/>
            </a:xfrm>
            <a:custGeom>
              <a:avLst/>
              <a:gdLst>
                <a:gd name="connsiteX0" fmla="*/ 1623741 w 1623740"/>
                <a:gd name="connsiteY0" fmla="*/ 383224 h 383224"/>
                <a:gd name="connsiteX1" fmla="*/ 1221078 w 1623740"/>
                <a:gd name="connsiteY1" fmla="*/ 236539 h 383224"/>
                <a:gd name="connsiteX2" fmla="*/ 340783 w 1623740"/>
                <a:gd name="connsiteY2" fmla="*/ 13250 h 383224"/>
                <a:gd name="connsiteX3" fmla="*/ 0 w 1623740"/>
                <a:gd name="connsiteY3" fmla="*/ 48995 h 383224"/>
              </a:gdLst>
              <a:ahLst/>
              <a:cxnLst>
                <a:cxn ang="0">
                  <a:pos x="connsiteX0" y="connsiteY0"/>
                </a:cxn>
                <a:cxn ang="0">
                  <a:pos x="connsiteX1" y="connsiteY1"/>
                </a:cxn>
                <a:cxn ang="0">
                  <a:pos x="connsiteX2" y="connsiteY2"/>
                </a:cxn>
                <a:cxn ang="0">
                  <a:pos x="connsiteX3" y="connsiteY3"/>
                </a:cxn>
              </a:cxnLst>
              <a:rect l="l" t="t" r="r" b="b"/>
              <a:pathLst>
                <a:path w="1623740" h="383224">
                  <a:moveTo>
                    <a:pt x="1623741" y="383224"/>
                  </a:moveTo>
                  <a:cubicBezTo>
                    <a:pt x="1534229" y="362819"/>
                    <a:pt x="1560782" y="305120"/>
                    <a:pt x="1221078" y="236539"/>
                  </a:cubicBezTo>
                  <a:cubicBezTo>
                    <a:pt x="881373" y="167957"/>
                    <a:pt x="636717" y="42287"/>
                    <a:pt x="340783" y="13250"/>
                  </a:cubicBezTo>
                  <a:cubicBezTo>
                    <a:pt x="44850" y="-15786"/>
                    <a:pt x="34341" y="5933"/>
                    <a:pt x="0" y="48995"/>
                  </a:cubicBezTo>
                </a:path>
              </a:pathLst>
            </a:custGeom>
            <a:solidFill>
              <a:srgbClr val="003456"/>
            </a:solidFill>
            <a:ln w="4681"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13BA7712-0A34-ED48-A6F6-CD03D9CFCD0B}"/>
                </a:ext>
              </a:extLst>
            </p:cNvPr>
            <p:cNvSpPr/>
            <p:nvPr/>
          </p:nvSpPr>
          <p:spPr>
            <a:xfrm>
              <a:off x="5496868" y="3715476"/>
              <a:ext cx="1643712" cy="395137"/>
            </a:xfrm>
            <a:custGeom>
              <a:avLst/>
              <a:gdLst>
                <a:gd name="connsiteX0" fmla="*/ 1636508 w 1643712"/>
                <a:gd name="connsiteY0" fmla="*/ 395024 h 395137"/>
                <a:gd name="connsiteX1" fmla="*/ 1616617 w 1643712"/>
                <a:gd name="connsiteY1" fmla="*/ 390333 h 395137"/>
                <a:gd name="connsiteX2" fmla="*/ 1605826 w 1643712"/>
                <a:gd name="connsiteY2" fmla="*/ 387518 h 395137"/>
                <a:gd name="connsiteX3" fmla="*/ 1592691 w 1643712"/>
                <a:gd name="connsiteY3" fmla="*/ 381701 h 395137"/>
                <a:gd name="connsiteX4" fmla="*/ 1562197 w 1643712"/>
                <a:gd name="connsiteY4" fmla="*/ 365518 h 395137"/>
                <a:gd name="connsiteX5" fmla="*/ 1526260 w 1643712"/>
                <a:gd name="connsiteY5" fmla="*/ 345816 h 395137"/>
                <a:gd name="connsiteX6" fmla="*/ 1483100 w 1643712"/>
                <a:gd name="connsiteY6" fmla="*/ 326020 h 395137"/>
                <a:gd name="connsiteX7" fmla="*/ 1432292 w 1643712"/>
                <a:gd name="connsiteY7" fmla="*/ 307022 h 395137"/>
                <a:gd name="connsiteX8" fmla="*/ 1374822 w 1643712"/>
                <a:gd name="connsiteY8" fmla="*/ 288258 h 395137"/>
                <a:gd name="connsiteX9" fmla="*/ 1344140 w 1643712"/>
                <a:gd name="connsiteY9" fmla="*/ 277844 h 395137"/>
                <a:gd name="connsiteX10" fmla="*/ 1311770 w 1643712"/>
                <a:gd name="connsiteY10" fmla="*/ 268744 h 395137"/>
                <a:gd name="connsiteX11" fmla="*/ 1243650 w 1643712"/>
                <a:gd name="connsiteY11" fmla="*/ 249652 h 395137"/>
                <a:gd name="connsiteX12" fmla="*/ 1095121 w 1643712"/>
                <a:gd name="connsiteY12" fmla="*/ 213156 h 395137"/>
                <a:gd name="connsiteX13" fmla="*/ 937442 w 1643712"/>
                <a:gd name="connsiteY13" fmla="*/ 168358 h 395137"/>
                <a:gd name="connsiteX14" fmla="*/ 775824 w 1643712"/>
                <a:gd name="connsiteY14" fmla="*/ 118634 h 395137"/>
                <a:gd name="connsiteX15" fmla="*/ 613361 w 1643712"/>
                <a:gd name="connsiteY15" fmla="*/ 72850 h 395137"/>
                <a:gd name="connsiteX16" fmla="*/ 533091 w 1643712"/>
                <a:gd name="connsiteY16" fmla="*/ 54086 h 395137"/>
                <a:gd name="connsiteX17" fmla="*/ 454228 w 1643712"/>
                <a:gd name="connsiteY17" fmla="*/ 38559 h 395137"/>
                <a:gd name="connsiteX18" fmla="*/ 303071 w 1643712"/>
                <a:gd name="connsiteY18" fmla="*/ 22470 h 395137"/>
                <a:gd name="connsiteX19" fmla="*/ 167443 w 1643712"/>
                <a:gd name="connsiteY19" fmla="*/ 11868 h 395137"/>
                <a:gd name="connsiteX20" fmla="*/ 107346 w 1643712"/>
                <a:gd name="connsiteY20" fmla="*/ 12431 h 395137"/>
                <a:gd name="connsiteX21" fmla="*/ 55084 w 1643712"/>
                <a:gd name="connsiteY21" fmla="*/ 22986 h 395137"/>
                <a:gd name="connsiteX22" fmla="*/ 44059 w 1643712"/>
                <a:gd name="connsiteY22" fmla="*/ 28615 h 395137"/>
                <a:gd name="connsiteX23" fmla="*/ 34676 w 1643712"/>
                <a:gd name="connsiteY23" fmla="*/ 36355 h 395137"/>
                <a:gd name="connsiteX24" fmla="*/ 18397 w 1643712"/>
                <a:gd name="connsiteY24" fmla="*/ 53852 h 395137"/>
                <a:gd name="connsiteX25" fmla="*/ 5214 w 1643712"/>
                <a:gd name="connsiteY25" fmla="*/ 72006 h 395137"/>
                <a:gd name="connsiteX26" fmla="*/ 1602 w 1643712"/>
                <a:gd name="connsiteY26" fmla="*/ 69004 h 395137"/>
                <a:gd name="connsiteX27" fmla="*/ 14410 w 1643712"/>
                <a:gd name="connsiteY27" fmla="*/ 49958 h 395137"/>
                <a:gd name="connsiteX28" fmla="*/ 30689 w 1643712"/>
                <a:gd name="connsiteY28" fmla="*/ 31195 h 395137"/>
                <a:gd name="connsiteX29" fmla="*/ 40634 w 1643712"/>
                <a:gd name="connsiteY29" fmla="*/ 22517 h 395137"/>
                <a:gd name="connsiteX30" fmla="*/ 52363 w 1643712"/>
                <a:gd name="connsiteY30" fmla="*/ 15949 h 395137"/>
                <a:gd name="connsiteX31" fmla="*/ 106642 w 1643712"/>
                <a:gd name="connsiteY31" fmla="*/ 2815 h 395137"/>
                <a:gd name="connsiteX32" fmla="*/ 167631 w 1643712"/>
                <a:gd name="connsiteY32" fmla="*/ 0 h 395137"/>
                <a:gd name="connsiteX33" fmla="*/ 304338 w 1643712"/>
                <a:gd name="connsiteY33" fmla="*/ 5911 h 395137"/>
                <a:gd name="connsiteX34" fmla="*/ 455776 w 1643712"/>
                <a:gd name="connsiteY34" fmla="*/ 26551 h 395137"/>
                <a:gd name="connsiteX35" fmla="*/ 534920 w 1643712"/>
                <a:gd name="connsiteY35" fmla="*/ 43157 h 395137"/>
                <a:gd name="connsiteX36" fmla="*/ 615331 w 1643712"/>
                <a:gd name="connsiteY36" fmla="*/ 63140 h 395137"/>
                <a:gd name="connsiteX37" fmla="*/ 777700 w 1643712"/>
                <a:gd name="connsiteY37" fmla="*/ 110941 h 395137"/>
                <a:gd name="connsiteX38" fmla="*/ 939272 w 1643712"/>
                <a:gd name="connsiteY38" fmla="*/ 160711 h 395137"/>
                <a:gd name="connsiteX39" fmla="*/ 1096716 w 1643712"/>
                <a:gd name="connsiteY39" fmla="*/ 205416 h 395137"/>
                <a:gd name="connsiteX40" fmla="*/ 1245761 w 1643712"/>
                <a:gd name="connsiteY40" fmla="*/ 238253 h 395137"/>
                <a:gd name="connsiteX41" fmla="*/ 1315617 w 1643712"/>
                <a:gd name="connsiteY41" fmla="*/ 250402 h 395137"/>
                <a:gd name="connsiteX42" fmla="*/ 1348972 w 1643712"/>
                <a:gd name="connsiteY42" fmla="*/ 256219 h 395137"/>
                <a:gd name="connsiteX43" fmla="*/ 1380780 w 1643712"/>
                <a:gd name="connsiteY43" fmla="*/ 263818 h 395137"/>
                <a:gd name="connsiteX44" fmla="*/ 1440079 w 1643712"/>
                <a:gd name="connsiteY44" fmla="*/ 280096 h 395137"/>
                <a:gd name="connsiteX45" fmla="*/ 1492623 w 1643712"/>
                <a:gd name="connsiteY45" fmla="*/ 299704 h 395137"/>
                <a:gd name="connsiteX46" fmla="*/ 1537285 w 1643712"/>
                <a:gd name="connsiteY46" fmla="*/ 322220 h 395137"/>
                <a:gd name="connsiteX47" fmla="*/ 1572846 w 1643712"/>
                <a:gd name="connsiteY47" fmla="*/ 345675 h 395137"/>
                <a:gd name="connsiteX48" fmla="*/ 1600056 w 1643712"/>
                <a:gd name="connsiteY48" fmla="*/ 363688 h 395137"/>
                <a:gd name="connsiteX49" fmla="*/ 1610799 w 1643712"/>
                <a:gd name="connsiteY49" fmla="*/ 370490 h 395137"/>
                <a:gd name="connsiteX50" fmla="*/ 1621027 w 1643712"/>
                <a:gd name="connsiteY50" fmla="*/ 374759 h 395137"/>
                <a:gd name="connsiteX51" fmla="*/ 1639792 w 1643712"/>
                <a:gd name="connsiteY51" fmla="*/ 382733 h 395137"/>
                <a:gd name="connsiteX52" fmla="*/ 1643264 w 1643712"/>
                <a:gd name="connsiteY52" fmla="*/ 391318 h 395137"/>
                <a:gd name="connsiteX53" fmla="*/ 1636508 w 1643712"/>
                <a:gd name="connsiteY53" fmla="*/ 395024 h 39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43712" h="395137">
                  <a:moveTo>
                    <a:pt x="1636508" y="395024"/>
                  </a:moveTo>
                  <a:lnTo>
                    <a:pt x="1616617" y="390333"/>
                  </a:lnTo>
                  <a:cubicBezTo>
                    <a:pt x="1613427" y="389441"/>
                    <a:pt x="1609814" y="388832"/>
                    <a:pt x="1605826" y="387518"/>
                  </a:cubicBezTo>
                  <a:lnTo>
                    <a:pt x="1592691" y="381701"/>
                  </a:lnTo>
                  <a:cubicBezTo>
                    <a:pt x="1582135" y="377076"/>
                    <a:pt x="1571945" y="371663"/>
                    <a:pt x="1562197" y="365518"/>
                  </a:cubicBezTo>
                  <a:cubicBezTo>
                    <a:pt x="1551218" y="358997"/>
                    <a:pt x="1539349" y="352993"/>
                    <a:pt x="1526260" y="345816"/>
                  </a:cubicBezTo>
                  <a:lnTo>
                    <a:pt x="1483100" y="326020"/>
                  </a:lnTo>
                  <a:lnTo>
                    <a:pt x="1432292" y="307022"/>
                  </a:lnTo>
                  <a:cubicBezTo>
                    <a:pt x="1414323" y="300501"/>
                    <a:pt x="1394760" y="295247"/>
                    <a:pt x="1374822" y="288258"/>
                  </a:cubicBezTo>
                  <a:lnTo>
                    <a:pt x="1344140" y="277844"/>
                  </a:lnTo>
                  <a:lnTo>
                    <a:pt x="1311770" y="268744"/>
                  </a:lnTo>
                  <a:lnTo>
                    <a:pt x="1243650" y="249652"/>
                  </a:lnTo>
                  <a:cubicBezTo>
                    <a:pt x="1196736" y="236282"/>
                    <a:pt x="1146585" y="226197"/>
                    <a:pt x="1095121" y="213156"/>
                  </a:cubicBezTo>
                  <a:cubicBezTo>
                    <a:pt x="1043844" y="199083"/>
                    <a:pt x="990690" y="185010"/>
                    <a:pt x="937442" y="168358"/>
                  </a:cubicBezTo>
                  <a:lnTo>
                    <a:pt x="775824" y="118634"/>
                  </a:lnTo>
                  <a:cubicBezTo>
                    <a:pt x="721544" y="102591"/>
                    <a:pt x="667312" y="86172"/>
                    <a:pt x="613361" y="72850"/>
                  </a:cubicBezTo>
                  <a:cubicBezTo>
                    <a:pt x="586526" y="65626"/>
                    <a:pt x="559785" y="58777"/>
                    <a:pt x="533091" y="54086"/>
                  </a:cubicBezTo>
                  <a:cubicBezTo>
                    <a:pt x="506397" y="49396"/>
                    <a:pt x="480266" y="42594"/>
                    <a:pt x="454228" y="38559"/>
                  </a:cubicBezTo>
                  <a:cubicBezTo>
                    <a:pt x="401919" y="31851"/>
                    <a:pt x="351862" y="23220"/>
                    <a:pt x="303071" y="22470"/>
                  </a:cubicBezTo>
                  <a:cubicBezTo>
                    <a:pt x="254844" y="17310"/>
                    <a:pt x="209243" y="13557"/>
                    <a:pt x="167443" y="11868"/>
                  </a:cubicBezTo>
                  <a:cubicBezTo>
                    <a:pt x="146472" y="11634"/>
                    <a:pt x="126253" y="10226"/>
                    <a:pt x="107346" y="12431"/>
                  </a:cubicBezTo>
                  <a:cubicBezTo>
                    <a:pt x="89444" y="12858"/>
                    <a:pt x="71752" y="16432"/>
                    <a:pt x="55084" y="22986"/>
                  </a:cubicBezTo>
                  <a:lnTo>
                    <a:pt x="44059" y="28615"/>
                  </a:lnTo>
                  <a:cubicBezTo>
                    <a:pt x="40695" y="30894"/>
                    <a:pt x="37557" y="33489"/>
                    <a:pt x="34676" y="36355"/>
                  </a:cubicBezTo>
                  <a:cubicBezTo>
                    <a:pt x="28737" y="41688"/>
                    <a:pt x="23286" y="47543"/>
                    <a:pt x="18397" y="53852"/>
                  </a:cubicBezTo>
                  <a:cubicBezTo>
                    <a:pt x="13706" y="59575"/>
                    <a:pt x="9484" y="66283"/>
                    <a:pt x="5214" y="72006"/>
                  </a:cubicBezTo>
                  <a:cubicBezTo>
                    <a:pt x="945" y="77729"/>
                    <a:pt x="-1963" y="75524"/>
                    <a:pt x="1602" y="69004"/>
                  </a:cubicBezTo>
                  <a:cubicBezTo>
                    <a:pt x="5167" y="62483"/>
                    <a:pt x="9343" y="56573"/>
                    <a:pt x="14410" y="49958"/>
                  </a:cubicBezTo>
                  <a:cubicBezTo>
                    <a:pt x="19265" y="43232"/>
                    <a:pt x="24712" y="36951"/>
                    <a:pt x="30689" y="31195"/>
                  </a:cubicBezTo>
                  <a:cubicBezTo>
                    <a:pt x="33724" y="27996"/>
                    <a:pt x="37055" y="25092"/>
                    <a:pt x="40634" y="22517"/>
                  </a:cubicBezTo>
                  <a:lnTo>
                    <a:pt x="52363" y="15949"/>
                  </a:lnTo>
                  <a:cubicBezTo>
                    <a:pt x="69538" y="8402"/>
                    <a:pt x="87914" y="3955"/>
                    <a:pt x="106642" y="2815"/>
                  </a:cubicBezTo>
                  <a:cubicBezTo>
                    <a:pt x="126112" y="-141"/>
                    <a:pt x="146425" y="563"/>
                    <a:pt x="167631" y="0"/>
                  </a:cubicBezTo>
                  <a:cubicBezTo>
                    <a:pt x="209853" y="281"/>
                    <a:pt x="256110" y="2064"/>
                    <a:pt x="304338" y="5911"/>
                  </a:cubicBezTo>
                  <a:cubicBezTo>
                    <a:pt x="352378" y="11352"/>
                    <a:pt x="403374" y="18858"/>
                    <a:pt x="455776" y="26551"/>
                  </a:cubicBezTo>
                  <a:cubicBezTo>
                    <a:pt x="481955" y="30960"/>
                    <a:pt x="508179" y="37621"/>
                    <a:pt x="534920" y="43157"/>
                  </a:cubicBezTo>
                  <a:cubicBezTo>
                    <a:pt x="561661" y="48692"/>
                    <a:pt x="588496" y="55541"/>
                    <a:pt x="615331" y="63140"/>
                  </a:cubicBezTo>
                  <a:cubicBezTo>
                    <a:pt x="669376" y="77213"/>
                    <a:pt x="723233" y="94475"/>
                    <a:pt x="777700" y="110941"/>
                  </a:cubicBezTo>
                  <a:lnTo>
                    <a:pt x="939272" y="160711"/>
                  </a:lnTo>
                  <a:cubicBezTo>
                    <a:pt x="992707" y="177270"/>
                    <a:pt x="1045579" y="191343"/>
                    <a:pt x="1096716" y="205416"/>
                  </a:cubicBezTo>
                  <a:cubicBezTo>
                    <a:pt x="1147993" y="218504"/>
                    <a:pt x="1198238" y="229387"/>
                    <a:pt x="1245761" y="238253"/>
                  </a:cubicBezTo>
                  <a:lnTo>
                    <a:pt x="1315617" y="250402"/>
                  </a:lnTo>
                  <a:lnTo>
                    <a:pt x="1348972" y="256219"/>
                  </a:lnTo>
                  <a:lnTo>
                    <a:pt x="1380780" y="263818"/>
                  </a:lnTo>
                  <a:cubicBezTo>
                    <a:pt x="1401469" y="269213"/>
                    <a:pt x="1421454" y="273716"/>
                    <a:pt x="1440079" y="280096"/>
                  </a:cubicBezTo>
                  <a:lnTo>
                    <a:pt x="1492623" y="299704"/>
                  </a:lnTo>
                  <a:cubicBezTo>
                    <a:pt x="1508667" y="307552"/>
                    <a:pt x="1523553" y="315057"/>
                    <a:pt x="1537285" y="322220"/>
                  </a:cubicBezTo>
                  <a:cubicBezTo>
                    <a:pt x="1550280" y="330711"/>
                    <a:pt x="1562666" y="338310"/>
                    <a:pt x="1572846" y="345675"/>
                  </a:cubicBezTo>
                  <a:cubicBezTo>
                    <a:pt x="1583026" y="353040"/>
                    <a:pt x="1592550" y="359185"/>
                    <a:pt x="1600056" y="363688"/>
                  </a:cubicBezTo>
                  <a:lnTo>
                    <a:pt x="1610799" y="370490"/>
                  </a:lnTo>
                  <a:cubicBezTo>
                    <a:pt x="1614365" y="372273"/>
                    <a:pt x="1618024" y="373492"/>
                    <a:pt x="1621027" y="374759"/>
                  </a:cubicBezTo>
                  <a:lnTo>
                    <a:pt x="1639792" y="382733"/>
                  </a:lnTo>
                  <a:cubicBezTo>
                    <a:pt x="1643020" y="384244"/>
                    <a:pt x="1644535" y="387987"/>
                    <a:pt x="1643264" y="391318"/>
                  </a:cubicBezTo>
                  <a:cubicBezTo>
                    <a:pt x="1642203" y="394024"/>
                    <a:pt x="1639361" y="395587"/>
                    <a:pt x="1636508" y="395024"/>
                  </a:cubicBezTo>
                  <a:close/>
                </a:path>
              </a:pathLst>
            </a:custGeom>
            <a:solidFill>
              <a:srgbClr val="0055A4"/>
            </a:solidFill>
            <a:ln w="4681"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63608335-5E0C-A24B-BA16-F1DD6D3BF701}"/>
                </a:ext>
              </a:extLst>
            </p:cNvPr>
            <p:cNvSpPr/>
            <p:nvPr/>
          </p:nvSpPr>
          <p:spPr>
            <a:xfrm>
              <a:off x="5240020" y="3842985"/>
              <a:ext cx="141589" cy="53924"/>
            </a:xfrm>
            <a:custGeom>
              <a:avLst/>
              <a:gdLst>
                <a:gd name="connsiteX0" fmla="*/ 0 w 141589"/>
                <a:gd name="connsiteY0" fmla="*/ 30200 h 53924"/>
                <a:gd name="connsiteX1" fmla="*/ 59440 w 141589"/>
                <a:gd name="connsiteY1" fmla="*/ 788 h 53924"/>
                <a:gd name="connsiteX2" fmla="*/ 137740 w 141589"/>
                <a:gd name="connsiteY2" fmla="*/ 14438 h 53924"/>
                <a:gd name="connsiteX3" fmla="*/ 97159 w 141589"/>
                <a:gd name="connsiteY3" fmla="*/ 50699 h 53924"/>
                <a:gd name="connsiteX4" fmla="*/ 82850 w 141589"/>
                <a:gd name="connsiteY4" fmla="*/ 23961 h 53924"/>
                <a:gd name="connsiteX5" fmla="*/ 49588 w 141589"/>
                <a:gd name="connsiteY5" fmla="*/ 47416 h 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589" h="53924">
                  <a:moveTo>
                    <a:pt x="0" y="30200"/>
                  </a:moveTo>
                  <a:cubicBezTo>
                    <a:pt x="33590" y="20021"/>
                    <a:pt x="9664" y="6089"/>
                    <a:pt x="59440" y="788"/>
                  </a:cubicBezTo>
                  <a:cubicBezTo>
                    <a:pt x="94297" y="-2918"/>
                    <a:pt x="126152" y="7261"/>
                    <a:pt x="137740" y="14438"/>
                  </a:cubicBezTo>
                  <a:cubicBezTo>
                    <a:pt x="149327" y="21616"/>
                    <a:pt x="134456" y="42584"/>
                    <a:pt x="97159" y="50699"/>
                  </a:cubicBezTo>
                  <a:cubicBezTo>
                    <a:pt x="47336" y="61535"/>
                    <a:pt x="87307" y="43147"/>
                    <a:pt x="82850" y="23961"/>
                  </a:cubicBezTo>
                  <a:cubicBezTo>
                    <a:pt x="78393" y="4775"/>
                    <a:pt x="19798" y="29590"/>
                    <a:pt x="49588" y="47416"/>
                  </a:cubicBezTo>
                </a:path>
              </a:pathLst>
            </a:custGeom>
            <a:solidFill>
              <a:srgbClr val="003456"/>
            </a:solidFill>
            <a:ln w="4681"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E7281A73-C04E-2949-89D3-0793736525B4}"/>
                </a:ext>
              </a:extLst>
            </p:cNvPr>
            <p:cNvSpPr/>
            <p:nvPr/>
          </p:nvSpPr>
          <p:spPr>
            <a:xfrm>
              <a:off x="5233885" y="3838919"/>
              <a:ext cx="149458" cy="62552"/>
            </a:xfrm>
            <a:custGeom>
              <a:avLst/>
              <a:gdLst>
                <a:gd name="connsiteX0" fmla="*/ 4353 w 149458"/>
                <a:gd name="connsiteY0" fmla="*/ 27980 h 62552"/>
                <a:gd name="connsiteX1" fmla="*/ 16879 w 149458"/>
                <a:gd name="connsiteY1" fmla="*/ 23993 h 62552"/>
                <a:gd name="connsiteX2" fmla="*/ 28138 w 149458"/>
                <a:gd name="connsiteY2" fmla="*/ 13016 h 62552"/>
                <a:gd name="connsiteX3" fmla="*/ 49484 w 149458"/>
                <a:gd name="connsiteY3" fmla="*/ 3212 h 62552"/>
                <a:gd name="connsiteX4" fmla="*/ 103388 w 149458"/>
                <a:gd name="connsiteY4" fmla="*/ 726 h 62552"/>
                <a:gd name="connsiteX5" fmla="*/ 133366 w 149458"/>
                <a:gd name="connsiteY5" fmla="*/ 7809 h 62552"/>
                <a:gd name="connsiteX6" fmla="*/ 146690 w 149458"/>
                <a:gd name="connsiteY6" fmla="*/ 18317 h 62552"/>
                <a:gd name="connsiteX7" fmla="*/ 144626 w 149458"/>
                <a:gd name="connsiteY7" fmla="*/ 35674 h 62552"/>
                <a:gd name="connsiteX8" fmla="*/ 117463 w 149458"/>
                <a:gd name="connsiteY8" fmla="*/ 52561 h 62552"/>
                <a:gd name="connsiteX9" fmla="*/ 88188 w 149458"/>
                <a:gd name="connsiteY9" fmla="*/ 61568 h 62552"/>
                <a:gd name="connsiteX10" fmla="*/ 79978 w 149458"/>
                <a:gd name="connsiteY10" fmla="*/ 62553 h 62552"/>
                <a:gd name="connsiteX11" fmla="*/ 76694 w 149458"/>
                <a:gd name="connsiteY11" fmla="*/ 61661 h 62552"/>
                <a:gd name="connsiteX12" fmla="*/ 103294 w 149458"/>
                <a:gd name="connsiteY12" fmla="*/ 54766 h 62552"/>
                <a:gd name="connsiteX13" fmla="*/ 75146 w 149458"/>
                <a:gd name="connsiteY13" fmla="*/ 49137 h 62552"/>
                <a:gd name="connsiteX14" fmla="*/ 81151 w 149458"/>
                <a:gd name="connsiteY14" fmla="*/ 36424 h 62552"/>
                <a:gd name="connsiteX15" fmla="*/ 80776 w 149458"/>
                <a:gd name="connsiteY15" fmla="*/ 29669 h 62552"/>
                <a:gd name="connsiteX16" fmla="*/ 77773 w 149458"/>
                <a:gd name="connsiteY16" fmla="*/ 31076 h 62552"/>
                <a:gd name="connsiteX17" fmla="*/ 62479 w 149458"/>
                <a:gd name="connsiteY17" fmla="*/ 36565 h 62552"/>
                <a:gd name="connsiteX18" fmla="*/ 57460 w 149458"/>
                <a:gd name="connsiteY18" fmla="*/ 40318 h 62552"/>
                <a:gd name="connsiteX19" fmla="*/ 57460 w 149458"/>
                <a:gd name="connsiteY19" fmla="*/ 42475 h 62552"/>
                <a:gd name="connsiteX20" fmla="*/ 58961 w 149458"/>
                <a:gd name="connsiteY20" fmla="*/ 45571 h 62552"/>
                <a:gd name="connsiteX21" fmla="*/ 59195 w 149458"/>
                <a:gd name="connsiteY21" fmla="*/ 46041 h 62552"/>
                <a:gd name="connsiteX22" fmla="*/ 56427 w 149458"/>
                <a:gd name="connsiteY22" fmla="*/ 56314 h 62552"/>
                <a:gd name="connsiteX23" fmla="*/ 53144 w 149458"/>
                <a:gd name="connsiteY23" fmla="*/ 57252 h 62552"/>
                <a:gd name="connsiteX24" fmla="*/ 48452 w 149458"/>
                <a:gd name="connsiteY24" fmla="*/ 55985 h 62552"/>
                <a:gd name="connsiteX25" fmla="*/ 37756 w 149458"/>
                <a:gd name="connsiteY25" fmla="*/ 39473 h 62552"/>
                <a:gd name="connsiteX26" fmla="*/ 53237 w 149458"/>
                <a:gd name="connsiteY26" fmla="*/ 17379 h 62552"/>
                <a:gd name="connsiteX27" fmla="*/ 78430 w 149458"/>
                <a:gd name="connsiteY27" fmla="*/ 11234 h 62552"/>
                <a:gd name="connsiteX28" fmla="*/ 96398 w 149458"/>
                <a:gd name="connsiteY28" fmla="*/ 22914 h 62552"/>
                <a:gd name="connsiteX29" fmla="*/ 93489 w 149458"/>
                <a:gd name="connsiteY29" fmla="*/ 43367 h 62552"/>
                <a:gd name="connsiteX30" fmla="*/ 84107 w 149458"/>
                <a:gd name="connsiteY30" fmla="*/ 55329 h 62552"/>
                <a:gd name="connsiteX31" fmla="*/ 83215 w 149458"/>
                <a:gd name="connsiteY31" fmla="*/ 55329 h 62552"/>
                <a:gd name="connsiteX32" fmla="*/ 81620 w 149458"/>
                <a:gd name="connsiteY32" fmla="*/ 52889 h 62552"/>
                <a:gd name="connsiteX33" fmla="*/ 87531 w 149458"/>
                <a:gd name="connsiteY33" fmla="*/ 53828 h 62552"/>
                <a:gd name="connsiteX34" fmla="*/ 116618 w 149458"/>
                <a:gd name="connsiteY34" fmla="*/ 49465 h 62552"/>
                <a:gd name="connsiteX35" fmla="*/ 142843 w 149458"/>
                <a:gd name="connsiteY35" fmla="*/ 33938 h 62552"/>
                <a:gd name="connsiteX36" fmla="*/ 144720 w 149458"/>
                <a:gd name="connsiteY36" fmla="*/ 21695 h 62552"/>
                <a:gd name="connsiteX37" fmla="*/ 130317 w 149458"/>
                <a:gd name="connsiteY37" fmla="*/ 18176 h 62552"/>
                <a:gd name="connsiteX38" fmla="*/ 102169 w 149458"/>
                <a:gd name="connsiteY38" fmla="*/ 10859 h 62552"/>
                <a:gd name="connsiteX39" fmla="*/ 50845 w 149458"/>
                <a:gd name="connsiteY39" fmla="*/ 11375 h 62552"/>
                <a:gd name="connsiteX40" fmla="*/ 33956 w 149458"/>
                <a:gd name="connsiteY40" fmla="*/ 19818 h 62552"/>
                <a:gd name="connsiteX41" fmla="*/ 21758 w 149458"/>
                <a:gd name="connsiteY41" fmla="*/ 33328 h 62552"/>
                <a:gd name="connsiteX42" fmla="*/ 7965 w 149458"/>
                <a:gd name="connsiteY42" fmla="*/ 40834 h 62552"/>
                <a:gd name="connsiteX43" fmla="*/ 511 w 149458"/>
                <a:gd name="connsiteY43" fmla="*/ 37048 h 62552"/>
                <a:gd name="connsiteX44" fmla="*/ 365 w 149458"/>
                <a:gd name="connsiteY44" fmla="*/ 36518 h 62552"/>
                <a:gd name="connsiteX45" fmla="*/ 4353 w 149458"/>
                <a:gd name="connsiteY45" fmla="*/ 27980 h 6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9458" h="62552">
                  <a:moveTo>
                    <a:pt x="4353" y="27980"/>
                  </a:moveTo>
                  <a:cubicBezTo>
                    <a:pt x="8641" y="27028"/>
                    <a:pt x="12830" y="25691"/>
                    <a:pt x="16879" y="23993"/>
                  </a:cubicBezTo>
                  <a:cubicBezTo>
                    <a:pt x="20632" y="22164"/>
                    <a:pt x="22884" y="18974"/>
                    <a:pt x="28138" y="13016"/>
                  </a:cubicBezTo>
                  <a:cubicBezTo>
                    <a:pt x="34153" y="7748"/>
                    <a:pt x="41570" y="4343"/>
                    <a:pt x="49484" y="3212"/>
                  </a:cubicBezTo>
                  <a:cubicBezTo>
                    <a:pt x="67269" y="60"/>
                    <a:pt x="85387" y="-780"/>
                    <a:pt x="103388" y="726"/>
                  </a:cubicBezTo>
                  <a:cubicBezTo>
                    <a:pt x="113630" y="1866"/>
                    <a:pt x="123698" y="4244"/>
                    <a:pt x="133366" y="7809"/>
                  </a:cubicBezTo>
                  <a:cubicBezTo>
                    <a:pt x="138339" y="10249"/>
                    <a:pt x="141905" y="15315"/>
                    <a:pt x="146690" y="18317"/>
                  </a:cubicBezTo>
                  <a:cubicBezTo>
                    <a:pt x="152320" y="24040"/>
                    <a:pt x="148191" y="32390"/>
                    <a:pt x="144626" y="35674"/>
                  </a:cubicBezTo>
                  <a:cubicBezTo>
                    <a:pt x="136913" y="43221"/>
                    <a:pt x="127643" y="48982"/>
                    <a:pt x="117463" y="52561"/>
                  </a:cubicBezTo>
                  <a:cubicBezTo>
                    <a:pt x="107873" y="56084"/>
                    <a:pt x="98101" y="59091"/>
                    <a:pt x="88188" y="61568"/>
                  </a:cubicBezTo>
                  <a:cubicBezTo>
                    <a:pt x="85500" y="62220"/>
                    <a:pt x="82746" y="62553"/>
                    <a:pt x="79978" y="62553"/>
                  </a:cubicBezTo>
                  <a:cubicBezTo>
                    <a:pt x="78834" y="62487"/>
                    <a:pt x="77717" y="62187"/>
                    <a:pt x="76694" y="61661"/>
                  </a:cubicBezTo>
                  <a:cubicBezTo>
                    <a:pt x="75193" y="61145"/>
                    <a:pt x="103201" y="56970"/>
                    <a:pt x="103294" y="54766"/>
                  </a:cubicBezTo>
                  <a:cubicBezTo>
                    <a:pt x="103294" y="50497"/>
                    <a:pt x="74442" y="50731"/>
                    <a:pt x="75146" y="49137"/>
                  </a:cubicBezTo>
                  <a:cubicBezTo>
                    <a:pt x="77426" y="45037"/>
                    <a:pt x="79434" y="40791"/>
                    <a:pt x="81151" y="36424"/>
                  </a:cubicBezTo>
                  <a:cubicBezTo>
                    <a:pt x="82277" y="32578"/>
                    <a:pt x="81761" y="30795"/>
                    <a:pt x="80776" y="29669"/>
                  </a:cubicBezTo>
                  <a:cubicBezTo>
                    <a:pt x="82371" y="32812"/>
                    <a:pt x="80307" y="30420"/>
                    <a:pt x="77773" y="31076"/>
                  </a:cubicBezTo>
                  <a:cubicBezTo>
                    <a:pt x="72322" y="31714"/>
                    <a:pt x="67091" y="33596"/>
                    <a:pt x="62479" y="36565"/>
                  </a:cubicBezTo>
                  <a:cubicBezTo>
                    <a:pt x="58116" y="39098"/>
                    <a:pt x="57178" y="42898"/>
                    <a:pt x="57460" y="40318"/>
                  </a:cubicBezTo>
                  <a:cubicBezTo>
                    <a:pt x="56474" y="37831"/>
                    <a:pt x="56193" y="40646"/>
                    <a:pt x="57460" y="42475"/>
                  </a:cubicBezTo>
                  <a:lnTo>
                    <a:pt x="58961" y="45571"/>
                  </a:lnTo>
                  <a:lnTo>
                    <a:pt x="59195" y="46041"/>
                  </a:lnTo>
                  <a:cubicBezTo>
                    <a:pt x="61025" y="49671"/>
                    <a:pt x="59833" y="54095"/>
                    <a:pt x="56427" y="56314"/>
                  </a:cubicBezTo>
                  <a:cubicBezTo>
                    <a:pt x="55438" y="56914"/>
                    <a:pt x="54302" y="57238"/>
                    <a:pt x="53144" y="57252"/>
                  </a:cubicBezTo>
                  <a:cubicBezTo>
                    <a:pt x="51520" y="57106"/>
                    <a:pt x="49930" y="56675"/>
                    <a:pt x="48452" y="55985"/>
                  </a:cubicBezTo>
                  <a:cubicBezTo>
                    <a:pt x="45966" y="54860"/>
                    <a:pt x="38788" y="52233"/>
                    <a:pt x="37756" y="39473"/>
                  </a:cubicBezTo>
                  <a:cubicBezTo>
                    <a:pt x="38459" y="26573"/>
                    <a:pt x="46763" y="21225"/>
                    <a:pt x="53237" y="17379"/>
                  </a:cubicBezTo>
                  <a:cubicBezTo>
                    <a:pt x="60889" y="13002"/>
                    <a:pt x="69620" y="10873"/>
                    <a:pt x="78430" y="11234"/>
                  </a:cubicBezTo>
                  <a:cubicBezTo>
                    <a:pt x="83122" y="12219"/>
                    <a:pt x="90581" y="11234"/>
                    <a:pt x="96398" y="22914"/>
                  </a:cubicBezTo>
                  <a:cubicBezTo>
                    <a:pt x="98453" y="29829"/>
                    <a:pt x="97393" y="37297"/>
                    <a:pt x="93489" y="43367"/>
                  </a:cubicBezTo>
                  <a:cubicBezTo>
                    <a:pt x="90717" y="47621"/>
                    <a:pt x="87578" y="51623"/>
                    <a:pt x="84107" y="55329"/>
                  </a:cubicBezTo>
                  <a:cubicBezTo>
                    <a:pt x="83497" y="55892"/>
                    <a:pt x="83168" y="57205"/>
                    <a:pt x="83215" y="55329"/>
                  </a:cubicBezTo>
                  <a:cubicBezTo>
                    <a:pt x="82418" y="52092"/>
                    <a:pt x="80447" y="52561"/>
                    <a:pt x="81620" y="52889"/>
                  </a:cubicBezTo>
                  <a:cubicBezTo>
                    <a:pt x="83520" y="53537"/>
                    <a:pt x="85523" y="53856"/>
                    <a:pt x="87531" y="53828"/>
                  </a:cubicBezTo>
                  <a:cubicBezTo>
                    <a:pt x="97379" y="53673"/>
                    <a:pt x="107160" y="52204"/>
                    <a:pt x="116618" y="49465"/>
                  </a:cubicBezTo>
                  <a:cubicBezTo>
                    <a:pt x="126630" y="46819"/>
                    <a:pt x="135707" y="41443"/>
                    <a:pt x="142843" y="33938"/>
                  </a:cubicBezTo>
                  <a:cubicBezTo>
                    <a:pt x="146362" y="30185"/>
                    <a:pt x="147863" y="24181"/>
                    <a:pt x="144720" y="21695"/>
                  </a:cubicBezTo>
                  <a:cubicBezTo>
                    <a:pt x="141107" y="18130"/>
                    <a:pt x="134821" y="19678"/>
                    <a:pt x="130317" y="18176"/>
                  </a:cubicBezTo>
                  <a:cubicBezTo>
                    <a:pt x="121098" y="15141"/>
                    <a:pt x="111697" y="12697"/>
                    <a:pt x="102169" y="10859"/>
                  </a:cubicBezTo>
                  <a:cubicBezTo>
                    <a:pt x="85209" y="7481"/>
                    <a:pt x="67734" y="7659"/>
                    <a:pt x="50845" y="11375"/>
                  </a:cubicBezTo>
                  <a:cubicBezTo>
                    <a:pt x="44464" y="12327"/>
                    <a:pt x="38548" y="15287"/>
                    <a:pt x="33956" y="19818"/>
                  </a:cubicBezTo>
                  <a:cubicBezTo>
                    <a:pt x="30690" y="24988"/>
                    <a:pt x="26567" y="29557"/>
                    <a:pt x="21758" y="33328"/>
                  </a:cubicBezTo>
                  <a:cubicBezTo>
                    <a:pt x="17526" y="36448"/>
                    <a:pt x="12887" y="38976"/>
                    <a:pt x="7965" y="40834"/>
                  </a:cubicBezTo>
                  <a:cubicBezTo>
                    <a:pt x="4860" y="41847"/>
                    <a:pt x="1524" y="40153"/>
                    <a:pt x="511" y="37048"/>
                  </a:cubicBezTo>
                  <a:cubicBezTo>
                    <a:pt x="454" y="36874"/>
                    <a:pt x="407" y="36696"/>
                    <a:pt x="365" y="36518"/>
                  </a:cubicBezTo>
                  <a:cubicBezTo>
                    <a:pt x="-812" y="33065"/>
                    <a:pt x="947" y="29294"/>
                    <a:pt x="4353" y="27980"/>
                  </a:cubicBezTo>
                  <a:close/>
                </a:path>
              </a:pathLst>
            </a:custGeom>
            <a:solidFill>
              <a:srgbClr val="0055A4"/>
            </a:solidFill>
            <a:ln w="4681"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6FB483EB-AC3E-7340-8679-84AFD04020FC}"/>
                </a:ext>
              </a:extLst>
            </p:cNvPr>
            <p:cNvSpPr/>
            <p:nvPr/>
          </p:nvSpPr>
          <p:spPr>
            <a:xfrm>
              <a:off x="5144514" y="4161265"/>
              <a:ext cx="357774" cy="1055453"/>
            </a:xfrm>
            <a:custGeom>
              <a:avLst/>
              <a:gdLst>
                <a:gd name="connsiteX0" fmla="*/ 190695 w 357774"/>
                <a:gd name="connsiteY0" fmla="*/ 52435 h 1055453"/>
                <a:gd name="connsiteX1" fmla="*/ 78383 w 357774"/>
                <a:gd name="connsiteY1" fmla="*/ 3837 h 1055453"/>
                <a:gd name="connsiteX2" fmla="*/ 36488 w 357774"/>
                <a:gd name="connsiteY2" fmla="*/ 71199 h 1055453"/>
                <a:gd name="connsiteX3" fmla="*/ 102168 w 357774"/>
                <a:gd name="connsiteY3" fmla="*/ 171819 h 1055453"/>
                <a:gd name="connsiteX4" fmla="*/ 88094 w 357774"/>
                <a:gd name="connsiteY4" fmla="*/ 222059 h 1055453"/>
                <a:gd name="connsiteX5" fmla="*/ 78383 w 357774"/>
                <a:gd name="connsiteY5" fmla="*/ 282385 h 1055453"/>
                <a:gd name="connsiteX6" fmla="*/ 117134 w 357774"/>
                <a:gd name="connsiteY6" fmla="*/ 382958 h 1055453"/>
                <a:gd name="connsiteX7" fmla="*/ 111316 w 357774"/>
                <a:gd name="connsiteY7" fmla="*/ 475933 h 1055453"/>
                <a:gd name="connsiteX8" fmla="*/ 100995 w 357774"/>
                <a:gd name="connsiteY8" fmla="*/ 589125 h 1055453"/>
                <a:gd name="connsiteX9" fmla="*/ 95318 w 357774"/>
                <a:gd name="connsiteY9" fmla="*/ 684773 h 1055453"/>
                <a:gd name="connsiteX10" fmla="*/ 69516 w 357774"/>
                <a:gd name="connsiteY10" fmla="*/ 827190 h 1055453"/>
                <a:gd name="connsiteX11" fmla="*/ 24150 w 357774"/>
                <a:gd name="connsiteY11" fmla="*/ 900228 h 1055453"/>
                <a:gd name="connsiteX12" fmla="*/ 8575 w 357774"/>
                <a:gd name="connsiteY12" fmla="*/ 1053528 h 1055453"/>
                <a:gd name="connsiteX13" fmla="*/ 100901 w 357774"/>
                <a:gd name="connsiteY13" fmla="*/ 964071 h 1055453"/>
                <a:gd name="connsiteX14" fmla="*/ 354565 w 357774"/>
                <a:gd name="connsiteY14" fmla="*/ 439250 h 1055453"/>
                <a:gd name="connsiteX15" fmla="*/ 247273 w 357774"/>
                <a:gd name="connsiteY15" fmla="*/ 97374 h 1055453"/>
                <a:gd name="connsiteX16" fmla="*/ 190695 w 357774"/>
                <a:gd name="connsiteY16" fmla="*/ 52435 h 105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774" h="1055453">
                  <a:moveTo>
                    <a:pt x="190695" y="52435"/>
                  </a:moveTo>
                  <a:cubicBezTo>
                    <a:pt x="152929" y="30951"/>
                    <a:pt x="119573" y="-13238"/>
                    <a:pt x="78383" y="3837"/>
                  </a:cubicBezTo>
                  <a:cubicBezTo>
                    <a:pt x="37192" y="20912"/>
                    <a:pt x="-3905" y="38175"/>
                    <a:pt x="36488" y="71199"/>
                  </a:cubicBezTo>
                  <a:cubicBezTo>
                    <a:pt x="76881" y="104223"/>
                    <a:pt x="122200" y="155401"/>
                    <a:pt x="102168" y="171819"/>
                  </a:cubicBezTo>
                  <a:cubicBezTo>
                    <a:pt x="82136" y="188238"/>
                    <a:pt x="77397" y="205923"/>
                    <a:pt x="88094" y="222059"/>
                  </a:cubicBezTo>
                  <a:cubicBezTo>
                    <a:pt x="98790" y="238196"/>
                    <a:pt x="70173" y="242277"/>
                    <a:pt x="78383" y="282385"/>
                  </a:cubicBezTo>
                  <a:cubicBezTo>
                    <a:pt x="86593" y="322492"/>
                    <a:pt x="92457" y="358894"/>
                    <a:pt x="117134" y="382958"/>
                  </a:cubicBezTo>
                  <a:cubicBezTo>
                    <a:pt x="141810" y="407023"/>
                    <a:pt x="102403" y="455668"/>
                    <a:pt x="111316" y="475933"/>
                  </a:cubicBezTo>
                  <a:cubicBezTo>
                    <a:pt x="120230" y="496198"/>
                    <a:pt x="95412" y="560651"/>
                    <a:pt x="100995" y="589125"/>
                  </a:cubicBezTo>
                  <a:cubicBezTo>
                    <a:pt x="106578" y="617599"/>
                    <a:pt x="90768" y="641617"/>
                    <a:pt x="95318" y="684773"/>
                  </a:cubicBezTo>
                  <a:cubicBezTo>
                    <a:pt x="99588" y="733695"/>
                    <a:pt x="90679" y="782870"/>
                    <a:pt x="69516" y="827190"/>
                  </a:cubicBezTo>
                  <a:cubicBezTo>
                    <a:pt x="47419" y="872880"/>
                    <a:pt x="48827" y="833147"/>
                    <a:pt x="24150" y="900228"/>
                  </a:cubicBezTo>
                  <a:cubicBezTo>
                    <a:pt x="-527" y="967308"/>
                    <a:pt x="-7329" y="1044474"/>
                    <a:pt x="8575" y="1053528"/>
                  </a:cubicBezTo>
                  <a:cubicBezTo>
                    <a:pt x="24478" y="1062581"/>
                    <a:pt x="57647" y="1040862"/>
                    <a:pt x="100901" y="964071"/>
                  </a:cubicBezTo>
                  <a:cubicBezTo>
                    <a:pt x="144156" y="887281"/>
                    <a:pt x="331061" y="588093"/>
                    <a:pt x="354565" y="439250"/>
                  </a:cubicBezTo>
                  <a:cubicBezTo>
                    <a:pt x="378069" y="290406"/>
                    <a:pt x="265382" y="112526"/>
                    <a:pt x="247273" y="97374"/>
                  </a:cubicBezTo>
                  <a:cubicBezTo>
                    <a:pt x="229164" y="82223"/>
                    <a:pt x="190695" y="52435"/>
                    <a:pt x="190695" y="52435"/>
                  </a:cubicBezTo>
                  <a:close/>
                </a:path>
              </a:pathLst>
            </a:custGeom>
            <a:solidFill>
              <a:srgbClr val="FFFFFF"/>
            </a:solidFill>
            <a:ln w="4681"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582D500D-DCA0-C441-AD96-B6638A94AB92}"/>
                </a:ext>
              </a:extLst>
            </p:cNvPr>
            <p:cNvSpPr/>
            <p:nvPr/>
          </p:nvSpPr>
          <p:spPr>
            <a:xfrm>
              <a:off x="3832621" y="3334802"/>
              <a:ext cx="2928541" cy="1035134"/>
            </a:xfrm>
            <a:custGeom>
              <a:avLst/>
              <a:gdLst>
                <a:gd name="connsiteX0" fmla="*/ 63641 w 2928541"/>
                <a:gd name="connsiteY0" fmla="*/ 182669 h 1035134"/>
                <a:gd name="connsiteX1" fmla="*/ 353476 w 2928541"/>
                <a:gd name="connsiteY1" fmla="*/ 373684 h 1035134"/>
                <a:gd name="connsiteX2" fmla="*/ 483053 w 2928541"/>
                <a:gd name="connsiteY2" fmla="*/ 669823 h 1035134"/>
                <a:gd name="connsiteX3" fmla="*/ 984000 w 2928541"/>
                <a:gd name="connsiteY3" fmla="*/ 618222 h 1035134"/>
                <a:gd name="connsiteX4" fmla="*/ 1313853 w 2928541"/>
                <a:gd name="connsiteY4" fmla="*/ 671699 h 1035134"/>
                <a:gd name="connsiteX5" fmla="*/ 1346692 w 2928541"/>
                <a:gd name="connsiteY5" fmla="*/ 778699 h 1035134"/>
                <a:gd name="connsiteX6" fmla="*/ 2108341 w 2928541"/>
                <a:gd name="connsiteY6" fmla="*/ 690885 h 1035134"/>
                <a:gd name="connsiteX7" fmla="*/ 2849911 w 2928541"/>
                <a:gd name="connsiteY7" fmla="*/ 730946 h 1035134"/>
                <a:gd name="connsiteX8" fmla="*/ 2811723 w 2928541"/>
                <a:gd name="connsiteY8" fmla="*/ 855912 h 1035134"/>
                <a:gd name="connsiteX9" fmla="*/ 2327336 w 2928541"/>
                <a:gd name="connsiteY9" fmla="*/ 882697 h 1035134"/>
                <a:gd name="connsiteX10" fmla="*/ 1343737 w 2928541"/>
                <a:gd name="connsiteY10" fmla="*/ 1025302 h 1035134"/>
                <a:gd name="connsiteX11" fmla="*/ 353851 w 2928541"/>
                <a:gd name="connsiteY11" fmla="*/ 817962 h 1035134"/>
                <a:gd name="connsiteX12" fmla="*/ 1996 w 2928541"/>
                <a:gd name="connsiteY12" fmla="*/ 219540 h 1035134"/>
                <a:gd name="connsiteX13" fmla="*/ 63688 w 2928541"/>
                <a:gd name="connsiteY13" fmla="*/ 15953 h 1035134"/>
                <a:gd name="connsiteX14" fmla="*/ 63641 w 2928541"/>
                <a:gd name="connsiteY14" fmla="*/ 182669 h 10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8541" h="1035134">
                  <a:moveTo>
                    <a:pt x="63641" y="182669"/>
                  </a:moveTo>
                  <a:cubicBezTo>
                    <a:pt x="130494" y="292578"/>
                    <a:pt x="353476" y="250313"/>
                    <a:pt x="353476" y="373684"/>
                  </a:cubicBezTo>
                  <a:cubicBezTo>
                    <a:pt x="353476" y="497056"/>
                    <a:pt x="304123" y="688352"/>
                    <a:pt x="483053" y="669823"/>
                  </a:cubicBezTo>
                  <a:cubicBezTo>
                    <a:pt x="661983" y="651294"/>
                    <a:pt x="577772" y="709274"/>
                    <a:pt x="984000" y="618222"/>
                  </a:cubicBezTo>
                  <a:cubicBezTo>
                    <a:pt x="1474299" y="508314"/>
                    <a:pt x="1257040" y="668275"/>
                    <a:pt x="1313853" y="671699"/>
                  </a:cubicBezTo>
                  <a:cubicBezTo>
                    <a:pt x="1411903" y="677657"/>
                    <a:pt x="1305502" y="793663"/>
                    <a:pt x="1346692" y="778699"/>
                  </a:cubicBezTo>
                  <a:cubicBezTo>
                    <a:pt x="1421004" y="751961"/>
                    <a:pt x="1719612" y="740234"/>
                    <a:pt x="2108341" y="690885"/>
                  </a:cubicBezTo>
                  <a:cubicBezTo>
                    <a:pt x="2497071" y="641536"/>
                    <a:pt x="2529207" y="697546"/>
                    <a:pt x="2849911" y="730946"/>
                  </a:cubicBezTo>
                  <a:cubicBezTo>
                    <a:pt x="2955515" y="741969"/>
                    <a:pt x="2965976" y="855912"/>
                    <a:pt x="2811723" y="855912"/>
                  </a:cubicBezTo>
                  <a:cubicBezTo>
                    <a:pt x="2657470" y="855912"/>
                    <a:pt x="2444574" y="851831"/>
                    <a:pt x="2327336" y="882697"/>
                  </a:cubicBezTo>
                  <a:cubicBezTo>
                    <a:pt x="2210098" y="913564"/>
                    <a:pt x="1763289" y="1000627"/>
                    <a:pt x="1343737" y="1025302"/>
                  </a:cubicBezTo>
                  <a:cubicBezTo>
                    <a:pt x="924185" y="1049976"/>
                    <a:pt x="660247" y="1043784"/>
                    <a:pt x="353851" y="817962"/>
                  </a:cubicBezTo>
                  <a:cubicBezTo>
                    <a:pt x="119281" y="645195"/>
                    <a:pt x="14522" y="447801"/>
                    <a:pt x="1996" y="219540"/>
                  </a:cubicBezTo>
                  <a:cubicBezTo>
                    <a:pt x="-10530" y="-8721"/>
                    <a:pt x="39011" y="-21105"/>
                    <a:pt x="63688" y="15953"/>
                  </a:cubicBezTo>
                  <a:cubicBezTo>
                    <a:pt x="88365" y="53012"/>
                    <a:pt x="42014" y="146877"/>
                    <a:pt x="63641" y="182669"/>
                  </a:cubicBezTo>
                  <a:close/>
                </a:path>
              </a:pathLst>
            </a:custGeom>
            <a:solidFill>
              <a:srgbClr val="FFFFFF"/>
            </a:solidFill>
            <a:ln w="4681"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B6C3EFF4-DCDD-8845-B9B8-24F52A7659EA}"/>
                </a:ext>
              </a:extLst>
            </p:cNvPr>
            <p:cNvSpPr/>
            <p:nvPr/>
          </p:nvSpPr>
          <p:spPr>
            <a:xfrm>
              <a:off x="3859873" y="3923211"/>
              <a:ext cx="1272605" cy="1577120"/>
            </a:xfrm>
            <a:custGeom>
              <a:avLst/>
              <a:gdLst>
                <a:gd name="connsiteX0" fmla="*/ 1087170 w 1272605"/>
                <a:gd name="connsiteY0" fmla="*/ 8611 h 1577120"/>
                <a:gd name="connsiteX1" fmla="*/ 1256482 w 1272605"/>
                <a:gd name="connsiteY1" fmla="*/ 34599 h 1577120"/>
                <a:gd name="connsiteX2" fmla="*/ 1213368 w 1272605"/>
                <a:gd name="connsiteY2" fmla="*/ 165147 h 1577120"/>
                <a:gd name="connsiteX3" fmla="*/ 1024680 w 1272605"/>
                <a:gd name="connsiteY3" fmla="*/ 252023 h 1577120"/>
                <a:gd name="connsiteX4" fmla="*/ 976030 w 1272605"/>
                <a:gd name="connsiteY4" fmla="*/ 334959 h 1577120"/>
                <a:gd name="connsiteX5" fmla="*/ 910351 w 1272605"/>
                <a:gd name="connsiteY5" fmla="*/ 428449 h 1577120"/>
                <a:gd name="connsiteX6" fmla="*/ 747794 w 1272605"/>
                <a:gd name="connsiteY6" fmla="*/ 537842 h 1577120"/>
                <a:gd name="connsiteX7" fmla="*/ 637921 w 1272605"/>
                <a:gd name="connsiteY7" fmla="*/ 674161 h 1577120"/>
                <a:gd name="connsiteX8" fmla="*/ 507219 w 1272605"/>
                <a:gd name="connsiteY8" fmla="*/ 842799 h 1577120"/>
                <a:gd name="connsiteX9" fmla="*/ 394015 w 1272605"/>
                <a:gd name="connsiteY9" fmla="*/ 982777 h 1577120"/>
                <a:gd name="connsiteX10" fmla="*/ 242014 w 1272605"/>
                <a:gd name="connsiteY10" fmla="*/ 1205784 h 1577120"/>
                <a:gd name="connsiteX11" fmla="*/ 195100 w 1272605"/>
                <a:gd name="connsiteY11" fmla="*/ 1347263 h 1577120"/>
                <a:gd name="connsiteX12" fmla="*/ 19594 w 1272605"/>
                <a:gd name="connsiteY12" fmla="*/ 1577119 h 1577120"/>
                <a:gd name="connsiteX13" fmla="*/ 41175 w 1272605"/>
                <a:gd name="connsiteY13" fmla="*/ 1372875 h 1577120"/>
                <a:gd name="connsiteX14" fmla="*/ 447262 w 1272605"/>
                <a:gd name="connsiteY14" fmla="*/ 417520 h 1577120"/>
                <a:gd name="connsiteX15" fmla="*/ 976593 w 1272605"/>
                <a:gd name="connsiteY15" fmla="*/ 24419 h 1577120"/>
                <a:gd name="connsiteX16" fmla="*/ 1087170 w 1272605"/>
                <a:gd name="connsiteY16" fmla="*/ 8611 h 15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605" h="1577120">
                  <a:moveTo>
                    <a:pt x="1087170" y="8611"/>
                  </a:moveTo>
                  <a:cubicBezTo>
                    <a:pt x="1150410" y="10112"/>
                    <a:pt x="1237904" y="-24226"/>
                    <a:pt x="1256482" y="34599"/>
                  </a:cubicBezTo>
                  <a:cubicBezTo>
                    <a:pt x="1275060" y="93423"/>
                    <a:pt x="1293685" y="152435"/>
                    <a:pt x="1213368" y="165147"/>
                  </a:cubicBezTo>
                  <a:cubicBezTo>
                    <a:pt x="1133052" y="177860"/>
                    <a:pt x="1025712" y="212057"/>
                    <a:pt x="1024680" y="252023"/>
                  </a:cubicBezTo>
                  <a:cubicBezTo>
                    <a:pt x="1023648" y="291990"/>
                    <a:pt x="1006477" y="321027"/>
                    <a:pt x="976030" y="334959"/>
                  </a:cubicBezTo>
                  <a:cubicBezTo>
                    <a:pt x="945583" y="348891"/>
                    <a:pt x="968336" y="378632"/>
                    <a:pt x="910351" y="428449"/>
                  </a:cubicBezTo>
                  <a:cubicBezTo>
                    <a:pt x="852365" y="478267"/>
                    <a:pt x="801463" y="524520"/>
                    <a:pt x="747794" y="537842"/>
                  </a:cubicBezTo>
                  <a:cubicBezTo>
                    <a:pt x="694124" y="551164"/>
                    <a:pt x="671746" y="653051"/>
                    <a:pt x="637921" y="674161"/>
                  </a:cubicBezTo>
                  <a:cubicBezTo>
                    <a:pt x="604096" y="695270"/>
                    <a:pt x="548081" y="807242"/>
                    <a:pt x="507219" y="842799"/>
                  </a:cubicBezTo>
                  <a:cubicBezTo>
                    <a:pt x="466356" y="878357"/>
                    <a:pt x="452001" y="925548"/>
                    <a:pt x="394015" y="982777"/>
                  </a:cubicBezTo>
                  <a:cubicBezTo>
                    <a:pt x="329945" y="1047038"/>
                    <a:pt x="278400" y="1122661"/>
                    <a:pt x="242014" y="1205784"/>
                  </a:cubicBezTo>
                  <a:cubicBezTo>
                    <a:pt x="206687" y="1289001"/>
                    <a:pt x="254727" y="1231678"/>
                    <a:pt x="195100" y="1347263"/>
                  </a:cubicBezTo>
                  <a:cubicBezTo>
                    <a:pt x="135472" y="1462847"/>
                    <a:pt x="46288" y="1577634"/>
                    <a:pt x="19594" y="1577119"/>
                  </a:cubicBezTo>
                  <a:cubicBezTo>
                    <a:pt x="-7100" y="1576603"/>
                    <a:pt x="-12307" y="1517872"/>
                    <a:pt x="41175" y="1372875"/>
                  </a:cubicBezTo>
                  <a:cubicBezTo>
                    <a:pt x="94657" y="1227878"/>
                    <a:pt x="285128" y="647610"/>
                    <a:pt x="447262" y="417520"/>
                  </a:cubicBezTo>
                  <a:cubicBezTo>
                    <a:pt x="609397" y="187429"/>
                    <a:pt x="939859" y="30846"/>
                    <a:pt x="976593" y="24419"/>
                  </a:cubicBezTo>
                  <a:cubicBezTo>
                    <a:pt x="1013327" y="17993"/>
                    <a:pt x="1087170" y="8611"/>
                    <a:pt x="1087170" y="8611"/>
                  </a:cubicBezTo>
                  <a:close/>
                </a:path>
              </a:pathLst>
            </a:custGeom>
            <a:solidFill>
              <a:srgbClr val="003456"/>
            </a:solidFill>
            <a:ln w="4681" cap="flat">
              <a:noFill/>
              <a:prstDash val="solid"/>
              <a:miter/>
            </a:ln>
          </p:spPr>
          <p:txBody>
            <a:bodyPr rtlCol="0" anchor="ctr"/>
            <a:lstStyle/>
            <a:p>
              <a:endParaRPr lang="en-US"/>
            </a:p>
          </p:txBody>
        </p:sp>
      </p:grpSp>
      <p:sp>
        <p:nvSpPr>
          <p:cNvPr id="240" name="Graphic 40">
            <a:extLst>
              <a:ext uri="{FF2B5EF4-FFF2-40B4-BE49-F238E27FC236}">
                <a16:creationId xmlns:a16="http://schemas.microsoft.com/office/drawing/2014/main" id="{3635B066-717C-5C40-8937-38F7B5DAC962}"/>
              </a:ext>
            </a:extLst>
          </p:cNvPr>
          <p:cNvSpPr/>
          <p:nvPr/>
        </p:nvSpPr>
        <p:spPr>
          <a:xfrm>
            <a:off x="3984640" y="2986832"/>
            <a:ext cx="1845258" cy="530567"/>
          </a:xfrm>
          <a:custGeom>
            <a:avLst/>
            <a:gdLst>
              <a:gd name="connsiteX0" fmla="*/ 285975 w 2789659"/>
              <a:gd name="connsiteY0" fmla="*/ 328136 h 802111"/>
              <a:gd name="connsiteX1" fmla="*/ 291583 w 2789659"/>
              <a:gd name="connsiteY1" fmla="*/ 328136 h 802111"/>
              <a:gd name="connsiteX2" fmla="*/ 294386 w 2789659"/>
              <a:gd name="connsiteY2" fmla="*/ 339355 h 802111"/>
              <a:gd name="connsiteX3" fmla="*/ 299994 w 2789659"/>
              <a:gd name="connsiteY3" fmla="*/ 333746 h 802111"/>
              <a:gd name="connsiteX4" fmla="*/ 305601 w 2789659"/>
              <a:gd name="connsiteY4" fmla="*/ 358987 h 802111"/>
              <a:gd name="connsiteX5" fmla="*/ 311208 w 2789659"/>
              <a:gd name="connsiteY5" fmla="*/ 322527 h 802111"/>
              <a:gd name="connsiteX6" fmla="*/ 316816 w 2789659"/>
              <a:gd name="connsiteY6" fmla="*/ 358987 h 802111"/>
              <a:gd name="connsiteX7" fmla="*/ 319619 w 2789659"/>
              <a:gd name="connsiteY7" fmla="*/ 342159 h 802111"/>
              <a:gd name="connsiteX8" fmla="*/ 322423 w 2789659"/>
              <a:gd name="connsiteY8" fmla="*/ 342159 h 802111"/>
              <a:gd name="connsiteX9" fmla="*/ 328030 w 2789659"/>
              <a:gd name="connsiteY9" fmla="*/ 350573 h 802111"/>
              <a:gd name="connsiteX10" fmla="*/ 328030 w 2789659"/>
              <a:gd name="connsiteY10" fmla="*/ 336550 h 802111"/>
              <a:gd name="connsiteX11" fmla="*/ 333638 w 2789659"/>
              <a:gd name="connsiteY11" fmla="*/ 336550 h 802111"/>
              <a:gd name="connsiteX12" fmla="*/ 339245 w 2789659"/>
              <a:gd name="connsiteY12" fmla="*/ 373010 h 802111"/>
              <a:gd name="connsiteX13" fmla="*/ 342049 w 2789659"/>
              <a:gd name="connsiteY13" fmla="*/ 342159 h 802111"/>
              <a:gd name="connsiteX14" fmla="*/ 342049 w 2789659"/>
              <a:gd name="connsiteY14" fmla="*/ 358987 h 802111"/>
              <a:gd name="connsiteX15" fmla="*/ 353263 w 2789659"/>
              <a:gd name="connsiteY15" fmla="*/ 373010 h 802111"/>
              <a:gd name="connsiteX16" fmla="*/ 356067 w 2789659"/>
              <a:gd name="connsiteY16" fmla="*/ 373010 h 802111"/>
              <a:gd name="connsiteX17" fmla="*/ 356067 w 2789659"/>
              <a:gd name="connsiteY17" fmla="*/ 358987 h 802111"/>
              <a:gd name="connsiteX18" fmla="*/ 358871 w 2789659"/>
              <a:gd name="connsiteY18" fmla="*/ 358987 h 802111"/>
              <a:gd name="connsiteX19" fmla="*/ 358871 w 2789659"/>
              <a:gd name="connsiteY19" fmla="*/ 361791 h 802111"/>
              <a:gd name="connsiteX20" fmla="*/ 370086 w 2789659"/>
              <a:gd name="connsiteY20" fmla="*/ 361791 h 802111"/>
              <a:gd name="connsiteX21" fmla="*/ 370086 w 2789659"/>
              <a:gd name="connsiteY21" fmla="*/ 375814 h 802111"/>
              <a:gd name="connsiteX22" fmla="*/ 378497 w 2789659"/>
              <a:gd name="connsiteY22" fmla="*/ 367401 h 802111"/>
              <a:gd name="connsiteX23" fmla="*/ 384104 w 2789659"/>
              <a:gd name="connsiteY23" fmla="*/ 367401 h 802111"/>
              <a:gd name="connsiteX24" fmla="*/ 384104 w 2789659"/>
              <a:gd name="connsiteY24" fmla="*/ 353378 h 802111"/>
              <a:gd name="connsiteX25" fmla="*/ 386908 w 2789659"/>
              <a:gd name="connsiteY25" fmla="*/ 353378 h 802111"/>
              <a:gd name="connsiteX26" fmla="*/ 386908 w 2789659"/>
              <a:gd name="connsiteY26" fmla="*/ 370205 h 802111"/>
              <a:gd name="connsiteX27" fmla="*/ 389711 w 2789659"/>
              <a:gd name="connsiteY27" fmla="*/ 370205 h 802111"/>
              <a:gd name="connsiteX28" fmla="*/ 389711 w 2789659"/>
              <a:gd name="connsiteY28" fmla="*/ 361791 h 802111"/>
              <a:gd name="connsiteX29" fmla="*/ 395319 w 2789659"/>
              <a:gd name="connsiteY29" fmla="*/ 361791 h 802111"/>
              <a:gd name="connsiteX30" fmla="*/ 395319 w 2789659"/>
              <a:gd name="connsiteY30" fmla="*/ 342159 h 802111"/>
              <a:gd name="connsiteX31" fmla="*/ 398122 w 2789659"/>
              <a:gd name="connsiteY31" fmla="*/ 342159 h 802111"/>
              <a:gd name="connsiteX32" fmla="*/ 398122 w 2789659"/>
              <a:gd name="connsiteY32" fmla="*/ 364596 h 802111"/>
              <a:gd name="connsiteX33" fmla="*/ 400926 w 2789659"/>
              <a:gd name="connsiteY33" fmla="*/ 364596 h 802111"/>
              <a:gd name="connsiteX34" fmla="*/ 403730 w 2789659"/>
              <a:gd name="connsiteY34" fmla="*/ 358987 h 802111"/>
              <a:gd name="connsiteX35" fmla="*/ 403730 w 2789659"/>
              <a:gd name="connsiteY35" fmla="*/ 373010 h 802111"/>
              <a:gd name="connsiteX36" fmla="*/ 406533 w 2789659"/>
              <a:gd name="connsiteY36" fmla="*/ 373010 h 802111"/>
              <a:gd name="connsiteX37" fmla="*/ 409337 w 2789659"/>
              <a:gd name="connsiteY37" fmla="*/ 358987 h 802111"/>
              <a:gd name="connsiteX38" fmla="*/ 412141 w 2789659"/>
              <a:gd name="connsiteY38" fmla="*/ 364596 h 802111"/>
              <a:gd name="connsiteX39" fmla="*/ 417748 w 2789659"/>
              <a:gd name="connsiteY39" fmla="*/ 358987 h 802111"/>
              <a:gd name="connsiteX40" fmla="*/ 417748 w 2789659"/>
              <a:gd name="connsiteY40" fmla="*/ 367401 h 802111"/>
              <a:gd name="connsiteX41" fmla="*/ 420552 w 2789659"/>
              <a:gd name="connsiteY41" fmla="*/ 367401 h 802111"/>
              <a:gd name="connsiteX42" fmla="*/ 420552 w 2789659"/>
              <a:gd name="connsiteY42" fmla="*/ 347768 h 802111"/>
              <a:gd name="connsiteX43" fmla="*/ 423355 w 2789659"/>
              <a:gd name="connsiteY43" fmla="*/ 347768 h 802111"/>
              <a:gd name="connsiteX44" fmla="*/ 423355 w 2789659"/>
              <a:gd name="connsiteY44" fmla="*/ 356182 h 802111"/>
              <a:gd name="connsiteX45" fmla="*/ 426159 w 2789659"/>
              <a:gd name="connsiteY45" fmla="*/ 356182 h 802111"/>
              <a:gd name="connsiteX46" fmla="*/ 426159 w 2789659"/>
              <a:gd name="connsiteY46" fmla="*/ 350573 h 802111"/>
              <a:gd name="connsiteX47" fmla="*/ 428963 w 2789659"/>
              <a:gd name="connsiteY47" fmla="*/ 350573 h 802111"/>
              <a:gd name="connsiteX48" fmla="*/ 428963 w 2789659"/>
              <a:gd name="connsiteY48" fmla="*/ 339355 h 802111"/>
              <a:gd name="connsiteX49" fmla="*/ 431766 w 2789659"/>
              <a:gd name="connsiteY49" fmla="*/ 339355 h 802111"/>
              <a:gd name="connsiteX50" fmla="*/ 431766 w 2789659"/>
              <a:gd name="connsiteY50" fmla="*/ 358987 h 802111"/>
              <a:gd name="connsiteX51" fmla="*/ 434570 w 2789659"/>
              <a:gd name="connsiteY51" fmla="*/ 358987 h 802111"/>
              <a:gd name="connsiteX52" fmla="*/ 437374 w 2789659"/>
              <a:gd name="connsiteY52" fmla="*/ 353378 h 802111"/>
              <a:gd name="connsiteX53" fmla="*/ 442981 w 2789659"/>
              <a:gd name="connsiteY53" fmla="*/ 375814 h 802111"/>
              <a:gd name="connsiteX54" fmla="*/ 448588 w 2789659"/>
              <a:gd name="connsiteY54" fmla="*/ 314113 h 802111"/>
              <a:gd name="connsiteX55" fmla="*/ 454196 w 2789659"/>
              <a:gd name="connsiteY55" fmla="*/ 347768 h 802111"/>
              <a:gd name="connsiteX56" fmla="*/ 462607 w 2789659"/>
              <a:gd name="connsiteY56" fmla="*/ 347768 h 802111"/>
              <a:gd name="connsiteX57" fmla="*/ 468214 w 2789659"/>
              <a:gd name="connsiteY57" fmla="*/ 263631 h 802111"/>
              <a:gd name="connsiteX58" fmla="*/ 471018 w 2789659"/>
              <a:gd name="connsiteY58" fmla="*/ 224367 h 802111"/>
              <a:gd name="connsiteX59" fmla="*/ 479429 w 2789659"/>
              <a:gd name="connsiteY59" fmla="*/ 297286 h 802111"/>
              <a:gd name="connsiteX60" fmla="*/ 485036 w 2789659"/>
              <a:gd name="connsiteY60" fmla="*/ 241194 h 802111"/>
              <a:gd name="connsiteX61" fmla="*/ 487840 w 2789659"/>
              <a:gd name="connsiteY61" fmla="*/ 274849 h 802111"/>
              <a:gd name="connsiteX62" fmla="*/ 490644 w 2789659"/>
              <a:gd name="connsiteY62" fmla="*/ 260826 h 802111"/>
              <a:gd name="connsiteX63" fmla="*/ 493447 w 2789659"/>
              <a:gd name="connsiteY63" fmla="*/ 260826 h 802111"/>
              <a:gd name="connsiteX64" fmla="*/ 493447 w 2789659"/>
              <a:gd name="connsiteY64" fmla="*/ 280458 h 802111"/>
              <a:gd name="connsiteX65" fmla="*/ 496251 w 2789659"/>
              <a:gd name="connsiteY65" fmla="*/ 280458 h 802111"/>
              <a:gd name="connsiteX66" fmla="*/ 499055 w 2789659"/>
              <a:gd name="connsiteY66" fmla="*/ 218758 h 802111"/>
              <a:gd name="connsiteX67" fmla="*/ 501858 w 2789659"/>
              <a:gd name="connsiteY67" fmla="*/ 280458 h 802111"/>
              <a:gd name="connsiteX68" fmla="*/ 507466 w 2789659"/>
              <a:gd name="connsiteY68" fmla="*/ 280458 h 802111"/>
              <a:gd name="connsiteX69" fmla="*/ 510269 w 2789659"/>
              <a:gd name="connsiteY69" fmla="*/ 218758 h 802111"/>
              <a:gd name="connsiteX70" fmla="*/ 513073 w 2789659"/>
              <a:gd name="connsiteY70" fmla="*/ 258022 h 802111"/>
              <a:gd name="connsiteX71" fmla="*/ 515877 w 2789659"/>
              <a:gd name="connsiteY71" fmla="*/ 187907 h 802111"/>
              <a:gd name="connsiteX72" fmla="*/ 515877 w 2789659"/>
              <a:gd name="connsiteY72" fmla="*/ 207539 h 802111"/>
              <a:gd name="connsiteX73" fmla="*/ 518680 w 2789659"/>
              <a:gd name="connsiteY73" fmla="*/ 207539 h 802111"/>
              <a:gd name="connsiteX74" fmla="*/ 518680 w 2789659"/>
              <a:gd name="connsiteY74" fmla="*/ 190712 h 802111"/>
              <a:gd name="connsiteX75" fmla="*/ 521484 w 2789659"/>
              <a:gd name="connsiteY75" fmla="*/ 190712 h 802111"/>
              <a:gd name="connsiteX76" fmla="*/ 521484 w 2789659"/>
              <a:gd name="connsiteY76" fmla="*/ 213148 h 802111"/>
              <a:gd name="connsiteX77" fmla="*/ 524288 w 2789659"/>
              <a:gd name="connsiteY77" fmla="*/ 213148 h 802111"/>
              <a:gd name="connsiteX78" fmla="*/ 524288 w 2789659"/>
              <a:gd name="connsiteY78" fmla="*/ 196321 h 802111"/>
              <a:gd name="connsiteX79" fmla="*/ 527091 w 2789659"/>
              <a:gd name="connsiteY79" fmla="*/ 196321 h 802111"/>
              <a:gd name="connsiteX80" fmla="*/ 529895 w 2789659"/>
              <a:gd name="connsiteY80" fmla="*/ 266436 h 802111"/>
              <a:gd name="connsiteX81" fmla="*/ 532699 w 2789659"/>
              <a:gd name="connsiteY81" fmla="*/ 204735 h 802111"/>
              <a:gd name="connsiteX82" fmla="*/ 532699 w 2789659"/>
              <a:gd name="connsiteY82" fmla="*/ 286068 h 802111"/>
              <a:gd name="connsiteX83" fmla="*/ 535503 w 2789659"/>
              <a:gd name="connsiteY83" fmla="*/ 286068 h 802111"/>
              <a:gd name="connsiteX84" fmla="*/ 535503 w 2789659"/>
              <a:gd name="connsiteY84" fmla="*/ 280458 h 802111"/>
              <a:gd name="connsiteX85" fmla="*/ 538306 w 2789659"/>
              <a:gd name="connsiteY85" fmla="*/ 280458 h 802111"/>
              <a:gd name="connsiteX86" fmla="*/ 541110 w 2789659"/>
              <a:gd name="connsiteY86" fmla="*/ 252413 h 802111"/>
              <a:gd name="connsiteX87" fmla="*/ 543914 w 2789659"/>
              <a:gd name="connsiteY87" fmla="*/ 297286 h 802111"/>
              <a:gd name="connsiteX88" fmla="*/ 543914 w 2789659"/>
              <a:gd name="connsiteY88" fmla="*/ 280458 h 802111"/>
              <a:gd name="connsiteX89" fmla="*/ 546717 w 2789659"/>
              <a:gd name="connsiteY89" fmla="*/ 280458 h 802111"/>
              <a:gd name="connsiteX90" fmla="*/ 549521 w 2789659"/>
              <a:gd name="connsiteY90" fmla="*/ 311309 h 802111"/>
              <a:gd name="connsiteX91" fmla="*/ 552325 w 2789659"/>
              <a:gd name="connsiteY91" fmla="*/ 238390 h 802111"/>
              <a:gd name="connsiteX92" fmla="*/ 555128 w 2789659"/>
              <a:gd name="connsiteY92" fmla="*/ 274849 h 802111"/>
              <a:gd name="connsiteX93" fmla="*/ 555128 w 2789659"/>
              <a:gd name="connsiteY93" fmla="*/ 266436 h 802111"/>
              <a:gd name="connsiteX94" fmla="*/ 557932 w 2789659"/>
              <a:gd name="connsiteY94" fmla="*/ 266436 h 802111"/>
              <a:gd name="connsiteX95" fmla="*/ 557932 w 2789659"/>
              <a:gd name="connsiteY95" fmla="*/ 288872 h 802111"/>
              <a:gd name="connsiteX96" fmla="*/ 563539 w 2789659"/>
              <a:gd name="connsiteY96" fmla="*/ 288872 h 802111"/>
              <a:gd name="connsiteX97" fmla="*/ 563539 w 2789659"/>
              <a:gd name="connsiteY97" fmla="*/ 280458 h 802111"/>
              <a:gd name="connsiteX98" fmla="*/ 566343 w 2789659"/>
              <a:gd name="connsiteY98" fmla="*/ 280458 h 802111"/>
              <a:gd name="connsiteX99" fmla="*/ 569147 w 2789659"/>
              <a:gd name="connsiteY99" fmla="*/ 330941 h 802111"/>
              <a:gd name="connsiteX100" fmla="*/ 569147 w 2789659"/>
              <a:gd name="connsiteY100" fmla="*/ 311309 h 802111"/>
              <a:gd name="connsiteX101" fmla="*/ 574754 w 2789659"/>
              <a:gd name="connsiteY101" fmla="*/ 311309 h 802111"/>
              <a:gd name="connsiteX102" fmla="*/ 577558 w 2789659"/>
              <a:gd name="connsiteY102" fmla="*/ 342159 h 802111"/>
              <a:gd name="connsiteX103" fmla="*/ 580361 w 2789659"/>
              <a:gd name="connsiteY103" fmla="*/ 319723 h 802111"/>
              <a:gd name="connsiteX104" fmla="*/ 585969 w 2789659"/>
              <a:gd name="connsiteY104" fmla="*/ 319723 h 802111"/>
              <a:gd name="connsiteX105" fmla="*/ 591576 w 2789659"/>
              <a:gd name="connsiteY105" fmla="*/ 342159 h 802111"/>
              <a:gd name="connsiteX106" fmla="*/ 594380 w 2789659"/>
              <a:gd name="connsiteY106" fmla="*/ 342159 h 802111"/>
              <a:gd name="connsiteX107" fmla="*/ 597183 w 2789659"/>
              <a:gd name="connsiteY107" fmla="*/ 308504 h 802111"/>
              <a:gd name="connsiteX108" fmla="*/ 597183 w 2789659"/>
              <a:gd name="connsiteY108" fmla="*/ 319723 h 802111"/>
              <a:gd name="connsiteX109" fmla="*/ 599987 w 2789659"/>
              <a:gd name="connsiteY109" fmla="*/ 319723 h 802111"/>
              <a:gd name="connsiteX110" fmla="*/ 608398 w 2789659"/>
              <a:gd name="connsiteY110" fmla="*/ 269240 h 802111"/>
              <a:gd name="connsiteX111" fmla="*/ 611202 w 2789659"/>
              <a:gd name="connsiteY111" fmla="*/ 322527 h 802111"/>
              <a:gd name="connsiteX112" fmla="*/ 614006 w 2789659"/>
              <a:gd name="connsiteY112" fmla="*/ 297286 h 802111"/>
              <a:gd name="connsiteX113" fmla="*/ 614006 w 2789659"/>
              <a:gd name="connsiteY113" fmla="*/ 302895 h 802111"/>
              <a:gd name="connsiteX114" fmla="*/ 619613 w 2789659"/>
              <a:gd name="connsiteY114" fmla="*/ 302895 h 802111"/>
              <a:gd name="connsiteX115" fmla="*/ 619613 w 2789659"/>
              <a:gd name="connsiteY115" fmla="*/ 297286 h 802111"/>
              <a:gd name="connsiteX116" fmla="*/ 622417 w 2789659"/>
              <a:gd name="connsiteY116" fmla="*/ 297286 h 802111"/>
              <a:gd name="connsiteX117" fmla="*/ 622417 w 2789659"/>
              <a:gd name="connsiteY117" fmla="*/ 311309 h 802111"/>
              <a:gd name="connsiteX118" fmla="*/ 630828 w 2789659"/>
              <a:gd name="connsiteY118" fmla="*/ 311309 h 802111"/>
              <a:gd name="connsiteX119" fmla="*/ 630828 w 2789659"/>
              <a:gd name="connsiteY119" fmla="*/ 288872 h 802111"/>
              <a:gd name="connsiteX120" fmla="*/ 633631 w 2789659"/>
              <a:gd name="connsiteY120" fmla="*/ 288872 h 802111"/>
              <a:gd name="connsiteX121" fmla="*/ 636435 w 2789659"/>
              <a:gd name="connsiteY121" fmla="*/ 314113 h 802111"/>
              <a:gd name="connsiteX122" fmla="*/ 639239 w 2789659"/>
              <a:gd name="connsiteY122" fmla="*/ 288872 h 802111"/>
              <a:gd name="connsiteX123" fmla="*/ 644846 w 2789659"/>
              <a:gd name="connsiteY123" fmla="*/ 291677 h 802111"/>
              <a:gd name="connsiteX124" fmla="*/ 647650 w 2789659"/>
              <a:gd name="connsiteY124" fmla="*/ 283263 h 802111"/>
              <a:gd name="connsiteX125" fmla="*/ 650453 w 2789659"/>
              <a:gd name="connsiteY125" fmla="*/ 336550 h 802111"/>
              <a:gd name="connsiteX126" fmla="*/ 658864 w 2789659"/>
              <a:gd name="connsiteY126" fmla="*/ 302895 h 802111"/>
              <a:gd name="connsiteX127" fmla="*/ 661668 w 2789659"/>
              <a:gd name="connsiteY127" fmla="*/ 325332 h 802111"/>
              <a:gd name="connsiteX128" fmla="*/ 670079 w 2789659"/>
              <a:gd name="connsiteY128" fmla="*/ 325332 h 802111"/>
              <a:gd name="connsiteX129" fmla="*/ 670079 w 2789659"/>
              <a:gd name="connsiteY129" fmla="*/ 336550 h 802111"/>
              <a:gd name="connsiteX130" fmla="*/ 672883 w 2789659"/>
              <a:gd name="connsiteY130" fmla="*/ 336550 h 802111"/>
              <a:gd name="connsiteX131" fmla="*/ 672883 w 2789659"/>
              <a:gd name="connsiteY131" fmla="*/ 314113 h 802111"/>
              <a:gd name="connsiteX132" fmla="*/ 675686 w 2789659"/>
              <a:gd name="connsiteY132" fmla="*/ 314113 h 802111"/>
              <a:gd name="connsiteX133" fmla="*/ 675686 w 2789659"/>
              <a:gd name="connsiteY133" fmla="*/ 333746 h 802111"/>
              <a:gd name="connsiteX134" fmla="*/ 678490 w 2789659"/>
              <a:gd name="connsiteY134" fmla="*/ 333746 h 802111"/>
              <a:gd name="connsiteX135" fmla="*/ 681294 w 2789659"/>
              <a:gd name="connsiteY135" fmla="*/ 328136 h 802111"/>
              <a:gd name="connsiteX136" fmla="*/ 681294 w 2789659"/>
              <a:gd name="connsiteY136" fmla="*/ 336550 h 802111"/>
              <a:gd name="connsiteX137" fmla="*/ 684097 w 2789659"/>
              <a:gd name="connsiteY137" fmla="*/ 336550 h 802111"/>
              <a:gd name="connsiteX138" fmla="*/ 686901 w 2789659"/>
              <a:gd name="connsiteY138" fmla="*/ 294481 h 802111"/>
              <a:gd name="connsiteX139" fmla="*/ 689705 w 2789659"/>
              <a:gd name="connsiteY139" fmla="*/ 294481 h 802111"/>
              <a:gd name="connsiteX140" fmla="*/ 689705 w 2789659"/>
              <a:gd name="connsiteY140" fmla="*/ 288872 h 802111"/>
              <a:gd name="connsiteX141" fmla="*/ 692508 w 2789659"/>
              <a:gd name="connsiteY141" fmla="*/ 288872 h 802111"/>
              <a:gd name="connsiteX142" fmla="*/ 692508 w 2789659"/>
              <a:gd name="connsiteY142" fmla="*/ 258022 h 802111"/>
              <a:gd name="connsiteX143" fmla="*/ 695312 w 2789659"/>
              <a:gd name="connsiteY143" fmla="*/ 218758 h 802111"/>
              <a:gd name="connsiteX144" fmla="*/ 698116 w 2789659"/>
              <a:gd name="connsiteY144" fmla="*/ 308504 h 802111"/>
              <a:gd name="connsiteX145" fmla="*/ 700920 w 2789659"/>
              <a:gd name="connsiteY145" fmla="*/ 308504 h 802111"/>
              <a:gd name="connsiteX146" fmla="*/ 700920 w 2789659"/>
              <a:gd name="connsiteY146" fmla="*/ 291677 h 802111"/>
              <a:gd name="connsiteX147" fmla="*/ 703723 w 2789659"/>
              <a:gd name="connsiteY147" fmla="*/ 291677 h 802111"/>
              <a:gd name="connsiteX148" fmla="*/ 703723 w 2789659"/>
              <a:gd name="connsiteY148" fmla="*/ 300091 h 802111"/>
              <a:gd name="connsiteX149" fmla="*/ 706527 w 2789659"/>
              <a:gd name="connsiteY149" fmla="*/ 300091 h 802111"/>
              <a:gd name="connsiteX150" fmla="*/ 706527 w 2789659"/>
              <a:gd name="connsiteY150" fmla="*/ 330941 h 802111"/>
              <a:gd name="connsiteX151" fmla="*/ 709331 w 2789659"/>
              <a:gd name="connsiteY151" fmla="*/ 330941 h 802111"/>
              <a:gd name="connsiteX152" fmla="*/ 712134 w 2789659"/>
              <a:gd name="connsiteY152" fmla="*/ 302895 h 802111"/>
              <a:gd name="connsiteX153" fmla="*/ 714938 w 2789659"/>
              <a:gd name="connsiteY153" fmla="*/ 308504 h 802111"/>
              <a:gd name="connsiteX154" fmla="*/ 717742 w 2789659"/>
              <a:gd name="connsiteY154" fmla="*/ 269240 h 802111"/>
              <a:gd name="connsiteX155" fmla="*/ 720545 w 2789659"/>
              <a:gd name="connsiteY155" fmla="*/ 316918 h 802111"/>
              <a:gd name="connsiteX156" fmla="*/ 723349 w 2789659"/>
              <a:gd name="connsiteY156" fmla="*/ 305700 h 802111"/>
              <a:gd name="connsiteX157" fmla="*/ 726153 w 2789659"/>
              <a:gd name="connsiteY157" fmla="*/ 305700 h 802111"/>
              <a:gd name="connsiteX158" fmla="*/ 728956 w 2789659"/>
              <a:gd name="connsiteY158" fmla="*/ 266436 h 802111"/>
              <a:gd name="connsiteX159" fmla="*/ 728956 w 2789659"/>
              <a:gd name="connsiteY159" fmla="*/ 269240 h 802111"/>
              <a:gd name="connsiteX160" fmla="*/ 731760 w 2789659"/>
              <a:gd name="connsiteY160" fmla="*/ 269240 h 802111"/>
              <a:gd name="connsiteX161" fmla="*/ 734564 w 2789659"/>
              <a:gd name="connsiteY161" fmla="*/ 297286 h 802111"/>
              <a:gd name="connsiteX162" fmla="*/ 737367 w 2789659"/>
              <a:gd name="connsiteY162" fmla="*/ 246803 h 802111"/>
              <a:gd name="connsiteX163" fmla="*/ 740171 w 2789659"/>
              <a:gd name="connsiteY163" fmla="*/ 302895 h 802111"/>
              <a:gd name="connsiteX164" fmla="*/ 742975 w 2789659"/>
              <a:gd name="connsiteY164" fmla="*/ 302895 h 802111"/>
              <a:gd name="connsiteX165" fmla="*/ 745778 w 2789659"/>
              <a:gd name="connsiteY165" fmla="*/ 277654 h 802111"/>
              <a:gd name="connsiteX166" fmla="*/ 745778 w 2789659"/>
              <a:gd name="connsiteY166" fmla="*/ 302895 h 802111"/>
              <a:gd name="connsiteX167" fmla="*/ 751386 w 2789659"/>
              <a:gd name="connsiteY167" fmla="*/ 302895 h 802111"/>
              <a:gd name="connsiteX168" fmla="*/ 754189 w 2789659"/>
              <a:gd name="connsiteY168" fmla="*/ 229976 h 802111"/>
              <a:gd name="connsiteX169" fmla="*/ 759797 w 2789659"/>
              <a:gd name="connsiteY169" fmla="*/ 288872 h 802111"/>
              <a:gd name="connsiteX170" fmla="*/ 762600 w 2789659"/>
              <a:gd name="connsiteY170" fmla="*/ 210344 h 802111"/>
              <a:gd name="connsiteX171" fmla="*/ 765404 w 2789659"/>
              <a:gd name="connsiteY171" fmla="*/ 210344 h 802111"/>
              <a:gd name="connsiteX172" fmla="*/ 765404 w 2789659"/>
              <a:gd name="connsiteY172" fmla="*/ 187907 h 802111"/>
              <a:gd name="connsiteX173" fmla="*/ 768208 w 2789659"/>
              <a:gd name="connsiteY173" fmla="*/ 187907 h 802111"/>
              <a:gd name="connsiteX174" fmla="*/ 768208 w 2789659"/>
              <a:gd name="connsiteY174" fmla="*/ 229976 h 802111"/>
              <a:gd name="connsiteX175" fmla="*/ 773815 w 2789659"/>
              <a:gd name="connsiteY175" fmla="*/ 232781 h 802111"/>
              <a:gd name="connsiteX176" fmla="*/ 776619 w 2789659"/>
              <a:gd name="connsiteY176" fmla="*/ 280458 h 802111"/>
              <a:gd name="connsiteX177" fmla="*/ 782226 w 2789659"/>
              <a:gd name="connsiteY177" fmla="*/ 283263 h 802111"/>
              <a:gd name="connsiteX178" fmla="*/ 785030 w 2789659"/>
              <a:gd name="connsiteY178" fmla="*/ 314113 h 802111"/>
              <a:gd name="connsiteX179" fmla="*/ 785030 w 2789659"/>
              <a:gd name="connsiteY179" fmla="*/ 294481 h 802111"/>
              <a:gd name="connsiteX180" fmla="*/ 787834 w 2789659"/>
              <a:gd name="connsiteY180" fmla="*/ 294481 h 802111"/>
              <a:gd name="connsiteX181" fmla="*/ 787834 w 2789659"/>
              <a:gd name="connsiteY181" fmla="*/ 297286 h 802111"/>
              <a:gd name="connsiteX182" fmla="*/ 793441 w 2789659"/>
              <a:gd name="connsiteY182" fmla="*/ 330941 h 802111"/>
              <a:gd name="connsiteX183" fmla="*/ 799048 w 2789659"/>
              <a:gd name="connsiteY183" fmla="*/ 330941 h 802111"/>
              <a:gd name="connsiteX184" fmla="*/ 799048 w 2789659"/>
              <a:gd name="connsiteY184" fmla="*/ 344964 h 802111"/>
              <a:gd name="connsiteX185" fmla="*/ 810263 w 2789659"/>
              <a:gd name="connsiteY185" fmla="*/ 361791 h 802111"/>
              <a:gd name="connsiteX186" fmla="*/ 818674 w 2789659"/>
              <a:gd name="connsiteY186" fmla="*/ 358987 h 802111"/>
              <a:gd name="connsiteX187" fmla="*/ 818674 w 2789659"/>
              <a:gd name="connsiteY187" fmla="*/ 302895 h 802111"/>
              <a:gd name="connsiteX188" fmla="*/ 821478 w 2789659"/>
              <a:gd name="connsiteY188" fmla="*/ 302895 h 802111"/>
              <a:gd name="connsiteX189" fmla="*/ 821478 w 2789659"/>
              <a:gd name="connsiteY189" fmla="*/ 308504 h 802111"/>
              <a:gd name="connsiteX190" fmla="*/ 824281 w 2789659"/>
              <a:gd name="connsiteY190" fmla="*/ 333746 h 802111"/>
              <a:gd name="connsiteX191" fmla="*/ 827085 w 2789659"/>
              <a:gd name="connsiteY191" fmla="*/ 333746 h 802111"/>
              <a:gd name="connsiteX192" fmla="*/ 827085 w 2789659"/>
              <a:gd name="connsiteY192" fmla="*/ 342159 h 802111"/>
              <a:gd name="connsiteX193" fmla="*/ 829889 w 2789659"/>
              <a:gd name="connsiteY193" fmla="*/ 342159 h 802111"/>
              <a:gd name="connsiteX194" fmla="*/ 835496 w 2789659"/>
              <a:gd name="connsiteY194" fmla="*/ 367401 h 802111"/>
              <a:gd name="connsiteX195" fmla="*/ 835496 w 2789659"/>
              <a:gd name="connsiteY195" fmla="*/ 364596 h 802111"/>
              <a:gd name="connsiteX196" fmla="*/ 838300 w 2789659"/>
              <a:gd name="connsiteY196" fmla="*/ 364596 h 802111"/>
              <a:gd name="connsiteX197" fmla="*/ 838300 w 2789659"/>
              <a:gd name="connsiteY197" fmla="*/ 353378 h 802111"/>
              <a:gd name="connsiteX198" fmla="*/ 841103 w 2789659"/>
              <a:gd name="connsiteY198" fmla="*/ 353378 h 802111"/>
              <a:gd name="connsiteX199" fmla="*/ 841103 w 2789659"/>
              <a:gd name="connsiteY199" fmla="*/ 367401 h 802111"/>
              <a:gd name="connsiteX200" fmla="*/ 843907 w 2789659"/>
              <a:gd name="connsiteY200" fmla="*/ 367401 h 802111"/>
              <a:gd name="connsiteX201" fmla="*/ 843907 w 2789659"/>
              <a:gd name="connsiteY201" fmla="*/ 361791 h 802111"/>
              <a:gd name="connsiteX202" fmla="*/ 857925 w 2789659"/>
              <a:gd name="connsiteY202" fmla="*/ 373010 h 802111"/>
              <a:gd name="connsiteX203" fmla="*/ 857925 w 2789659"/>
              <a:gd name="connsiteY203" fmla="*/ 364596 h 802111"/>
              <a:gd name="connsiteX204" fmla="*/ 860729 w 2789659"/>
              <a:gd name="connsiteY204" fmla="*/ 364596 h 802111"/>
              <a:gd name="connsiteX205" fmla="*/ 860729 w 2789659"/>
              <a:gd name="connsiteY205" fmla="*/ 373010 h 802111"/>
              <a:gd name="connsiteX206" fmla="*/ 863533 w 2789659"/>
              <a:gd name="connsiteY206" fmla="*/ 373010 h 802111"/>
              <a:gd name="connsiteX207" fmla="*/ 866337 w 2789659"/>
              <a:gd name="connsiteY207" fmla="*/ 358987 h 802111"/>
              <a:gd name="connsiteX208" fmla="*/ 869140 w 2789659"/>
              <a:gd name="connsiteY208" fmla="*/ 358987 h 802111"/>
              <a:gd name="connsiteX209" fmla="*/ 869140 w 2789659"/>
              <a:gd name="connsiteY209" fmla="*/ 370205 h 802111"/>
              <a:gd name="connsiteX210" fmla="*/ 871944 w 2789659"/>
              <a:gd name="connsiteY210" fmla="*/ 370205 h 802111"/>
              <a:gd name="connsiteX211" fmla="*/ 877551 w 2789659"/>
              <a:gd name="connsiteY211" fmla="*/ 347768 h 802111"/>
              <a:gd name="connsiteX212" fmla="*/ 877551 w 2789659"/>
              <a:gd name="connsiteY212" fmla="*/ 358987 h 802111"/>
              <a:gd name="connsiteX213" fmla="*/ 880355 w 2789659"/>
              <a:gd name="connsiteY213" fmla="*/ 358987 h 802111"/>
              <a:gd name="connsiteX214" fmla="*/ 880355 w 2789659"/>
              <a:gd name="connsiteY214" fmla="*/ 336550 h 802111"/>
              <a:gd name="connsiteX215" fmla="*/ 883159 w 2789659"/>
              <a:gd name="connsiteY215" fmla="*/ 336550 h 802111"/>
              <a:gd name="connsiteX216" fmla="*/ 891570 w 2789659"/>
              <a:gd name="connsiteY216" fmla="*/ 367401 h 802111"/>
              <a:gd name="connsiteX217" fmla="*/ 894373 w 2789659"/>
              <a:gd name="connsiteY217" fmla="*/ 367401 h 802111"/>
              <a:gd name="connsiteX218" fmla="*/ 894373 w 2789659"/>
              <a:gd name="connsiteY218" fmla="*/ 356182 h 802111"/>
              <a:gd name="connsiteX219" fmla="*/ 897177 w 2789659"/>
              <a:gd name="connsiteY219" fmla="*/ 356182 h 802111"/>
              <a:gd name="connsiteX220" fmla="*/ 897177 w 2789659"/>
              <a:gd name="connsiteY220" fmla="*/ 358987 h 802111"/>
              <a:gd name="connsiteX221" fmla="*/ 899981 w 2789659"/>
              <a:gd name="connsiteY221" fmla="*/ 358987 h 802111"/>
              <a:gd name="connsiteX222" fmla="*/ 899981 w 2789659"/>
              <a:gd name="connsiteY222" fmla="*/ 373010 h 802111"/>
              <a:gd name="connsiteX223" fmla="*/ 902784 w 2789659"/>
              <a:gd name="connsiteY223" fmla="*/ 373010 h 802111"/>
              <a:gd name="connsiteX224" fmla="*/ 902784 w 2789659"/>
              <a:gd name="connsiteY224" fmla="*/ 358987 h 802111"/>
              <a:gd name="connsiteX225" fmla="*/ 908392 w 2789659"/>
              <a:gd name="connsiteY225" fmla="*/ 358987 h 802111"/>
              <a:gd name="connsiteX226" fmla="*/ 908392 w 2789659"/>
              <a:gd name="connsiteY226" fmla="*/ 370205 h 802111"/>
              <a:gd name="connsiteX227" fmla="*/ 911195 w 2789659"/>
              <a:gd name="connsiteY227" fmla="*/ 370205 h 802111"/>
              <a:gd name="connsiteX228" fmla="*/ 911195 w 2789659"/>
              <a:gd name="connsiteY228" fmla="*/ 367401 h 802111"/>
              <a:gd name="connsiteX229" fmla="*/ 913999 w 2789659"/>
              <a:gd name="connsiteY229" fmla="*/ 367401 h 802111"/>
              <a:gd name="connsiteX230" fmla="*/ 919606 w 2789659"/>
              <a:gd name="connsiteY230" fmla="*/ 370205 h 802111"/>
              <a:gd name="connsiteX231" fmla="*/ 919606 w 2789659"/>
              <a:gd name="connsiteY231" fmla="*/ 347768 h 802111"/>
              <a:gd name="connsiteX232" fmla="*/ 922410 w 2789659"/>
              <a:gd name="connsiteY232" fmla="*/ 347768 h 802111"/>
              <a:gd name="connsiteX233" fmla="*/ 928017 w 2789659"/>
              <a:gd name="connsiteY233" fmla="*/ 367401 h 802111"/>
              <a:gd name="connsiteX234" fmla="*/ 928017 w 2789659"/>
              <a:gd name="connsiteY234" fmla="*/ 381423 h 802111"/>
              <a:gd name="connsiteX235" fmla="*/ 930821 w 2789659"/>
              <a:gd name="connsiteY235" fmla="*/ 381423 h 802111"/>
              <a:gd name="connsiteX236" fmla="*/ 930821 w 2789659"/>
              <a:gd name="connsiteY236" fmla="*/ 358987 h 802111"/>
              <a:gd name="connsiteX237" fmla="*/ 933625 w 2789659"/>
              <a:gd name="connsiteY237" fmla="*/ 358987 h 802111"/>
              <a:gd name="connsiteX238" fmla="*/ 933625 w 2789659"/>
              <a:gd name="connsiteY238" fmla="*/ 361791 h 802111"/>
              <a:gd name="connsiteX239" fmla="*/ 936428 w 2789659"/>
              <a:gd name="connsiteY239" fmla="*/ 361791 h 802111"/>
              <a:gd name="connsiteX240" fmla="*/ 936428 w 2789659"/>
              <a:gd name="connsiteY240" fmla="*/ 370205 h 802111"/>
              <a:gd name="connsiteX241" fmla="*/ 939232 w 2789659"/>
              <a:gd name="connsiteY241" fmla="*/ 370205 h 802111"/>
              <a:gd name="connsiteX242" fmla="*/ 939232 w 2789659"/>
              <a:gd name="connsiteY242" fmla="*/ 358987 h 802111"/>
              <a:gd name="connsiteX243" fmla="*/ 942036 w 2789659"/>
              <a:gd name="connsiteY243" fmla="*/ 358987 h 802111"/>
              <a:gd name="connsiteX244" fmla="*/ 942036 w 2789659"/>
              <a:gd name="connsiteY244" fmla="*/ 378619 h 802111"/>
              <a:gd name="connsiteX245" fmla="*/ 944840 w 2789659"/>
              <a:gd name="connsiteY245" fmla="*/ 378619 h 802111"/>
              <a:gd name="connsiteX246" fmla="*/ 950447 w 2789659"/>
              <a:gd name="connsiteY246" fmla="*/ 367401 h 802111"/>
              <a:gd name="connsiteX247" fmla="*/ 950447 w 2789659"/>
              <a:gd name="connsiteY247" fmla="*/ 333746 h 802111"/>
              <a:gd name="connsiteX248" fmla="*/ 953251 w 2789659"/>
              <a:gd name="connsiteY248" fmla="*/ 333746 h 802111"/>
              <a:gd name="connsiteX249" fmla="*/ 953251 w 2789659"/>
              <a:gd name="connsiteY249" fmla="*/ 328136 h 802111"/>
              <a:gd name="connsiteX250" fmla="*/ 956054 w 2789659"/>
              <a:gd name="connsiteY250" fmla="*/ 328136 h 802111"/>
              <a:gd name="connsiteX251" fmla="*/ 956054 w 2789659"/>
              <a:gd name="connsiteY251" fmla="*/ 316918 h 802111"/>
              <a:gd name="connsiteX252" fmla="*/ 961662 w 2789659"/>
              <a:gd name="connsiteY252" fmla="*/ 229976 h 802111"/>
              <a:gd name="connsiteX253" fmla="*/ 961662 w 2789659"/>
              <a:gd name="connsiteY253" fmla="*/ 190712 h 802111"/>
              <a:gd name="connsiteX254" fmla="*/ 964465 w 2789659"/>
              <a:gd name="connsiteY254" fmla="*/ 190712 h 802111"/>
              <a:gd name="connsiteX255" fmla="*/ 967269 w 2789659"/>
              <a:gd name="connsiteY255" fmla="*/ 162666 h 802111"/>
              <a:gd name="connsiteX256" fmla="*/ 970073 w 2789659"/>
              <a:gd name="connsiteY256" fmla="*/ 210344 h 802111"/>
              <a:gd name="connsiteX257" fmla="*/ 972876 w 2789659"/>
              <a:gd name="connsiteY257" fmla="*/ 235585 h 802111"/>
              <a:gd name="connsiteX258" fmla="*/ 972876 w 2789659"/>
              <a:gd name="connsiteY258" fmla="*/ 218758 h 802111"/>
              <a:gd name="connsiteX259" fmla="*/ 981287 w 2789659"/>
              <a:gd name="connsiteY259" fmla="*/ 218758 h 802111"/>
              <a:gd name="connsiteX260" fmla="*/ 986895 w 2789659"/>
              <a:gd name="connsiteY260" fmla="*/ 193516 h 802111"/>
              <a:gd name="connsiteX261" fmla="*/ 989698 w 2789659"/>
              <a:gd name="connsiteY261" fmla="*/ 193516 h 802111"/>
              <a:gd name="connsiteX262" fmla="*/ 992502 w 2789659"/>
              <a:gd name="connsiteY262" fmla="*/ 243999 h 802111"/>
              <a:gd name="connsiteX263" fmla="*/ 995306 w 2789659"/>
              <a:gd name="connsiteY263" fmla="*/ 207539 h 802111"/>
              <a:gd name="connsiteX264" fmla="*/ 995306 w 2789659"/>
              <a:gd name="connsiteY264" fmla="*/ 227171 h 802111"/>
              <a:gd name="connsiteX265" fmla="*/ 998109 w 2789659"/>
              <a:gd name="connsiteY265" fmla="*/ 227171 h 802111"/>
              <a:gd name="connsiteX266" fmla="*/ 1000913 w 2789659"/>
              <a:gd name="connsiteY266" fmla="*/ 176689 h 802111"/>
              <a:gd name="connsiteX267" fmla="*/ 1003717 w 2789659"/>
              <a:gd name="connsiteY267" fmla="*/ 224367 h 802111"/>
              <a:gd name="connsiteX268" fmla="*/ 1003717 w 2789659"/>
              <a:gd name="connsiteY268" fmla="*/ 207539 h 802111"/>
              <a:gd name="connsiteX269" fmla="*/ 1006520 w 2789659"/>
              <a:gd name="connsiteY269" fmla="*/ 207539 h 802111"/>
              <a:gd name="connsiteX270" fmla="*/ 1006520 w 2789659"/>
              <a:gd name="connsiteY270" fmla="*/ 258022 h 802111"/>
              <a:gd name="connsiteX271" fmla="*/ 1009324 w 2789659"/>
              <a:gd name="connsiteY271" fmla="*/ 258022 h 802111"/>
              <a:gd name="connsiteX272" fmla="*/ 1012128 w 2789659"/>
              <a:gd name="connsiteY272" fmla="*/ 297286 h 802111"/>
              <a:gd name="connsiteX273" fmla="*/ 1014931 w 2789659"/>
              <a:gd name="connsiteY273" fmla="*/ 297286 h 802111"/>
              <a:gd name="connsiteX274" fmla="*/ 1014931 w 2789659"/>
              <a:gd name="connsiteY274" fmla="*/ 294481 h 802111"/>
              <a:gd name="connsiteX275" fmla="*/ 1023342 w 2789659"/>
              <a:gd name="connsiteY275" fmla="*/ 224367 h 802111"/>
              <a:gd name="connsiteX276" fmla="*/ 1026146 w 2789659"/>
              <a:gd name="connsiteY276" fmla="*/ 294481 h 802111"/>
              <a:gd name="connsiteX277" fmla="*/ 1028950 w 2789659"/>
              <a:gd name="connsiteY277" fmla="*/ 246803 h 802111"/>
              <a:gd name="connsiteX278" fmla="*/ 1040165 w 2789659"/>
              <a:gd name="connsiteY278" fmla="*/ 314113 h 802111"/>
              <a:gd name="connsiteX279" fmla="*/ 1042968 w 2789659"/>
              <a:gd name="connsiteY279" fmla="*/ 286068 h 802111"/>
              <a:gd name="connsiteX280" fmla="*/ 1045772 w 2789659"/>
              <a:gd name="connsiteY280" fmla="*/ 286068 h 802111"/>
              <a:gd name="connsiteX281" fmla="*/ 1048576 w 2789659"/>
              <a:gd name="connsiteY281" fmla="*/ 311309 h 802111"/>
              <a:gd name="connsiteX282" fmla="*/ 1051379 w 2789659"/>
              <a:gd name="connsiteY282" fmla="*/ 280458 h 802111"/>
              <a:gd name="connsiteX283" fmla="*/ 1062594 w 2789659"/>
              <a:gd name="connsiteY283" fmla="*/ 330941 h 802111"/>
              <a:gd name="connsiteX284" fmla="*/ 1068201 w 2789659"/>
              <a:gd name="connsiteY284" fmla="*/ 330941 h 802111"/>
              <a:gd name="connsiteX285" fmla="*/ 1076612 w 2789659"/>
              <a:gd name="connsiteY285" fmla="*/ 297286 h 802111"/>
              <a:gd name="connsiteX286" fmla="*/ 1079416 w 2789659"/>
              <a:gd name="connsiteY286" fmla="*/ 297286 h 802111"/>
              <a:gd name="connsiteX287" fmla="*/ 1079416 w 2789659"/>
              <a:gd name="connsiteY287" fmla="*/ 308504 h 802111"/>
              <a:gd name="connsiteX288" fmla="*/ 1082220 w 2789659"/>
              <a:gd name="connsiteY288" fmla="*/ 308504 h 802111"/>
              <a:gd name="connsiteX289" fmla="*/ 1087827 w 2789659"/>
              <a:gd name="connsiteY289" fmla="*/ 300091 h 802111"/>
              <a:gd name="connsiteX290" fmla="*/ 1087827 w 2789659"/>
              <a:gd name="connsiteY290" fmla="*/ 314113 h 802111"/>
              <a:gd name="connsiteX291" fmla="*/ 1090631 w 2789659"/>
              <a:gd name="connsiteY291" fmla="*/ 314113 h 802111"/>
              <a:gd name="connsiteX292" fmla="*/ 1090631 w 2789659"/>
              <a:gd name="connsiteY292" fmla="*/ 305700 h 802111"/>
              <a:gd name="connsiteX293" fmla="*/ 1093434 w 2789659"/>
              <a:gd name="connsiteY293" fmla="*/ 305700 h 802111"/>
              <a:gd name="connsiteX294" fmla="*/ 1101846 w 2789659"/>
              <a:gd name="connsiteY294" fmla="*/ 339355 h 802111"/>
              <a:gd name="connsiteX295" fmla="*/ 1101846 w 2789659"/>
              <a:gd name="connsiteY295" fmla="*/ 325332 h 802111"/>
              <a:gd name="connsiteX296" fmla="*/ 1107453 w 2789659"/>
              <a:gd name="connsiteY296" fmla="*/ 325332 h 802111"/>
              <a:gd name="connsiteX297" fmla="*/ 1107453 w 2789659"/>
              <a:gd name="connsiteY297" fmla="*/ 305700 h 802111"/>
              <a:gd name="connsiteX298" fmla="*/ 1110257 w 2789659"/>
              <a:gd name="connsiteY298" fmla="*/ 305700 h 802111"/>
              <a:gd name="connsiteX299" fmla="*/ 1110257 w 2789659"/>
              <a:gd name="connsiteY299" fmla="*/ 325332 h 802111"/>
              <a:gd name="connsiteX300" fmla="*/ 1113060 w 2789659"/>
              <a:gd name="connsiteY300" fmla="*/ 325332 h 802111"/>
              <a:gd name="connsiteX301" fmla="*/ 1115864 w 2789659"/>
              <a:gd name="connsiteY301" fmla="*/ 255217 h 802111"/>
              <a:gd name="connsiteX302" fmla="*/ 1118668 w 2789659"/>
              <a:gd name="connsiteY302" fmla="*/ 224367 h 802111"/>
              <a:gd name="connsiteX303" fmla="*/ 1118668 w 2789659"/>
              <a:gd name="connsiteY303" fmla="*/ 272045 h 802111"/>
              <a:gd name="connsiteX304" fmla="*/ 1124275 w 2789659"/>
              <a:gd name="connsiteY304" fmla="*/ 272045 h 802111"/>
              <a:gd name="connsiteX305" fmla="*/ 1124275 w 2789659"/>
              <a:gd name="connsiteY305" fmla="*/ 258022 h 802111"/>
              <a:gd name="connsiteX306" fmla="*/ 1127079 w 2789659"/>
              <a:gd name="connsiteY306" fmla="*/ 258022 h 802111"/>
              <a:gd name="connsiteX307" fmla="*/ 1127079 w 2789659"/>
              <a:gd name="connsiteY307" fmla="*/ 280458 h 802111"/>
              <a:gd name="connsiteX308" fmla="*/ 1129882 w 2789659"/>
              <a:gd name="connsiteY308" fmla="*/ 280458 h 802111"/>
              <a:gd name="connsiteX309" fmla="*/ 1129882 w 2789659"/>
              <a:gd name="connsiteY309" fmla="*/ 274849 h 802111"/>
              <a:gd name="connsiteX310" fmla="*/ 1135490 w 2789659"/>
              <a:gd name="connsiteY310" fmla="*/ 272045 h 802111"/>
              <a:gd name="connsiteX311" fmla="*/ 1138293 w 2789659"/>
              <a:gd name="connsiteY311" fmla="*/ 235585 h 802111"/>
              <a:gd name="connsiteX312" fmla="*/ 1143901 w 2789659"/>
              <a:gd name="connsiteY312" fmla="*/ 263631 h 802111"/>
              <a:gd name="connsiteX313" fmla="*/ 1146704 w 2789659"/>
              <a:gd name="connsiteY313" fmla="*/ 215953 h 802111"/>
              <a:gd name="connsiteX314" fmla="*/ 1149508 w 2789659"/>
              <a:gd name="connsiteY314" fmla="*/ 258022 h 802111"/>
              <a:gd name="connsiteX315" fmla="*/ 1152312 w 2789659"/>
              <a:gd name="connsiteY315" fmla="*/ 227171 h 802111"/>
              <a:gd name="connsiteX316" fmla="*/ 1152312 w 2789659"/>
              <a:gd name="connsiteY316" fmla="*/ 243999 h 802111"/>
              <a:gd name="connsiteX317" fmla="*/ 1155115 w 2789659"/>
              <a:gd name="connsiteY317" fmla="*/ 243999 h 802111"/>
              <a:gd name="connsiteX318" fmla="*/ 1157919 w 2789659"/>
              <a:gd name="connsiteY318" fmla="*/ 201930 h 802111"/>
              <a:gd name="connsiteX319" fmla="*/ 1160723 w 2789659"/>
              <a:gd name="connsiteY319" fmla="*/ 255217 h 802111"/>
              <a:gd name="connsiteX320" fmla="*/ 1160723 w 2789659"/>
              <a:gd name="connsiteY320" fmla="*/ 277654 h 802111"/>
              <a:gd name="connsiteX321" fmla="*/ 1163526 w 2789659"/>
              <a:gd name="connsiteY321" fmla="*/ 277654 h 802111"/>
              <a:gd name="connsiteX322" fmla="*/ 1169134 w 2789659"/>
              <a:gd name="connsiteY322" fmla="*/ 218758 h 802111"/>
              <a:gd name="connsiteX323" fmla="*/ 1171937 w 2789659"/>
              <a:gd name="connsiteY323" fmla="*/ 215953 h 802111"/>
              <a:gd name="connsiteX324" fmla="*/ 1171937 w 2789659"/>
              <a:gd name="connsiteY324" fmla="*/ 277654 h 802111"/>
              <a:gd name="connsiteX325" fmla="*/ 1174741 w 2789659"/>
              <a:gd name="connsiteY325" fmla="*/ 277654 h 802111"/>
              <a:gd name="connsiteX326" fmla="*/ 1174741 w 2789659"/>
              <a:gd name="connsiteY326" fmla="*/ 255217 h 802111"/>
              <a:gd name="connsiteX327" fmla="*/ 1180348 w 2789659"/>
              <a:gd name="connsiteY327" fmla="*/ 255217 h 802111"/>
              <a:gd name="connsiteX328" fmla="*/ 1183152 w 2789659"/>
              <a:gd name="connsiteY328" fmla="*/ 204735 h 802111"/>
              <a:gd name="connsiteX329" fmla="*/ 1185956 w 2789659"/>
              <a:gd name="connsiteY329" fmla="*/ 255217 h 802111"/>
              <a:gd name="connsiteX330" fmla="*/ 1188760 w 2789659"/>
              <a:gd name="connsiteY330" fmla="*/ 179493 h 802111"/>
              <a:gd name="connsiteX331" fmla="*/ 1191563 w 2789659"/>
              <a:gd name="connsiteY331" fmla="*/ 145838 h 802111"/>
              <a:gd name="connsiteX332" fmla="*/ 1191563 w 2789659"/>
              <a:gd name="connsiteY332" fmla="*/ 243999 h 802111"/>
              <a:gd name="connsiteX333" fmla="*/ 1194367 w 2789659"/>
              <a:gd name="connsiteY333" fmla="*/ 280458 h 802111"/>
              <a:gd name="connsiteX334" fmla="*/ 1197171 w 2789659"/>
              <a:gd name="connsiteY334" fmla="*/ 280458 h 802111"/>
              <a:gd name="connsiteX335" fmla="*/ 1197171 w 2789659"/>
              <a:gd name="connsiteY335" fmla="*/ 288872 h 802111"/>
              <a:gd name="connsiteX336" fmla="*/ 1199974 w 2789659"/>
              <a:gd name="connsiteY336" fmla="*/ 288872 h 802111"/>
              <a:gd name="connsiteX337" fmla="*/ 1199974 w 2789659"/>
              <a:gd name="connsiteY337" fmla="*/ 269240 h 802111"/>
              <a:gd name="connsiteX338" fmla="*/ 1202778 w 2789659"/>
              <a:gd name="connsiteY338" fmla="*/ 269240 h 802111"/>
              <a:gd name="connsiteX339" fmla="*/ 1208385 w 2789659"/>
              <a:gd name="connsiteY339" fmla="*/ 316918 h 802111"/>
              <a:gd name="connsiteX340" fmla="*/ 1211189 w 2789659"/>
              <a:gd name="connsiteY340" fmla="*/ 353378 h 802111"/>
              <a:gd name="connsiteX341" fmla="*/ 1211189 w 2789659"/>
              <a:gd name="connsiteY341" fmla="*/ 333746 h 802111"/>
              <a:gd name="connsiteX342" fmla="*/ 1213993 w 2789659"/>
              <a:gd name="connsiteY342" fmla="*/ 333746 h 802111"/>
              <a:gd name="connsiteX343" fmla="*/ 1213993 w 2789659"/>
              <a:gd name="connsiteY343" fmla="*/ 339355 h 802111"/>
              <a:gd name="connsiteX344" fmla="*/ 1219600 w 2789659"/>
              <a:gd name="connsiteY344" fmla="*/ 358987 h 802111"/>
              <a:gd name="connsiteX345" fmla="*/ 1222404 w 2789659"/>
              <a:gd name="connsiteY345" fmla="*/ 358987 h 802111"/>
              <a:gd name="connsiteX346" fmla="*/ 1225207 w 2789659"/>
              <a:gd name="connsiteY346" fmla="*/ 367401 h 802111"/>
              <a:gd name="connsiteX347" fmla="*/ 1230815 w 2789659"/>
              <a:gd name="connsiteY347" fmla="*/ 361791 h 802111"/>
              <a:gd name="connsiteX348" fmla="*/ 1233618 w 2789659"/>
              <a:gd name="connsiteY348" fmla="*/ 373010 h 802111"/>
              <a:gd name="connsiteX349" fmla="*/ 1236422 w 2789659"/>
              <a:gd name="connsiteY349" fmla="*/ 373010 h 802111"/>
              <a:gd name="connsiteX350" fmla="*/ 1236422 w 2789659"/>
              <a:gd name="connsiteY350" fmla="*/ 361791 h 802111"/>
              <a:gd name="connsiteX351" fmla="*/ 1239226 w 2789659"/>
              <a:gd name="connsiteY351" fmla="*/ 361791 h 802111"/>
              <a:gd name="connsiteX352" fmla="*/ 1239226 w 2789659"/>
              <a:gd name="connsiteY352" fmla="*/ 370205 h 802111"/>
              <a:gd name="connsiteX353" fmla="*/ 1242029 w 2789659"/>
              <a:gd name="connsiteY353" fmla="*/ 370205 h 802111"/>
              <a:gd name="connsiteX354" fmla="*/ 1242029 w 2789659"/>
              <a:gd name="connsiteY354" fmla="*/ 358987 h 802111"/>
              <a:gd name="connsiteX355" fmla="*/ 1244833 w 2789659"/>
              <a:gd name="connsiteY355" fmla="*/ 358987 h 802111"/>
              <a:gd name="connsiteX356" fmla="*/ 1244833 w 2789659"/>
              <a:gd name="connsiteY356" fmla="*/ 370205 h 802111"/>
              <a:gd name="connsiteX357" fmla="*/ 1247637 w 2789659"/>
              <a:gd name="connsiteY357" fmla="*/ 370205 h 802111"/>
              <a:gd name="connsiteX358" fmla="*/ 1253244 w 2789659"/>
              <a:gd name="connsiteY358" fmla="*/ 358987 h 802111"/>
              <a:gd name="connsiteX359" fmla="*/ 1253244 w 2789659"/>
              <a:gd name="connsiteY359" fmla="*/ 361791 h 802111"/>
              <a:gd name="connsiteX360" fmla="*/ 1256048 w 2789659"/>
              <a:gd name="connsiteY360" fmla="*/ 361791 h 802111"/>
              <a:gd name="connsiteX361" fmla="*/ 1256048 w 2789659"/>
              <a:gd name="connsiteY361" fmla="*/ 370205 h 802111"/>
              <a:gd name="connsiteX362" fmla="*/ 1264459 w 2789659"/>
              <a:gd name="connsiteY362" fmla="*/ 367401 h 802111"/>
              <a:gd name="connsiteX363" fmla="*/ 1264459 w 2789659"/>
              <a:gd name="connsiteY363" fmla="*/ 370205 h 802111"/>
              <a:gd name="connsiteX364" fmla="*/ 1270066 w 2789659"/>
              <a:gd name="connsiteY364" fmla="*/ 373010 h 802111"/>
              <a:gd name="connsiteX365" fmla="*/ 1272870 w 2789659"/>
              <a:gd name="connsiteY365" fmla="*/ 356182 h 802111"/>
              <a:gd name="connsiteX366" fmla="*/ 1275674 w 2789659"/>
              <a:gd name="connsiteY366" fmla="*/ 356182 h 802111"/>
              <a:gd name="connsiteX367" fmla="*/ 1275674 w 2789659"/>
              <a:gd name="connsiteY367" fmla="*/ 373010 h 802111"/>
              <a:gd name="connsiteX368" fmla="*/ 1278477 w 2789659"/>
              <a:gd name="connsiteY368" fmla="*/ 373010 h 802111"/>
              <a:gd name="connsiteX369" fmla="*/ 1281281 w 2789659"/>
              <a:gd name="connsiteY369" fmla="*/ 367401 h 802111"/>
              <a:gd name="connsiteX370" fmla="*/ 1281281 w 2789659"/>
              <a:gd name="connsiteY370" fmla="*/ 370205 h 802111"/>
              <a:gd name="connsiteX371" fmla="*/ 1284085 w 2789659"/>
              <a:gd name="connsiteY371" fmla="*/ 370205 h 802111"/>
              <a:gd name="connsiteX372" fmla="*/ 1286888 w 2789659"/>
              <a:gd name="connsiteY372" fmla="*/ 361791 h 802111"/>
              <a:gd name="connsiteX373" fmla="*/ 1286888 w 2789659"/>
              <a:gd name="connsiteY373" fmla="*/ 378619 h 802111"/>
              <a:gd name="connsiteX374" fmla="*/ 1289692 w 2789659"/>
              <a:gd name="connsiteY374" fmla="*/ 378619 h 802111"/>
              <a:gd name="connsiteX375" fmla="*/ 1289692 w 2789659"/>
              <a:gd name="connsiteY375" fmla="*/ 364596 h 802111"/>
              <a:gd name="connsiteX376" fmla="*/ 1292496 w 2789659"/>
              <a:gd name="connsiteY376" fmla="*/ 364596 h 802111"/>
              <a:gd name="connsiteX377" fmla="*/ 1292496 w 2789659"/>
              <a:gd name="connsiteY377" fmla="*/ 375814 h 802111"/>
              <a:gd name="connsiteX378" fmla="*/ 1298103 w 2789659"/>
              <a:gd name="connsiteY378" fmla="*/ 375814 h 802111"/>
              <a:gd name="connsiteX379" fmla="*/ 1298103 w 2789659"/>
              <a:gd name="connsiteY379" fmla="*/ 356182 h 802111"/>
              <a:gd name="connsiteX380" fmla="*/ 1300907 w 2789659"/>
              <a:gd name="connsiteY380" fmla="*/ 356182 h 802111"/>
              <a:gd name="connsiteX381" fmla="*/ 1303710 w 2789659"/>
              <a:gd name="connsiteY381" fmla="*/ 373010 h 802111"/>
              <a:gd name="connsiteX382" fmla="*/ 1306514 w 2789659"/>
              <a:gd name="connsiteY382" fmla="*/ 373010 h 802111"/>
              <a:gd name="connsiteX383" fmla="*/ 1306514 w 2789659"/>
              <a:gd name="connsiteY383" fmla="*/ 356182 h 802111"/>
              <a:gd name="connsiteX384" fmla="*/ 1309318 w 2789659"/>
              <a:gd name="connsiteY384" fmla="*/ 356182 h 802111"/>
              <a:gd name="connsiteX385" fmla="*/ 1309318 w 2789659"/>
              <a:gd name="connsiteY385" fmla="*/ 373010 h 802111"/>
              <a:gd name="connsiteX386" fmla="*/ 1312121 w 2789659"/>
              <a:gd name="connsiteY386" fmla="*/ 373010 h 802111"/>
              <a:gd name="connsiteX387" fmla="*/ 1314925 w 2789659"/>
              <a:gd name="connsiteY387" fmla="*/ 356182 h 802111"/>
              <a:gd name="connsiteX388" fmla="*/ 1317729 w 2789659"/>
              <a:gd name="connsiteY388" fmla="*/ 356182 h 802111"/>
              <a:gd name="connsiteX389" fmla="*/ 1317729 w 2789659"/>
              <a:gd name="connsiteY389" fmla="*/ 367401 h 802111"/>
              <a:gd name="connsiteX390" fmla="*/ 1320532 w 2789659"/>
              <a:gd name="connsiteY390" fmla="*/ 367401 h 802111"/>
              <a:gd name="connsiteX391" fmla="*/ 1323336 w 2789659"/>
              <a:gd name="connsiteY391" fmla="*/ 361791 h 802111"/>
              <a:gd name="connsiteX392" fmla="*/ 1323336 w 2789659"/>
              <a:gd name="connsiteY392" fmla="*/ 364596 h 802111"/>
              <a:gd name="connsiteX393" fmla="*/ 1331747 w 2789659"/>
              <a:gd name="connsiteY393" fmla="*/ 361791 h 802111"/>
              <a:gd name="connsiteX394" fmla="*/ 1334551 w 2789659"/>
              <a:gd name="connsiteY394" fmla="*/ 333746 h 802111"/>
              <a:gd name="connsiteX395" fmla="*/ 1334551 w 2789659"/>
              <a:gd name="connsiteY395" fmla="*/ 344964 h 802111"/>
              <a:gd name="connsiteX396" fmla="*/ 1337354 w 2789659"/>
              <a:gd name="connsiteY396" fmla="*/ 344964 h 802111"/>
              <a:gd name="connsiteX397" fmla="*/ 1340158 w 2789659"/>
              <a:gd name="connsiteY397" fmla="*/ 333746 h 802111"/>
              <a:gd name="connsiteX398" fmla="*/ 1342962 w 2789659"/>
              <a:gd name="connsiteY398" fmla="*/ 333746 h 802111"/>
              <a:gd name="connsiteX399" fmla="*/ 1345765 w 2789659"/>
              <a:gd name="connsiteY399" fmla="*/ 302895 h 802111"/>
              <a:gd name="connsiteX400" fmla="*/ 1351373 w 2789659"/>
              <a:gd name="connsiteY400" fmla="*/ 336550 h 802111"/>
              <a:gd name="connsiteX401" fmla="*/ 1356980 w 2789659"/>
              <a:gd name="connsiteY401" fmla="*/ 286068 h 802111"/>
              <a:gd name="connsiteX402" fmla="*/ 1359784 w 2789659"/>
              <a:gd name="connsiteY402" fmla="*/ 311309 h 802111"/>
              <a:gd name="connsiteX403" fmla="*/ 1359784 w 2789659"/>
              <a:gd name="connsiteY403" fmla="*/ 297286 h 802111"/>
              <a:gd name="connsiteX404" fmla="*/ 1362588 w 2789659"/>
              <a:gd name="connsiteY404" fmla="*/ 297286 h 802111"/>
              <a:gd name="connsiteX405" fmla="*/ 1362588 w 2789659"/>
              <a:gd name="connsiteY405" fmla="*/ 308504 h 802111"/>
              <a:gd name="connsiteX406" fmla="*/ 1365391 w 2789659"/>
              <a:gd name="connsiteY406" fmla="*/ 308504 h 802111"/>
              <a:gd name="connsiteX407" fmla="*/ 1365391 w 2789659"/>
              <a:gd name="connsiteY407" fmla="*/ 297286 h 802111"/>
              <a:gd name="connsiteX408" fmla="*/ 1368195 w 2789659"/>
              <a:gd name="connsiteY408" fmla="*/ 297286 h 802111"/>
              <a:gd name="connsiteX409" fmla="*/ 1370999 w 2789659"/>
              <a:gd name="connsiteY409" fmla="*/ 302895 h 802111"/>
              <a:gd name="connsiteX410" fmla="*/ 1376606 w 2789659"/>
              <a:gd name="connsiteY410" fmla="*/ 258022 h 802111"/>
              <a:gd name="connsiteX411" fmla="*/ 1382213 w 2789659"/>
              <a:gd name="connsiteY411" fmla="*/ 305700 h 802111"/>
              <a:gd name="connsiteX412" fmla="*/ 1385017 w 2789659"/>
              <a:gd name="connsiteY412" fmla="*/ 274849 h 802111"/>
              <a:gd name="connsiteX413" fmla="*/ 1390624 w 2789659"/>
              <a:gd name="connsiteY413" fmla="*/ 274849 h 802111"/>
              <a:gd name="connsiteX414" fmla="*/ 1390624 w 2789659"/>
              <a:gd name="connsiteY414" fmla="*/ 297286 h 802111"/>
              <a:gd name="connsiteX415" fmla="*/ 1393428 w 2789659"/>
              <a:gd name="connsiteY415" fmla="*/ 297286 h 802111"/>
              <a:gd name="connsiteX416" fmla="*/ 1396232 w 2789659"/>
              <a:gd name="connsiteY416" fmla="*/ 272045 h 802111"/>
              <a:gd name="connsiteX417" fmla="*/ 1399035 w 2789659"/>
              <a:gd name="connsiteY417" fmla="*/ 272045 h 802111"/>
              <a:gd name="connsiteX418" fmla="*/ 1404643 w 2789659"/>
              <a:gd name="connsiteY418" fmla="*/ 311309 h 802111"/>
              <a:gd name="connsiteX419" fmla="*/ 1410250 w 2789659"/>
              <a:gd name="connsiteY419" fmla="*/ 263631 h 802111"/>
              <a:gd name="connsiteX420" fmla="*/ 1413054 w 2789659"/>
              <a:gd name="connsiteY420" fmla="*/ 308504 h 802111"/>
              <a:gd name="connsiteX421" fmla="*/ 1421465 w 2789659"/>
              <a:gd name="connsiteY421" fmla="*/ 263631 h 802111"/>
              <a:gd name="connsiteX422" fmla="*/ 1427072 w 2789659"/>
              <a:gd name="connsiteY422" fmla="*/ 328136 h 802111"/>
              <a:gd name="connsiteX423" fmla="*/ 1429876 w 2789659"/>
              <a:gd name="connsiteY423" fmla="*/ 263631 h 802111"/>
              <a:gd name="connsiteX424" fmla="*/ 1432680 w 2789659"/>
              <a:gd name="connsiteY424" fmla="*/ 229976 h 802111"/>
              <a:gd name="connsiteX425" fmla="*/ 1432680 w 2789659"/>
              <a:gd name="connsiteY425" fmla="*/ 260826 h 802111"/>
              <a:gd name="connsiteX426" fmla="*/ 1438287 w 2789659"/>
              <a:gd name="connsiteY426" fmla="*/ 263631 h 802111"/>
              <a:gd name="connsiteX427" fmla="*/ 1438287 w 2789659"/>
              <a:gd name="connsiteY427" fmla="*/ 272045 h 802111"/>
              <a:gd name="connsiteX428" fmla="*/ 1441091 w 2789659"/>
              <a:gd name="connsiteY428" fmla="*/ 272045 h 802111"/>
              <a:gd name="connsiteX429" fmla="*/ 1441091 w 2789659"/>
              <a:gd name="connsiteY429" fmla="*/ 283263 h 802111"/>
              <a:gd name="connsiteX430" fmla="*/ 1443894 w 2789659"/>
              <a:gd name="connsiteY430" fmla="*/ 283263 h 802111"/>
              <a:gd name="connsiteX431" fmla="*/ 1446698 w 2789659"/>
              <a:gd name="connsiteY431" fmla="*/ 238390 h 802111"/>
              <a:gd name="connsiteX432" fmla="*/ 1449502 w 2789659"/>
              <a:gd name="connsiteY432" fmla="*/ 269240 h 802111"/>
              <a:gd name="connsiteX433" fmla="*/ 1452305 w 2789659"/>
              <a:gd name="connsiteY433" fmla="*/ 232781 h 802111"/>
              <a:gd name="connsiteX434" fmla="*/ 1455109 w 2789659"/>
              <a:gd name="connsiteY434" fmla="*/ 283263 h 802111"/>
              <a:gd name="connsiteX435" fmla="*/ 1457913 w 2789659"/>
              <a:gd name="connsiteY435" fmla="*/ 232781 h 802111"/>
              <a:gd name="connsiteX436" fmla="*/ 1460716 w 2789659"/>
              <a:gd name="connsiteY436" fmla="*/ 272045 h 802111"/>
              <a:gd name="connsiteX437" fmla="*/ 1460716 w 2789659"/>
              <a:gd name="connsiteY437" fmla="*/ 269240 h 802111"/>
              <a:gd name="connsiteX438" fmla="*/ 1469127 w 2789659"/>
              <a:gd name="connsiteY438" fmla="*/ 218758 h 802111"/>
              <a:gd name="connsiteX439" fmla="*/ 1471931 w 2789659"/>
              <a:gd name="connsiteY439" fmla="*/ 258022 h 802111"/>
              <a:gd name="connsiteX440" fmla="*/ 1471931 w 2789659"/>
              <a:gd name="connsiteY440" fmla="*/ 243999 h 802111"/>
              <a:gd name="connsiteX441" fmla="*/ 1474735 w 2789659"/>
              <a:gd name="connsiteY441" fmla="*/ 243999 h 802111"/>
              <a:gd name="connsiteX442" fmla="*/ 1474735 w 2789659"/>
              <a:gd name="connsiteY442" fmla="*/ 258022 h 802111"/>
              <a:gd name="connsiteX443" fmla="*/ 1477538 w 2789659"/>
              <a:gd name="connsiteY443" fmla="*/ 258022 h 802111"/>
              <a:gd name="connsiteX444" fmla="*/ 1477538 w 2789659"/>
              <a:gd name="connsiteY444" fmla="*/ 235585 h 802111"/>
              <a:gd name="connsiteX445" fmla="*/ 1480342 w 2789659"/>
              <a:gd name="connsiteY445" fmla="*/ 235585 h 802111"/>
              <a:gd name="connsiteX446" fmla="*/ 1480342 w 2789659"/>
              <a:gd name="connsiteY446" fmla="*/ 238390 h 802111"/>
              <a:gd name="connsiteX447" fmla="*/ 1485949 w 2789659"/>
              <a:gd name="connsiteY447" fmla="*/ 277654 h 802111"/>
              <a:gd name="connsiteX448" fmla="*/ 1488753 w 2789659"/>
              <a:gd name="connsiteY448" fmla="*/ 277654 h 802111"/>
              <a:gd name="connsiteX449" fmla="*/ 1491557 w 2789659"/>
              <a:gd name="connsiteY449" fmla="*/ 238390 h 802111"/>
              <a:gd name="connsiteX450" fmla="*/ 1497164 w 2789659"/>
              <a:gd name="connsiteY450" fmla="*/ 272045 h 802111"/>
              <a:gd name="connsiteX451" fmla="*/ 1499968 w 2789659"/>
              <a:gd name="connsiteY451" fmla="*/ 232781 h 802111"/>
              <a:gd name="connsiteX452" fmla="*/ 1502771 w 2789659"/>
              <a:gd name="connsiteY452" fmla="*/ 232781 h 802111"/>
              <a:gd name="connsiteX453" fmla="*/ 1502771 w 2789659"/>
              <a:gd name="connsiteY453" fmla="*/ 258022 h 802111"/>
              <a:gd name="connsiteX454" fmla="*/ 1511182 w 2789659"/>
              <a:gd name="connsiteY454" fmla="*/ 308504 h 802111"/>
              <a:gd name="connsiteX455" fmla="*/ 1513986 w 2789659"/>
              <a:gd name="connsiteY455" fmla="*/ 308504 h 802111"/>
              <a:gd name="connsiteX456" fmla="*/ 1513986 w 2789659"/>
              <a:gd name="connsiteY456" fmla="*/ 305700 h 802111"/>
              <a:gd name="connsiteX457" fmla="*/ 1516790 w 2789659"/>
              <a:gd name="connsiteY457" fmla="*/ 305700 h 802111"/>
              <a:gd name="connsiteX458" fmla="*/ 1519594 w 2789659"/>
              <a:gd name="connsiteY458" fmla="*/ 258022 h 802111"/>
              <a:gd name="connsiteX459" fmla="*/ 1522397 w 2789659"/>
              <a:gd name="connsiteY459" fmla="*/ 319723 h 802111"/>
              <a:gd name="connsiteX460" fmla="*/ 1522397 w 2789659"/>
              <a:gd name="connsiteY460" fmla="*/ 305700 h 802111"/>
              <a:gd name="connsiteX461" fmla="*/ 1525201 w 2789659"/>
              <a:gd name="connsiteY461" fmla="*/ 305700 h 802111"/>
              <a:gd name="connsiteX462" fmla="*/ 1530808 w 2789659"/>
              <a:gd name="connsiteY462" fmla="*/ 339355 h 802111"/>
              <a:gd name="connsiteX463" fmla="*/ 1536416 w 2789659"/>
              <a:gd name="connsiteY463" fmla="*/ 311309 h 802111"/>
              <a:gd name="connsiteX464" fmla="*/ 1536416 w 2789659"/>
              <a:gd name="connsiteY464" fmla="*/ 316918 h 802111"/>
              <a:gd name="connsiteX465" fmla="*/ 1539219 w 2789659"/>
              <a:gd name="connsiteY465" fmla="*/ 316918 h 802111"/>
              <a:gd name="connsiteX466" fmla="*/ 1542023 w 2789659"/>
              <a:gd name="connsiteY466" fmla="*/ 336550 h 802111"/>
              <a:gd name="connsiteX467" fmla="*/ 1544827 w 2789659"/>
              <a:gd name="connsiteY467" fmla="*/ 336550 h 802111"/>
              <a:gd name="connsiteX468" fmla="*/ 1544827 w 2789659"/>
              <a:gd name="connsiteY468" fmla="*/ 333746 h 802111"/>
              <a:gd name="connsiteX469" fmla="*/ 1547630 w 2789659"/>
              <a:gd name="connsiteY469" fmla="*/ 339355 h 802111"/>
              <a:gd name="connsiteX470" fmla="*/ 1550434 w 2789659"/>
              <a:gd name="connsiteY470" fmla="*/ 339355 h 802111"/>
              <a:gd name="connsiteX471" fmla="*/ 1550434 w 2789659"/>
              <a:gd name="connsiteY471" fmla="*/ 353378 h 802111"/>
              <a:gd name="connsiteX472" fmla="*/ 1553238 w 2789659"/>
              <a:gd name="connsiteY472" fmla="*/ 353378 h 802111"/>
              <a:gd name="connsiteX473" fmla="*/ 1553238 w 2789659"/>
              <a:gd name="connsiteY473" fmla="*/ 347768 h 802111"/>
              <a:gd name="connsiteX474" fmla="*/ 1558845 w 2789659"/>
              <a:gd name="connsiteY474" fmla="*/ 347768 h 802111"/>
              <a:gd name="connsiteX475" fmla="*/ 1564452 w 2789659"/>
              <a:gd name="connsiteY475" fmla="*/ 373010 h 802111"/>
              <a:gd name="connsiteX476" fmla="*/ 1570060 w 2789659"/>
              <a:gd name="connsiteY476" fmla="*/ 344964 h 802111"/>
              <a:gd name="connsiteX477" fmla="*/ 1570060 w 2789659"/>
              <a:gd name="connsiteY477" fmla="*/ 358987 h 802111"/>
              <a:gd name="connsiteX478" fmla="*/ 1572863 w 2789659"/>
              <a:gd name="connsiteY478" fmla="*/ 358987 h 802111"/>
              <a:gd name="connsiteX479" fmla="*/ 1572863 w 2789659"/>
              <a:gd name="connsiteY479" fmla="*/ 356182 h 802111"/>
              <a:gd name="connsiteX480" fmla="*/ 1575667 w 2789659"/>
              <a:gd name="connsiteY480" fmla="*/ 356182 h 802111"/>
              <a:gd name="connsiteX481" fmla="*/ 1575667 w 2789659"/>
              <a:gd name="connsiteY481" fmla="*/ 328136 h 802111"/>
              <a:gd name="connsiteX482" fmla="*/ 1578471 w 2789659"/>
              <a:gd name="connsiteY482" fmla="*/ 328136 h 802111"/>
              <a:gd name="connsiteX483" fmla="*/ 1581274 w 2789659"/>
              <a:gd name="connsiteY483" fmla="*/ 314113 h 802111"/>
              <a:gd name="connsiteX484" fmla="*/ 1584078 w 2789659"/>
              <a:gd name="connsiteY484" fmla="*/ 314113 h 802111"/>
              <a:gd name="connsiteX485" fmla="*/ 1584078 w 2789659"/>
              <a:gd name="connsiteY485" fmla="*/ 319723 h 802111"/>
              <a:gd name="connsiteX486" fmla="*/ 1589685 w 2789659"/>
              <a:gd name="connsiteY486" fmla="*/ 342159 h 802111"/>
              <a:gd name="connsiteX487" fmla="*/ 1595293 w 2789659"/>
              <a:gd name="connsiteY487" fmla="*/ 342159 h 802111"/>
              <a:gd name="connsiteX488" fmla="*/ 1598097 w 2789659"/>
              <a:gd name="connsiteY488" fmla="*/ 300091 h 802111"/>
              <a:gd name="connsiteX489" fmla="*/ 1598097 w 2789659"/>
              <a:gd name="connsiteY489" fmla="*/ 316918 h 802111"/>
              <a:gd name="connsiteX490" fmla="*/ 1600900 w 2789659"/>
              <a:gd name="connsiteY490" fmla="*/ 316918 h 802111"/>
              <a:gd name="connsiteX491" fmla="*/ 1600900 w 2789659"/>
              <a:gd name="connsiteY491" fmla="*/ 302895 h 802111"/>
              <a:gd name="connsiteX492" fmla="*/ 1603704 w 2789659"/>
              <a:gd name="connsiteY492" fmla="*/ 302895 h 802111"/>
              <a:gd name="connsiteX493" fmla="*/ 1606508 w 2789659"/>
              <a:gd name="connsiteY493" fmla="*/ 330941 h 802111"/>
              <a:gd name="connsiteX494" fmla="*/ 1609311 w 2789659"/>
              <a:gd name="connsiteY494" fmla="*/ 294481 h 802111"/>
              <a:gd name="connsiteX495" fmla="*/ 1614919 w 2789659"/>
              <a:gd name="connsiteY495" fmla="*/ 294481 h 802111"/>
              <a:gd name="connsiteX496" fmla="*/ 1614919 w 2789659"/>
              <a:gd name="connsiteY496" fmla="*/ 300091 h 802111"/>
              <a:gd name="connsiteX497" fmla="*/ 1617722 w 2789659"/>
              <a:gd name="connsiteY497" fmla="*/ 300091 h 802111"/>
              <a:gd name="connsiteX498" fmla="*/ 1617722 w 2789659"/>
              <a:gd name="connsiteY498" fmla="*/ 269240 h 802111"/>
              <a:gd name="connsiteX499" fmla="*/ 1620526 w 2789659"/>
              <a:gd name="connsiteY499" fmla="*/ 235585 h 802111"/>
              <a:gd name="connsiteX500" fmla="*/ 1623330 w 2789659"/>
              <a:gd name="connsiteY500" fmla="*/ 235585 h 802111"/>
              <a:gd name="connsiteX501" fmla="*/ 1623330 w 2789659"/>
              <a:gd name="connsiteY501" fmla="*/ 241194 h 802111"/>
              <a:gd name="connsiteX502" fmla="*/ 1626133 w 2789659"/>
              <a:gd name="connsiteY502" fmla="*/ 241194 h 802111"/>
              <a:gd name="connsiteX503" fmla="*/ 1628937 w 2789659"/>
              <a:gd name="connsiteY503" fmla="*/ 266436 h 802111"/>
              <a:gd name="connsiteX504" fmla="*/ 1634544 w 2789659"/>
              <a:gd name="connsiteY504" fmla="*/ 204735 h 802111"/>
              <a:gd name="connsiteX505" fmla="*/ 1634544 w 2789659"/>
              <a:gd name="connsiteY505" fmla="*/ 227171 h 802111"/>
              <a:gd name="connsiteX506" fmla="*/ 1637348 w 2789659"/>
              <a:gd name="connsiteY506" fmla="*/ 227171 h 802111"/>
              <a:gd name="connsiteX507" fmla="*/ 1640152 w 2789659"/>
              <a:gd name="connsiteY507" fmla="*/ 162666 h 802111"/>
              <a:gd name="connsiteX508" fmla="*/ 1642955 w 2789659"/>
              <a:gd name="connsiteY508" fmla="*/ 199125 h 802111"/>
              <a:gd name="connsiteX509" fmla="*/ 1642955 w 2789659"/>
              <a:gd name="connsiteY509" fmla="*/ 196321 h 802111"/>
              <a:gd name="connsiteX510" fmla="*/ 1648563 w 2789659"/>
              <a:gd name="connsiteY510" fmla="*/ 112183 h 802111"/>
              <a:gd name="connsiteX511" fmla="*/ 1651366 w 2789659"/>
              <a:gd name="connsiteY511" fmla="*/ 171080 h 802111"/>
              <a:gd name="connsiteX512" fmla="*/ 1654170 w 2789659"/>
              <a:gd name="connsiteY512" fmla="*/ 232781 h 802111"/>
              <a:gd name="connsiteX513" fmla="*/ 1656974 w 2789659"/>
              <a:gd name="connsiteY513" fmla="*/ 272045 h 802111"/>
              <a:gd name="connsiteX514" fmla="*/ 1659777 w 2789659"/>
              <a:gd name="connsiteY514" fmla="*/ 229976 h 802111"/>
              <a:gd name="connsiteX515" fmla="*/ 1662581 w 2789659"/>
              <a:gd name="connsiteY515" fmla="*/ 286068 h 802111"/>
              <a:gd name="connsiteX516" fmla="*/ 1662581 w 2789659"/>
              <a:gd name="connsiteY516" fmla="*/ 263631 h 802111"/>
              <a:gd name="connsiteX517" fmla="*/ 1665385 w 2789659"/>
              <a:gd name="connsiteY517" fmla="*/ 263631 h 802111"/>
              <a:gd name="connsiteX518" fmla="*/ 1668188 w 2789659"/>
              <a:gd name="connsiteY518" fmla="*/ 308504 h 802111"/>
              <a:gd name="connsiteX519" fmla="*/ 1670992 w 2789659"/>
              <a:gd name="connsiteY519" fmla="*/ 308504 h 802111"/>
              <a:gd name="connsiteX520" fmla="*/ 1673796 w 2789659"/>
              <a:gd name="connsiteY520" fmla="*/ 302895 h 802111"/>
              <a:gd name="connsiteX521" fmla="*/ 1679403 w 2789659"/>
              <a:gd name="connsiteY521" fmla="*/ 325332 h 802111"/>
              <a:gd name="connsiteX522" fmla="*/ 1682207 w 2789659"/>
              <a:gd name="connsiteY522" fmla="*/ 308504 h 802111"/>
              <a:gd name="connsiteX523" fmla="*/ 1685011 w 2789659"/>
              <a:gd name="connsiteY523" fmla="*/ 308504 h 802111"/>
              <a:gd name="connsiteX524" fmla="*/ 1685011 w 2789659"/>
              <a:gd name="connsiteY524" fmla="*/ 297286 h 802111"/>
              <a:gd name="connsiteX525" fmla="*/ 1687814 w 2789659"/>
              <a:gd name="connsiteY525" fmla="*/ 297286 h 802111"/>
              <a:gd name="connsiteX526" fmla="*/ 1687814 w 2789659"/>
              <a:gd name="connsiteY526" fmla="*/ 302895 h 802111"/>
              <a:gd name="connsiteX527" fmla="*/ 1690618 w 2789659"/>
              <a:gd name="connsiteY527" fmla="*/ 302895 h 802111"/>
              <a:gd name="connsiteX528" fmla="*/ 1693422 w 2789659"/>
              <a:gd name="connsiteY528" fmla="*/ 339355 h 802111"/>
              <a:gd name="connsiteX529" fmla="*/ 1693422 w 2789659"/>
              <a:gd name="connsiteY529" fmla="*/ 333746 h 802111"/>
              <a:gd name="connsiteX530" fmla="*/ 1704636 w 2789659"/>
              <a:gd name="connsiteY530" fmla="*/ 325332 h 802111"/>
              <a:gd name="connsiteX531" fmla="*/ 1707440 w 2789659"/>
              <a:gd name="connsiteY531" fmla="*/ 286068 h 802111"/>
              <a:gd name="connsiteX532" fmla="*/ 1710244 w 2789659"/>
              <a:gd name="connsiteY532" fmla="*/ 325332 h 802111"/>
              <a:gd name="connsiteX533" fmla="*/ 1710244 w 2789659"/>
              <a:gd name="connsiteY533" fmla="*/ 302895 h 802111"/>
              <a:gd name="connsiteX534" fmla="*/ 1713047 w 2789659"/>
              <a:gd name="connsiteY534" fmla="*/ 302895 h 802111"/>
              <a:gd name="connsiteX535" fmla="*/ 1715851 w 2789659"/>
              <a:gd name="connsiteY535" fmla="*/ 333746 h 802111"/>
              <a:gd name="connsiteX536" fmla="*/ 1718655 w 2789659"/>
              <a:gd name="connsiteY536" fmla="*/ 291677 h 802111"/>
              <a:gd name="connsiteX537" fmla="*/ 1718655 w 2789659"/>
              <a:gd name="connsiteY537" fmla="*/ 305700 h 802111"/>
              <a:gd name="connsiteX538" fmla="*/ 1721458 w 2789659"/>
              <a:gd name="connsiteY538" fmla="*/ 305700 h 802111"/>
              <a:gd name="connsiteX539" fmla="*/ 1721458 w 2789659"/>
              <a:gd name="connsiteY539" fmla="*/ 294481 h 802111"/>
              <a:gd name="connsiteX540" fmla="*/ 1724262 w 2789659"/>
              <a:gd name="connsiteY540" fmla="*/ 294481 h 802111"/>
              <a:gd name="connsiteX541" fmla="*/ 1729869 w 2789659"/>
              <a:gd name="connsiteY541" fmla="*/ 336550 h 802111"/>
              <a:gd name="connsiteX542" fmla="*/ 1732673 w 2789659"/>
              <a:gd name="connsiteY542" fmla="*/ 305700 h 802111"/>
              <a:gd name="connsiteX543" fmla="*/ 1738280 w 2789659"/>
              <a:gd name="connsiteY543" fmla="*/ 330941 h 802111"/>
              <a:gd name="connsiteX544" fmla="*/ 1743888 w 2789659"/>
              <a:gd name="connsiteY544" fmla="*/ 358987 h 802111"/>
              <a:gd name="connsiteX545" fmla="*/ 1743888 w 2789659"/>
              <a:gd name="connsiteY545" fmla="*/ 347768 h 802111"/>
              <a:gd name="connsiteX546" fmla="*/ 1746691 w 2789659"/>
              <a:gd name="connsiteY546" fmla="*/ 347768 h 802111"/>
              <a:gd name="connsiteX547" fmla="*/ 1746691 w 2789659"/>
              <a:gd name="connsiteY547" fmla="*/ 356182 h 802111"/>
              <a:gd name="connsiteX548" fmla="*/ 1752299 w 2789659"/>
              <a:gd name="connsiteY548" fmla="*/ 353378 h 802111"/>
              <a:gd name="connsiteX549" fmla="*/ 1752299 w 2789659"/>
              <a:gd name="connsiteY549" fmla="*/ 375814 h 802111"/>
              <a:gd name="connsiteX550" fmla="*/ 1755102 w 2789659"/>
              <a:gd name="connsiteY550" fmla="*/ 375814 h 802111"/>
              <a:gd name="connsiteX551" fmla="*/ 1755102 w 2789659"/>
              <a:gd name="connsiteY551" fmla="*/ 367401 h 802111"/>
              <a:gd name="connsiteX552" fmla="*/ 1757906 w 2789659"/>
              <a:gd name="connsiteY552" fmla="*/ 367401 h 802111"/>
              <a:gd name="connsiteX553" fmla="*/ 1763514 w 2789659"/>
              <a:gd name="connsiteY553" fmla="*/ 375814 h 802111"/>
              <a:gd name="connsiteX554" fmla="*/ 1769121 w 2789659"/>
              <a:gd name="connsiteY554" fmla="*/ 353378 h 802111"/>
              <a:gd name="connsiteX555" fmla="*/ 1771925 w 2789659"/>
              <a:gd name="connsiteY555" fmla="*/ 353378 h 802111"/>
              <a:gd name="connsiteX556" fmla="*/ 1771925 w 2789659"/>
              <a:gd name="connsiteY556" fmla="*/ 361791 h 802111"/>
              <a:gd name="connsiteX557" fmla="*/ 1774728 w 2789659"/>
              <a:gd name="connsiteY557" fmla="*/ 361791 h 802111"/>
              <a:gd name="connsiteX558" fmla="*/ 1777532 w 2789659"/>
              <a:gd name="connsiteY558" fmla="*/ 356182 h 802111"/>
              <a:gd name="connsiteX559" fmla="*/ 1777532 w 2789659"/>
              <a:gd name="connsiteY559" fmla="*/ 364596 h 802111"/>
              <a:gd name="connsiteX560" fmla="*/ 1785943 w 2789659"/>
              <a:gd name="connsiteY560" fmla="*/ 364596 h 802111"/>
              <a:gd name="connsiteX561" fmla="*/ 1788747 w 2789659"/>
              <a:gd name="connsiteY561" fmla="*/ 336550 h 802111"/>
              <a:gd name="connsiteX562" fmla="*/ 1791550 w 2789659"/>
              <a:gd name="connsiteY562" fmla="*/ 336550 h 802111"/>
              <a:gd name="connsiteX563" fmla="*/ 1797158 w 2789659"/>
              <a:gd name="connsiteY563" fmla="*/ 367401 h 802111"/>
              <a:gd name="connsiteX564" fmla="*/ 1797158 w 2789659"/>
              <a:gd name="connsiteY564" fmla="*/ 356182 h 802111"/>
              <a:gd name="connsiteX565" fmla="*/ 1799961 w 2789659"/>
              <a:gd name="connsiteY565" fmla="*/ 356182 h 802111"/>
              <a:gd name="connsiteX566" fmla="*/ 1799961 w 2789659"/>
              <a:gd name="connsiteY566" fmla="*/ 361791 h 802111"/>
              <a:gd name="connsiteX567" fmla="*/ 1808372 w 2789659"/>
              <a:gd name="connsiteY567" fmla="*/ 364596 h 802111"/>
              <a:gd name="connsiteX568" fmla="*/ 1808372 w 2789659"/>
              <a:gd name="connsiteY568" fmla="*/ 378619 h 802111"/>
              <a:gd name="connsiteX569" fmla="*/ 1811176 w 2789659"/>
              <a:gd name="connsiteY569" fmla="*/ 378619 h 802111"/>
              <a:gd name="connsiteX570" fmla="*/ 1811176 w 2789659"/>
              <a:gd name="connsiteY570" fmla="*/ 373010 h 802111"/>
              <a:gd name="connsiteX571" fmla="*/ 1816783 w 2789659"/>
              <a:gd name="connsiteY571" fmla="*/ 373010 h 802111"/>
              <a:gd name="connsiteX572" fmla="*/ 1816783 w 2789659"/>
              <a:gd name="connsiteY572" fmla="*/ 361791 h 802111"/>
              <a:gd name="connsiteX573" fmla="*/ 1819587 w 2789659"/>
              <a:gd name="connsiteY573" fmla="*/ 361791 h 802111"/>
              <a:gd name="connsiteX574" fmla="*/ 1819587 w 2789659"/>
              <a:gd name="connsiteY574" fmla="*/ 378619 h 802111"/>
              <a:gd name="connsiteX575" fmla="*/ 1822391 w 2789659"/>
              <a:gd name="connsiteY575" fmla="*/ 378619 h 802111"/>
              <a:gd name="connsiteX576" fmla="*/ 1822391 w 2789659"/>
              <a:gd name="connsiteY576" fmla="*/ 370205 h 802111"/>
              <a:gd name="connsiteX577" fmla="*/ 1825194 w 2789659"/>
              <a:gd name="connsiteY577" fmla="*/ 370205 h 802111"/>
              <a:gd name="connsiteX578" fmla="*/ 1825194 w 2789659"/>
              <a:gd name="connsiteY578" fmla="*/ 378619 h 802111"/>
              <a:gd name="connsiteX579" fmla="*/ 1827998 w 2789659"/>
              <a:gd name="connsiteY579" fmla="*/ 378619 h 802111"/>
              <a:gd name="connsiteX580" fmla="*/ 1827998 w 2789659"/>
              <a:gd name="connsiteY580" fmla="*/ 361791 h 802111"/>
              <a:gd name="connsiteX581" fmla="*/ 1830802 w 2789659"/>
              <a:gd name="connsiteY581" fmla="*/ 364596 h 802111"/>
              <a:gd name="connsiteX582" fmla="*/ 1833605 w 2789659"/>
              <a:gd name="connsiteY582" fmla="*/ 361791 h 802111"/>
              <a:gd name="connsiteX583" fmla="*/ 1839213 w 2789659"/>
              <a:gd name="connsiteY583" fmla="*/ 375814 h 802111"/>
              <a:gd name="connsiteX584" fmla="*/ 1842016 w 2789659"/>
              <a:gd name="connsiteY584" fmla="*/ 375814 h 802111"/>
              <a:gd name="connsiteX585" fmla="*/ 1842016 w 2789659"/>
              <a:gd name="connsiteY585" fmla="*/ 367401 h 802111"/>
              <a:gd name="connsiteX586" fmla="*/ 1844820 w 2789659"/>
              <a:gd name="connsiteY586" fmla="*/ 367401 h 802111"/>
              <a:gd name="connsiteX587" fmla="*/ 1844820 w 2789659"/>
              <a:gd name="connsiteY587" fmla="*/ 370205 h 802111"/>
              <a:gd name="connsiteX588" fmla="*/ 1850428 w 2789659"/>
              <a:gd name="connsiteY588" fmla="*/ 367401 h 802111"/>
              <a:gd name="connsiteX589" fmla="*/ 1850428 w 2789659"/>
              <a:gd name="connsiteY589" fmla="*/ 370205 h 802111"/>
              <a:gd name="connsiteX590" fmla="*/ 1853231 w 2789659"/>
              <a:gd name="connsiteY590" fmla="*/ 375814 h 802111"/>
              <a:gd name="connsiteX591" fmla="*/ 1858839 w 2789659"/>
              <a:gd name="connsiteY591" fmla="*/ 375814 h 802111"/>
              <a:gd name="connsiteX592" fmla="*/ 1861642 w 2789659"/>
              <a:gd name="connsiteY592" fmla="*/ 364596 h 802111"/>
              <a:gd name="connsiteX593" fmla="*/ 1864446 w 2789659"/>
              <a:gd name="connsiteY593" fmla="*/ 364596 h 802111"/>
              <a:gd name="connsiteX594" fmla="*/ 1864446 w 2789659"/>
              <a:gd name="connsiteY594" fmla="*/ 375814 h 802111"/>
              <a:gd name="connsiteX595" fmla="*/ 1867250 w 2789659"/>
              <a:gd name="connsiteY595" fmla="*/ 375814 h 802111"/>
              <a:gd name="connsiteX596" fmla="*/ 1867250 w 2789659"/>
              <a:gd name="connsiteY596" fmla="*/ 356182 h 802111"/>
              <a:gd name="connsiteX597" fmla="*/ 1870053 w 2789659"/>
              <a:gd name="connsiteY597" fmla="*/ 356182 h 802111"/>
              <a:gd name="connsiteX598" fmla="*/ 1870053 w 2789659"/>
              <a:gd name="connsiteY598" fmla="*/ 358987 h 802111"/>
              <a:gd name="connsiteX599" fmla="*/ 1872857 w 2789659"/>
              <a:gd name="connsiteY599" fmla="*/ 358987 h 802111"/>
              <a:gd name="connsiteX600" fmla="*/ 1872857 w 2789659"/>
              <a:gd name="connsiteY600" fmla="*/ 373010 h 802111"/>
              <a:gd name="connsiteX601" fmla="*/ 1875661 w 2789659"/>
              <a:gd name="connsiteY601" fmla="*/ 373010 h 802111"/>
              <a:gd name="connsiteX602" fmla="*/ 1875661 w 2789659"/>
              <a:gd name="connsiteY602" fmla="*/ 353378 h 802111"/>
              <a:gd name="connsiteX603" fmla="*/ 1878464 w 2789659"/>
              <a:gd name="connsiteY603" fmla="*/ 353378 h 802111"/>
              <a:gd name="connsiteX604" fmla="*/ 1884072 w 2789659"/>
              <a:gd name="connsiteY604" fmla="*/ 358987 h 802111"/>
              <a:gd name="connsiteX605" fmla="*/ 1884072 w 2789659"/>
              <a:gd name="connsiteY605" fmla="*/ 344964 h 802111"/>
              <a:gd name="connsiteX606" fmla="*/ 1886875 w 2789659"/>
              <a:gd name="connsiteY606" fmla="*/ 344964 h 802111"/>
              <a:gd name="connsiteX607" fmla="*/ 1886875 w 2789659"/>
              <a:gd name="connsiteY607" fmla="*/ 353378 h 802111"/>
              <a:gd name="connsiteX608" fmla="*/ 1889679 w 2789659"/>
              <a:gd name="connsiteY608" fmla="*/ 353378 h 802111"/>
              <a:gd name="connsiteX609" fmla="*/ 1895286 w 2789659"/>
              <a:gd name="connsiteY609" fmla="*/ 305700 h 802111"/>
              <a:gd name="connsiteX610" fmla="*/ 1900894 w 2789659"/>
              <a:gd name="connsiteY610" fmla="*/ 353378 h 802111"/>
              <a:gd name="connsiteX611" fmla="*/ 1906501 w 2789659"/>
              <a:gd name="connsiteY611" fmla="*/ 193516 h 802111"/>
              <a:gd name="connsiteX612" fmla="*/ 1906501 w 2789659"/>
              <a:gd name="connsiteY612" fmla="*/ 151448 h 802111"/>
              <a:gd name="connsiteX613" fmla="*/ 1912108 w 2789659"/>
              <a:gd name="connsiteY613" fmla="*/ 148643 h 802111"/>
              <a:gd name="connsiteX614" fmla="*/ 1917716 w 2789659"/>
              <a:gd name="connsiteY614" fmla="*/ 117793 h 802111"/>
              <a:gd name="connsiteX615" fmla="*/ 1917716 w 2789659"/>
              <a:gd name="connsiteY615" fmla="*/ 221562 h 802111"/>
              <a:gd name="connsiteX616" fmla="*/ 1923323 w 2789659"/>
              <a:gd name="connsiteY616" fmla="*/ 263631 h 802111"/>
              <a:gd name="connsiteX617" fmla="*/ 1923323 w 2789659"/>
              <a:gd name="connsiteY617" fmla="*/ 243999 h 802111"/>
              <a:gd name="connsiteX618" fmla="*/ 1926127 w 2789659"/>
              <a:gd name="connsiteY618" fmla="*/ 243999 h 802111"/>
              <a:gd name="connsiteX619" fmla="*/ 1926127 w 2789659"/>
              <a:gd name="connsiteY619" fmla="*/ 148643 h 802111"/>
              <a:gd name="connsiteX620" fmla="*/ 1928931 w 2789659"/>
              <a:gd name="connsiteY620" fmla="*/ 106574 h 802111"/>
              <a:gd name="connsiteX621" fmla="*/ 1931734 w 2789659"/>
              <a:gd name="connsiteY621" fmla="*/ 173884 h 802111"/>
              <a:gd name="connsiteX622" fmla="*/ 1937342 w 2789659"/>
              <a:gd name="connsiteY622" fmla="*/ 168275 h 802111"/>
              <a:gd name="connsiteX623" fmla="*/ 1937342 w 2789659"/>
              <a:gd name="connsiteY623" fmla="*/ 213148 h 802111"/>
              <a:gd name="connsiteX624" fmla="*/ 1940145 w 2789659"/>
              <a:gd name="connsiteY624" fmla="*/ 213148 h 802111"/>
              <a:gd name="connsiteX625" fmla="*/ 1942949 w 2789659"/>
              <a:gd name="connsiteY625" fmla="*/ 260826 h 802111"/>
              <a:gd name="connsiteX626" fmla="*/ 1942949 w 2789659"/>
              <a:gd name="connsiteY626" fmla="*/ 249608 h 802111"/>
              <a:gd name="connsiteX627" fmla="*/ 1945753 w 2789659"/>
              <a:gd name="connsiteY627" fmla="*/ 249608 h 802111"/>
              <a:gd name="connsiteX628" fmla="*/ 1948556 w 2789659"/>
              <a:gd name="connsiteY628" fmla="*/ 311309 h 802111"/>
              <a:gd name="connsiteX629" fmla="*/ 1951360 w 2789659"/>
              <a:gd name="connsiteY629" fmla="*/ 339355 h 802111"/>
              <a:gd name="connsiteX630" fmla="*/ 1951360 w 2789659"/>
              <a:gd name="connsiteY630" fmla="*/ 328136 h 802111"/>
              <a:gd name="connsiteX631" fmla="*/ 1954164 w 2789659"/>
              <a:gd name="connsiteY631" fmla="*/ 328136 h 802111"/>
              <a:gd name="connsiteX632" fmla="*/ 1954164 w 2789659"/>
              <a:gd name="connsiteY632" fmla="*/ 336550 h 802111"/>
              <a:gd name="connsiteX633" fmla="*/ 1956967 w 2789659"/>
              <a:gd name="connsiteY633" fmla="*/ 336550 h 802111"/>
              <a:gd name="connsiteX634" fmla="*/ 1962575 w 2789659"/>
              <a:gd name="connsiteY634" fmla="*/ 328136 h 802111"/>
              <a:gd name="connsiteX635" fmla="*/ 1965378 w 2789659"/>
              <a:gd name="connsiteY635" fmla="*/ 350573 h 802111"/>
              <a:gd name="connsiteX636" fmla="*/ 1968182 w 2789659"/>
              <a:gd name="connsiteY636" fmla="*/ 350573 h 802111"/>
              <a:gd name="connsiteX637" fmla="*/ 1970986 w 2789659"/>
              <a:gd name="connsiteY637" fmla="*/ 336550 h 802111"/>
              <a:gd name="connsiteX638" fmla="*/ 1973789 w 2789659"/>
              <a:gd name="connsiteY638" fmla="*/ 336550 h 802111"/>
              <a:gd name="connsiteX639" fmla="*/ 1973789 w 2789659"/>
              <a:gd name="connsiteY639" fmla="*/ 358987 h 802111"/>
              <a:gd name="connsiteX640" fmla="*/ 1982200 w 2789659"/>
              <a:gd name="connsiteY640" fmla="*/ 361791 h 802111"/>
              <a:gd name="connsiteX641" fmla="*/ 1982200 w 2789659"/>
              <a:gd name="connsiteY641" fmla="*/ 347768 h 802111"/>
              <a:gd name="connsiteX642" fmla="*/ 1985004 w 2789659"/>
              <a:gd name="connsiteY642" fmla="*/ 347768 h 802111"/>
              <a:gd name="connsiteX643" fmla="*/ 1993415 w 2789659"/>
              <a:gd name="connsiteY643" fmla="*/ 361791 h 802111"/>
              <a:gd name="connsiteX644" fmla="*/ 1996219 w 2789659"/>
              <a:gd name="connsiteY644" fmla="*/ 325332 h 802111"/>
              <a:gd name="connsiteX645" fmla="*/ 2001826 w 2789659"/>
              <a:gd name="connsiteY645" fmla="*/ 370205 h 802111"/>
              <a:gd name="connsiteX646" fmla="*/ 2004630 w 2789659"/>
              <a:gd name="connsiteY646" fmla="*/ 319723 h 802111"/>
              <a:gd name="connsiteX647" fmla="*/ 2010237 w 2789659"/>
              <a:gd name="connsiteY647" fmla="*/ 358987 h 802111"/>
              <a:gd name="connsiteX648" fmla="*/ 2013041 w 2789659"/>
              <a:gd name="connsiteY648" fmla="*/ 358987 h 802111"/>
              <a:gd name="connsiteX649" fmla="*/ 2013041 w 2789659"/>
              <a:gd name="connsiteY649" fmla="*/ 319723 h 802111"/>
              <a:gd name="connsiteX650" fmla="*/ 2015845 w 2789659"/>
              <a:gd name="connsiteY650" fmla="*/ 319723 h 802111"/>
              <a:gd name="connsiteX651" fmla="*/ 2015845 w 2789659"/>
              <a:gd name="connsiteY651" fmla="*/ 322527 h 802111"/>
              <a:gd name="connsiteX652" fmla="*/ 2018648 w 2789659"/>
              <a:gd name="connsiteY652" fmla="*/ 322527 h 802111"/>
              <a:gd name="connsiteX653" fmla="*/ 2018648 w 2789659"/>
              <a:gd name="connsiteY653" fmla="*/ 347768 h 802111"/>
              <a:gd name="connsiteX654" fmla="*/ 2021452 w 2789659"/>
              <a:gd name="connsiteY654" fmla="*/ 347768 h 802111"/>
              <a:gd name="connsiteX655" fmla="*/ 2024256 w 2789659"/>
              <a:gd name="connsiteY655" fmla="*/ 361791 h 802111"/>
              <a:gd name="connsiteX656" fmla="*/ 2027059 w 2789659"/>
              <a:gd name="connsiteY656" fmla="*/ 361791 h 802111"/>
              <a:gd name="connsiteX657" fmla="*/ 2027059 w 2789659"/>
              <a:gd name="connsiteY657" fmla="*/ 356182 h 802111"/>
              <a:gd name="connsiteX658" fmla="*/ 2029863 w 2789659"/>
              <a:gd name="connsiteY658" fmla="*/ 356182 h 802111"/>
              <a:gd name="connsiteX659" fmla="*/ 2029863 w 2789659"/>
              <a:gd name="connsiteY659" fmla="*/ 347768 h 802111"/>
              <a:gd name="connsiteX660" fmla="*/ 2032667 w 2789659"/>
              <a:gd name="connsiteY660" fmla="*/ 347768 h 802111"/>
              <a:gd name="connsiteX661" fmla="*/ 2035470 w 2789659"/>
              <a:gd name="connsiteY661" fmla="*/ 353378 h 802111"/>
              <a:gd name="connsiteX662" fmla="*/ 2035470 w 2789659"/>
              <a:gd name="connsiteY662" fmla="*/ 344964 h 802111"/>
              <a:gd name="connsiteX663" fmla="*/ 2038274 w 2789659"/>
              <a:gd name="connsiteY663" fmla="*/ 344964 h 802111"/>
              <a:gd name="connsiteX664" fmla="*/ 2038274 w 2789659"/>
              <a:gd name="connsiteY664" fmla="*/ 356182 h 802111"/>
              <a:gd name="connsiteX665" fmla="*/ 2041078 w 2789659"/>
              <a:gd name="connsiteY665" fmla="*/ 356182 h 802111"/>
              <a:gd name="connsiteX666" fmla="*/ 2046685 w 2789659"/>
              <a:gd name="connsiteY666" fmla="*/ 330941 h 802111"/>
              <a:gd name="connsiteX667" fmla="*/ 2055096 w 2789659"/>
              <a:gd name="connsiteY667" fmla="*/ 367401 h 802111"/>
              <a:gd name="connsiteX668" fmla="*/ 2060703 w 2789659"/>
              <a:gd name="connsiteY668" fmla="*/ 330941 h 802111"/>
              <a:gd name="connsiteX669" fmla="*/ 2060703 w 2789659"/>
              <a:gd name="connsiteY669" fmla="*/ 291677 h 802111"/>
              <a:gd name="connsiteX670" fmla="*/ 2063507 w 2789659"/>
              <a:gd name="connsiteY670" fmla="*/ 291677 h 802111"/>
              <a:gd name="connsiteX671" fmla="*/ 2066311 w 2789659"/>
              <a:gd name="connsiteY671" fmla="*/ 255217 h 802111"/>
              <a:gd name="connsiteX672" fmla="*/ 2069114 w 2789659"/>
              <a:gd name="connsiteY672" fmla="*/ 297286 h 802111"/>
              <a:gd name="connsiteX673" fmla="*/ 2069114 w 2789659"/>
              <a:gd name="connsiteY673" fmla="*/ 283263 h 802111"/>
              <a:gd name="connsiteX674" fmla="*/ 2071918 w 2789659"/>
              <a:gd name="connsiteY674" fmla="*/ 283263 h 802111"/>
              <a:gd name="connsiteX675" fmla="*/ 2071918 w 2789659"/>
              <a:gd name="connsiteY675" fmla="*/ 294481 h 802111"/>
              <a:gd name="connsiteX676" fmla="*/ 2074722 w 2789659"/>
              <a:gd name="connsiteY676" fmla="*/ 294481 h 802111"/>
              <a:gd name="connsiteX677" fmla="*/ 2080329 w 2789659"/>
              <a:gd name="connsiteY677" fmla="*/ 252413 h 802111"/>
              <a:gd name="connsiteX678" fmla="*/ 2085936 w 2789659"/>
              <a:gd name="connsiteY678" fmla="*/ 342159 h 802111"/>
              <a:gd name="connsiteX679" fmla="*/ 2091544 w 2789659"/>
              <a:gd name="connsiteY679" fmla="*/ 344964 h 802111"/>
              <a:gd name="connsiteX680" fmla="*/ 2091544 w 2789659"/>
              <a:gd name="connsiteY680" fmla="*/ 358987 h 802111"/>
              <a:gd name="connsiteX681" fmla="*/ 2097151 w 2789659"/>
              <a:gd name="connsiteY681" fmla="*/ 358987 h 802111"/>
              <a:gd name="connsiteX682" fmla="*/ 2105562 w 2789659"/>
              <a:gd name="connsiteY682" fmla="*/ 224367 h 802111"/>
              <a:gd name="connsiteX683" fmla="*/ 2111170 w 2789659"/>
              <a:gd name="connsiteY683" fmla="*/ 224367 h 802111"/>
              <a:gd name="connsiteX684" fmla="*/ 2113973 w 2789659"/>
              <a:gd name="connsiteY684" fmla="*/ 277654 h 802111"/>
              <a:gd name="connsiteX685" fmla="*/ 2113973 w 2789659"/>
              <a:gd name="connsiteY685" fmla="*/ 328136 h 802111"/>
              <a:gd name="connsiteX686" fmla="*/ 2116777 w 2789659"/>
              <a:gd name="connsiteY686" fmla="*/ 328136 h 802111"/>
              <a:gd name="connsiteX687" fmla="*/ 2116777 w 2789659"/>
              <a:gd name="connsiteY687" fmla="*/ 347768 h 802111"/>
              <a:gd name="connsiteX688" fmla="*/ 2119581 w 2789659"/>
              <a:gd name="connsiteY688" fmla="*/ 347768 h 802111"/>
              <a:gd name="connsiteX689" fmla="*/ 2119581 w 2789659"/>
              <a:gd name="connsiteY689" fmla="*/ 333746 h 802111"/>
              <a:gd name="connsiteX690" fmla="*/ 2122384 w 2789659"/>
              <a:gd name="connsiteY690" fmla="*/ 333746 h 802111"/>
              <a:gd name="connsiteX691" fmla="*/ 2122384 w 2789659"/>
              <a:gd name="connsiteY691" fmla="*/ 339355 h 802111"/>
              <a:gd name="connsiteX692" fmla="*/ 2127992 w 2789659"/>
              <a:gd name="connsiteY692" fmla="*/ 364596 h 802111"/>
              <a:gd name="connsiteX693" fmla="*/ 2130795 w 2789659"/>
              <a:gd name="connsiteY693" fmla="*/ 364596 h 802111"/>
              <a:gd name="connsiteX694" fmla="*/ 2130795 w 2789659"/>
              <a:gd name="connsiteY694" fmla="*/ 358987 h 802111"/>
              <a:gd name="connsiteX695" fmla="*/ 2133599 w 2789659"/>
              <a:gd name="connsiteY695" fmla="*/ 364596 h 802111"/>
              <a:gd name="connsiteX696" fmla="*/ 2136403 w 2789659"/>
              <a:gd name="connsiteY696" fmla="*/ 370205 h 802111"/>
              <a:gd name="connsiteX697" fmla="*/ 2139206 w 2789659"/>
              <a:gd name="connsiteY697" fmla="*/ 364596 h 802111"/>
              <a:gd name="connsiteX698" fmla="*/ 2142010 w 2789659"/>
              <a:gd name="connsiteY698" fmla="*/ 364596 h 802111"/>
              <a:gd name="connsiteX699" fmla="*/ 2142010 w 2789659"/>
              <a:gd name="connsiteY699" fmla="*/ 353378 h 802111"/>
              <a:gd name="connsiteX700" fmla="*/ 2144814 w 2789659"/>
              <a:gd name="connsiteY700" fmla="*/ 353378 h 802111"/>
              <a:gd name="connsiteX701" fmla="*/ 2144814 w 2789659"/>
              <a:gd name="connsiteY701" fmla="*/ 373010 h 802111"/>
              <a:gd name="connsiteX702" fmla="*/ 2147617 w 2789659"/>
              <a:gd name="connsiteY702" fmla="*/ 373010 h 802111"/>
              <a:gd name="connsiteX703" fmla="*/ 2147617 w 2789659"/>
              <a:gd name="connsiteY703" fmla="*/ 356182 h 802111"/>
              <a:gd name="connsiteX704" fmla="*/ 2150421 w 2789659"/>
              <a:gd name="connsiteY704" fmla="*/ 356182 h 802111"/>
              <a:gd name="connsiteX705" fmla="*/ 2150421 w 2789659"/>
              <a:gd name="connsiteY705" fmla="*/ 358987 h 802111"/>
              <a:gd name="connsiteX706" fmla="*/ 2153225 w 2789659"/>
              <a:gd name="connsiteY706" fmla="*/ 358987 h 802111"/>
              <a:gd name="connsiteX707" fmla="*/ 2153225 w 2789659"/>
              <a:gd name="connsiteY707" fmla="*/ 367401 h 802111"/>
              <a:gd name="connsiteX708" fmla="*/ 2156028 w 2789659"/>
              <a:gd name="connsiteY708" fmla="*/ 370205 h 802111"/>
              <a:gd name="connsiteX709" fmla="*/ 2158832 w 2789659"/>
              <a:gd name="connsiteY709" fmla="*/ 370205 h 802111"/>
              <a:gd name="connsiteX710" fmla="*/ 2161636 w 2789659"/>
              <a:gd name="connsiteY710" fmla="*/ 347768 h 802111"/>
              <a:gd name="connsiteX711" fmla="*/ 2164440 w 2789659"/>
              <a:gd name="connsiteY711" fmla="*/ 347768 h 802111"/>
              <a:gd name="connsiteX712" fmla="*/ 2167243 w 2789659"/>
              <a:gd name="connsiteY712" fmla="*/ 367401 h 802111"/>
              <a:gd name="connsiteX713" fmla="*/ 2170047 w 2789659"/>
              <a:gd name="connsiteY713" fmla="*/ 364596 h 802111"/>
              <a:gd name="connsiteX714" fmla="*/ 2178458 w 2789659"/>
              <a:gd name="connsiteY714" fmla="*/ 367401 h 802111"/>
              <a:gd name="connsiteX715" fmla="*/ 2178458 w 2789659"/>
              <a:gd name="connsiteY715" fmla="*/ 364596 h 802111"/>
              <a:gd name="connsiteX716" fmla="*/ 2181262 w 2789659"/>
              <a:gd name="connsiteY716" fmla="*/ 358987 h 802111"/>
              <a:gd name="connsiteX717" fmla="*/ 2186869 w 2789659"/>
              <a:gd name="connsiteY717" fmla="*/ 358987 h 802111"/>
              <a:gd name="connsiteX718" fmla="*/ 2189673 w 2789659"/>
              <a:gd name="connsiteY718" fmla="*/ 373010 h 802111"/>
              <a:gd name="connsiteX719" fmla="*/ 2192476 w 2789659"/>
              <a:gd name="connsiteY719" fmla="*/ 373010 h 802111"/>
              <a:gd name="connsiteX720" fmla="*/ 2192476 w 2789659"/>
              <a:gd name="connsiteY720" fmla="*/ 356182 h 802111"/>
              <a:gd name="connsiteX721" fmla="*/ 2195280 w 2789659"/>
              <a:gd name="connsiteY721" fmla="*/ 356182 h 802111"/>
              <a:gd name="connsiteX722" fmla="*/ 2195280 w 2789659"/>
              <a:gd name="connsiteY722" fmla="*/ 361791 h 802111"/>
              <a:gd name="connsiteX723" fmla="*/ 2200887 w 2789659"/>
              <a:gd name="connsiteY723" fmla="*/ 358987 h 802111"/>
              <a:gd name="connsiteX724" fmla="*/ 2200887 w 2789659"/>
              <a:gd name="connsiteY724" fmla="*/ 367401 h 802111"/>
              <a:gd name="connsiteX725" fmla="*/ 2206495 w 2789659"/>
              <a:gd name="connsiteY725" fmla="*/ 367401 h 802111"/>
              <a:gd name="connsiteX726" fmla="*/ 2206495 w 2789659"/>
              <a:gd name="connsiteY726" fmla="*/ 350573 h 802111"/>
              <a:gd name="connsiteX727" fmla="*/ 2209298 w 2789659"/>
              <a:gd name="connsiteY727" fmla="*/ 350573 h 802111"/>
              <a:gd name="connsiteX728" fmla="*/ 2209298 w 2789659"/>
              <a:gd name="connsiteY728" fmla="*/ 356182 h 802111"/>
              <a:gd name="connsiteX729" fmla="*/ 2214906 w 2789659"/>
              <a:gd name="connsiteY729" fmla="*/ 364596 h 802111"/>
              <a:gd name="connsiteX730" fmla="*/ 2217709 w 2789659"/>
              <a:gd name="connsiteY730" fmla="*/ 364596 h 802111"/>
              <a:gd name="connsiteX731" fmla="*/ 2217709 w 2789659"/>
              <a:gd name="connsiteY731" fmla="*/ 344964 h 802111"/>
              <a:gd name="connsiteX732" fmla="*/ 2223317 w 2789659"/>
              <a:gd name="connsiteY732" fmla="*/ 344964 h 802111"/>
              <a:gd name="connsiteX733" fmla="*/ 2223317 w 2789659"/>
              <a:gd name="connsiteY733" fmla="*/ 364596 h 802111"/>
              <a:gd name="connsiteX734" fmla="*/ 2226120 w 2789659"/>
              <a:gd name="connsiteY734" fmla="*/ 364596 h 802111"/>
              <a:gd name="connsiteX735" fmla="*/ 2226120 w 2789659"/>
              <a:gd name="connsiteY735" fmla="*/ 356182 h 802111"/>
              <a:gd name="connsiteX736" fmla="*/ 2228924 w 2789659"/>
              <a:gd name="connsiteY736" fmla="*/ 356182 h 802111"/>
              <a:gd name="connsiteX737" fmla="*/ 2228924 w 2789659"/>
              <a:gd name="connsiteY737" fmla="*/ 364596 h 802111"/>
              <a:gd name="connsiteX738" fmla="*/ 2231728 w 2789659"/>
              <a:gd name="connsiteY738" fmla="*/ 364596 h 802111"/>
              <a:gd name="connsiteX739" fmla="*/ 2231728 w 2789659"/>
              <a:gd name="connsiteY739" fmla="*/ 358987 h 802111"/>
              <a:gd name="connsiteX740" fmla="*/ 2245746 w 2789659"/>
              <a:gd name="connsiteY740" fmla="*/ 269240 h 802111"/>
              <a:gd name="connsiteX741" fmla="*/ 2245746 w 2789659"/>
              <a:gd name="connsiteY741" fmla="*/ 277654 h 802111"/>
              <a:gd name="connsiteX742" fmla="*/ 2248550 w 2789659"/>
              <a:gd name="connsiteY742" fmla="*/ 277654 h 802111"/>
              <a:gd name="connsiteX743" fmla="*/ 2248550 w 2789659"/>
              <a:gd name="connsiteY743" fmla="*/ 266436 h 802111"/>
              <a:gd name="connsiteX744" fmla="*/ 2251354 w 2789659"/>
              <a:gd name="connsiteY744" fmla="*/ 266436 h 802111"/>
              <a:gd name="connsiteX745" fmla="*/ 2254157 w 2789659"/>
              <a:gd name="connsiteY745" fmla="*/ 294481 h 802111"/>
              <a:gd name="connsiteX746" fmla="*/ 2259765 w 2789659"/>
              <a:gd name="connsiteY746" fmla="*/ 131815 h 802111"/>
              <a:gd name="connsiteX747" fmla="*/ 2265372 w 2789659"/>
              <a:gd name="connsiteY747" fmla="*/ 75724 h 802111"/>
              <a:gd name="connsiteX748" fmla="*/ 2268176 w 2789659"/>
              <a:gd name="connsiteY748" fmla="*/ 112183 h 802111"/>
              <a:gd name="connsiteX749" fmla="*/ 2270979 w 2789659"/>
              <a:gd name="connsiteY749" fmla="*/ 98160 h 802111"/>
              <a:gd name="connsiteX750" fmla="*/ 2273783 w 2789659"/>
              <a:gd name="connsiteY750" fmla="*/ 98160 h 802111"/>
              <a:gd name="connsiteX751" fmla="*/ 2273783 w 2789659"/>
              <a:gd name="connsiteY751" fmla="*/ 140229 h 802111"/>
              <a:gd name="connsiteX752" fmla="*/ 2279390 w 2789659"/>
              <a:gd name="connsiteY752" fmla="*/ 232781 h 802111"/>
              <a:gd name="connsiteX753" fmla="*/ 2279390 w 2789659"/>
              <a:gd name="connsiteY753" fmla="*/ 95356 h 802111"/>
              <a:gd name="connsiteX754" fmla="*/ 2282194 w 2789659"/>
              <a:gd name="connsiteY754" fmla="*/ 95356 h 802111"/>
              <a:gd name="connsiteX755" fmla="*/ 2282194 w 2789659"/>
              <a:gd name="connsiteY755" fmla="*/ 100965 h 802111"/>
              <a:gd name="connsiteX756" fmla="*/ 2284998 w 2789659"/>
              <a:gd name="connsiteY756" fmla="*/ 148643 h 802111"/>
              <a:gd name="connsiteX757" fmla="*/ 2290605 w 2789659"/>
              <a:gd name="connsiteY757" fmla="*/ 263631 h 802111"/>
              <a:gd name="connsiteX758" fmla="*/ 2296212 w 2789659"/>
              <a:gd name="connsiteY758" fmla="*/ 263631 h 802111"/>
              <a:gd name="connsiteX759" fmla="*/ 2301820 w 2789659"/>
              <a:gd name="connsiteY759" fmla="*/ 283263 h 802111"/>
              <a:gd name="connsiteX760" fmla="*/ 2304623 w 2789659"/>
              <a:gd name="connsiteY760" fmla="*/ 283263 h 802111"/>
              <a:gd name="connsiteX761" fmla="*/ 2307427 w 2789659"/>
              <a:gd name="connsiteY761" fmla="*/ 258022 h 802111"/>
              <a:gd name="connsiteX762" fmla="*/ 2313034 w 2789659"/>
              <a:gd name="connsiteY762" fmla="*/ 300091 h 802111"/>
              <a:gd name="connsiteX763" fmla="*/ 2313034 w 2789659"/>
              <a:gd name="connsiteY763" fmla="*/ 294481 h 802111"/>
              <a:gd name="connsiteX764" fmla="*/ 2315838 w 2789659"/>
              <a:gd name="connsiteY764" fmla="*/ 294481 h 802111"/>
              <a:gd name="connsiteX765" fmla="*/ 2318642 w 2789659"/>
              <a:gd name="connsiteY765" fmla="*/ 260826 h 802111"/>
              <a:gd name="connsiteX766" fmla="*/ 2321445 w 2789659"/>
              <a:gd name="connsiteY766" fmla="*/ 277654 h 802111"/>
              <a:gd name="connsiteX767" fmla="*/ 2324249 w 2789659"/>
              <a:gd name="connsiteY767" fmla="*/ 277654 h 802111"/>
              <a:gd name="connsiteX768" fmla="*/ 2327053 w 2789659"/>
              <a:gd name="connsiteY768" fmla="*/ 316918 h 802111"/>
              <a:gd name="connsiteX769" fmla="*/ 2329857 w 2789659"/>
              <a:gd name="connsiteY769" fmla="*/ 286068 h 802111"/>
              <a:gd name="connsiteX770" fmla="*/ 2332660 w 2789659"/>
              <a:gd name="connsiteY770" fmla="*/ 286068 h 802111"/>
              <a:gd name="connsiteX771" fmla="*/ 2335464 w 2789659"/>
              <a:gd name="connsiteY771" fmla="*/ 274849 h 802111"/>
              <a:gd name="connsiteX772" fmla="*/ 2338268 w 2789659"/>
              <a:gd name="connsiteY772" fmla="*/ 274849 h 802111"/>
              <a:gd name="connsiteX773" fmla="*/ 2346679 w 2789659"/>
              <a:gd name="connsiteY773" fmla="*/ 319723 h 802111"/>
              <a:gd name="connsiteX774" fmla="*/ 2346679 w 2789659"/>
              <a:gd name="connsiteY774" fmla="*/ 311309 h 802111"/>
              <a:gd name="connsiteX775" fmla="*/ 2349482 w 2789659"/>
              <a:gd name="connsiteY775" fmla="*/ 311309 h 802111"/>
              <a:gd name="connsiteX776" fmla="*/ 2349482 w 2789659"/>
              <a:gd name="connsiteY776" fmla="*/ 330941 h 802111"/>
              <a:gd name="connsiteX777" fmla="*/ 2357893 w 2789659"/>
              <a:gd name="connsiteY777" fmla="*/ 330941 h 802111"/>
              <a:gd name="connsiteX778" fmla="*/ 2357893 w 2789659"/>
              <a:gd name="connsiteY778" fmla="*/ 319723 h 802111"/>
              <a:gd name="connsiteX779" fmla="*/ 2360697 w 2789659"/>
              <a:gd name="connsiteY779" fmla="*/ 319723 h 802111"/>
              <a:gd name="connsiteX780" fmla="*/ 2363501 w 2789659"/>
              <a:gd name="connsiteY780" fmla="*/ 344964 h 802111"/>
              <a:gd name="connsiteX781" fmla="*/ 2363501 w 2789659"/>
              <a:gd name="connsiteY781" fmla="*/ 328136 h 802111"/>
              <a:gd name="connsiteX782" fmla="*/ 2366304 w 2789659"/>
              <a:gd name="connsiteY782" fmla="*/ 328136 h 802111"/>
              <a:gd name="connsiteX783" fmla="*/ 2369108 w 2789659"/>
              <a:gd name="connsiteY783" fmla="*/ 358987 h 802111"/>
              <a:gd name="connsiteX784" fmla="*/ 2369108 w 2789659"/>
              <a:gd name="connsiteY784" fmla="*/ 353378 h 802111"/>
              <a:gd name="connsiteX785" fmla="*/ 2371912 w 2789659"/>
              <a:gd name="connsiteY785" fmla="*/ 353378 h 802111"/>
              <a:gd name="connsiteX786" fmla="*/ 2371912 w 2789659"/>
              <a:gd name="connsiteY786" fmla="*/ 342159 h 802111"/>
              <a:gd name="connsiteX787" fmla="*/ 2374715 w 2789659"/>
              <a:gd name="connsiteY787" fmla="*/ 342159 h 802111"/>
              <a:gd name="connsiteX788" fmla="*/ 2374715 w 2789659"/>
              <a:gd name="connsiteY788" fmla="*/ 358987 h 802111"/>
              <a:gd name="connsiteX789" fmla="*/ 2377519 w 2789659"/>
              <a:gd name="connsiteY789" fmla="*/ 358987 h 802111"/>
              <a:gd name="connsiteX790" fmla="*/ 2383126 w 2789659"/>
              <a:gd name="connsiteY790" fmla="*/ 330941 h 802111"/>
              <a:gd name="connsiteX791" fmla="*/ 2383126 w 2789659"/>
              <a:gd name="connsiteY791" fmla="*/ 358987 h 802111"/>
              <a:gd name="connsiteX792" fmla="*/ 2391537 w 2789659"/>
              <a:gd name="connsiteY792" fmla="*/ 361791 h 802111"/>
              <a:gd name="connsiteX793" fmla="*/ 2394341 w 2789659"/>
              <a:gd name="connsiteY793" fmla="*/ 375814 h 802111"/>
              <a:gd name="connsiteX794" fmla="*/ 2397145 w 2789659"/>
              <a:gd name="connsiteY794" fmla="*/ 375814 h 802111"/>
              <a:gd name="connsiteX795" fmla="*/ 2397145 w 2789659"/>
              <a:gd name="connsiteY795" fmla="*/ 370205 h 802111"/>
              <a:gd name="connsiteX796" fmla="*/ 2402752 w 2789659"/>
              <a:gd name="connsiteY796" fmla="*/ 373010 h 802111"/>
              <a:gd name="connsiteX797" fmla="*/ 2402752 w 2789659"/>
              <a:gd name="connsiteY797" fmla="*/ 364596 h 802111"/>
              <a:gd name="connsiteX798" fmla="*/ 2405556 w 2789659"/>
              <a:gd name="connsiteY798" fmla="*/ 364596 h 802111"/>
              <a:gd name="connsiteX799" fmla="*/ 2408360 w 2789659"/>
              <a:gd name="connsiteY799" fmla="*/ 370205 h 802111"/>
              <a:gd name="connsiteX800" fmla="*/ 2408360 w 2789659"/>
              <a:gd name="connsiteY800" fmla="*/ 353378 h 802111"/>
              <a:gd name="connsiteX801" fmla="*/ 2411163 w 2789659"/>
              <a:gd name="connsiteY801" fmla="*/ 353378 h 802111"/>
              <a:gd name="connsiteX802" fmla="*/ 2411163 w 2789659"/>
              <a:gd name="connsiteY802" fmla="*/ 364596 h 802111"/>
              <a:gd name="connsiteX803" fmla="*/ 2413967 w 2789659"/>
              <a:gd name="connsiteY803" fmla="*/ 364596 h 802111"/>
              <a:gd name="connsiteX804" fmla="*/ 2413967 w 2789659"/>
              <a:gd name="connsiteY804" fmla="*/ 356182 h 802111"/>
              <a:gd name="connsiteX805" fmla="*/ 2416771 w 2789659"/>
              <a:gd name="connsiteY805" fmla="*/ 356182 h 802111"/>
              <a:gd name="connsiteX806" fmla="*/ 2416771 w 2789659"/>
              <a:gd name="connsiteY806" fmla="*/ 364596 h 802111"/>
              <a:gd name="connsiteX807" fmla="*/ 2419574 w 2789659"/>
              <a:gd name="connsiteY807" fmla="*/ 364596 h 802111"/>
              <a:gd name="connsiteX808" fmla="*/ 2419574 w 2789659"/>
              <a:gd name="connsiteY808" fmla="*/ 333746 h 802111"/>
              <a:gd name="connsiteX809" fmla="*/ 2425182 w 2789659"/>
              <a:gd name="connsiteY809" fmla="*/ 333746 h 802111"/>
              <a:gd name="connsiteX810" fmla="*/ 2427985 w 2789659"/>
              <a:gd name="connsiteY810" fmla="*/ 291677 h 802111"/>
              <a:gd name="connsiteX811" fmla="*/ 2430789 w 2789659"/>
              <a:gd name="connsiteY811" fmla="*/ 291677 h 802111"/>
              <a:gd name="connsiteX812" fmla="*/ 2430789 w 2789659"/>
              <a:gd name="connsiteY812" fmla="*/ 297286 h 802111"/>
              <a:gd name="connsiteX813" fmla="*/ 2433593 w 2789659"/>
              <a:gd name="connsiteY813" fmla="*/ 297286 h 802111"/>
              <a:gd name="connsiteX814" fmla="*/ 2436396 w 2789659"/>
              <a:gd name="connsiteY814" fmla="*/ 316918 h 802111"/>
              <a:gd name="connsiteX815" fmla="*/ 2439200 w 2789659"/>
              <a:gd name="connsiteY815" fmla="*/ 316918 h 802111"/>
              <a:gd name="connsiteX816" fmla="*/ 2442004 w 2789659"/>
              <a:gd name="connsiteY816" fmla="*/ 311309 h 802111"/>
              <a:gd name="connsiteX817" fmla="*/ 2442004 w 2789659"/>
              <a:gd name="connsiteY817" fmla="*/ 333746 h 802111"/>
              <a:gd name="connsiteX818" fmla="*/ 2447611 w 2789659"/>
              <a:gd name="connsiteY818" fmla="*/ 336550 h 802111"/>
              <a:gd name="connsiteX819" fmla="*/ 2447611 w 2789659"/>
              <a:gd name="connsiteY819" fmla="*/ 353378 h 802111"/>
              <a:gd name="connsiteX820" fmla="*/ 2450415 w 2789659"/>
              <a:gd name="connsiteY820" fmla="*/ 353378 h 802111"/>
              <a:gd name="connsiteX821" fmla="*/ 2450415 w 2789659"/>
              <a:gd name="connsiteY821" fmla="*/ 344964 h 802111"/>
              <a:gd name="connsiteX822" fmla="*/ 2453218 w 2789659"/>
              <a:gd name="connsiteY822" fmla="*/ 344964 h 802111"/>
              <a:gd name="connsiteX823" fmla="*/ 2453218 w 2789659"/>
              <a:gd name="connsiteY823" fmla="*/ 361791 h 802111"/>
              <a:gd name="connsiteX824" fmla="*/ 2456022 w 2789659"/>
              <a:gd name="connsiteY824" fmla="*/ 361791 h 802111"/>
              <a:gd name="connsiteX825" fmla="*/ 2458826 w 2789659"/>
              <a:gd name="connsiteY825" fmla="*/ 336550 h 802111"/>
              <a:gd name="connsiteX826" fmla="*/ 2458826 w 2789659"/>
              <a:gd name="connsiteY826" fmla="*/ 347768 h 802111"/>
              <a:gd name="connsiteX827" fmla="*/ 2461629 w 2789659"/>
              <a:gd name="connsiteY827" fmla="*/ 347768 h 802111"/>
              <a:gd name="connsiteX828" fmla="*/ 2461629 w 2789659"/>
              <a:gd name="connsiteY828" fmla="*/ 272045 h 802111"/>
              <a:gd name="connsiteX829" fmla="*/ 2464433 w 2789659"/>
              <a:gd name="connsiteY829" fmla="*/ 243999 h 802111"/>
              <a:gd name="connsiteX830" fmla="*/ 2467237 w 2789659"/>
              <a:gd name="connsiteY830" fmla="*/ 283263 h 802111"/>
              <a:gd name="connsiteX831" fmla="*/ 2467237 w 2789659"/>
              <a:gd name="connsiteY831" fmla="*/ 280458 h 802111"/>
              <a:gd name="connsiteX832" fmla="*/ 2475648 w 2789659"/>
              <a:gd name="connsiteY832" fmla="*/ 224367 h 802111"/>
              <a:gd name="connsiteX833" fmla="*/ 2478451 w 2789659"/>
              <a:gd name="connsiteY833" fmla="*/ 305700 h 802111"/>
              <a:gd name="connsiteX834" fmla="*/ 2478451 w 2789659"/>
              <a:gd name="connsiteY834" fmla="*/ 288872 h 802111"/>
              <a:gd name="connsiteX835" fmla="*/ 2481255 w 2789659"/>
              <a:gd name="connsiteY835" fmla="*/ 288872 h 802111"/>
              <a:gd name="connsiteX836" fmla="*/ 2484059 w 2789659"/>
              <a:gd name="connsiteY836" fmla="*/ 333746 h 802111"/>
              <a:gd name="connsiteX837" fmla="*/ 2484059 w 2789659"/>
              <a:gd name="connsiteY837" fmla="*/ 311309 h 802111"/>
              <a:gd name="connsiteX838" fmla="*/ 2486862 w 2789659"/>
              <a:gd name="connsiteY838" fmla="*/ 311309 h 802111"/>
              <a:gd name="connsiteX839" fmla="*/ 2492470 w 2789659"/>
              <a:gd name="connsiteY839" fmla="*/ 347768 h 802111"/>
              <a:gd name="connsiteX840" fmla="*/ 2495274 w 2789659"/>
              <a:gd name="connsiteY840" fmla="*/ 333746 h 802111"/>
              <a:gd name="connsiteX841" fmla="*/ 2498077 w 2789659"/>
              <a:gd name="connsiteY841" fmla="*/ 333746 h 802111"/>
              <a:gd name="connsiteX842" fmla="*/ 2498077 w 2789659"/>
              <a:gd name="connsiteY842" fmla="*/ 316918 h 802111"/>
              <a:gd name="connsiteX843" fmla="*/ 2500881 w 2789659"/>
              <a:gd name="connsiteY843" fmla="*/ 316918 h 802111"/>
              <a:gd name="connsiteX844" fmla="*/ 2503685 w 2789659"/>
              <a:gd name="connsiteY844" fmla="*/ 260826 h 802111"/>
              <a:gd name="connsiteX845" fmla="*/ 2506488 w 2789659"/>
              <a:gd name="connsiteY845" fmla="*/ 260826 h 802111"/>
              <a:gd name="connsiteX846" fmla="*/ 2506488 w 2789659"/>
              <a:gd name="connsiteY846" fmla="*/ 339355 h 802111"/>
              <a:gd name="connsiteX847" fmla="*/ 2512096 w 2789659"/>
              <a:gd name="connsiteY847" fmla="*/ 344964 h 802111"/>
              <a:gd name="connsiteX848" fmla="*/ 2517703 w 2789659"/>
              <a:gd name="connsiteY848" fmla="*/ 342159 h 802111"/>
              <a:gd name="connsiteX849" fmla="*/ 2517703 w 2789659"/>
              <a:gd name="connsiteY849" fmla="*/ 353378 h 802111"/>
              <a:gd name="connsiteX850" fmla="*/ 2520507 w 2789659"/>
              <a:gd name="connsiteY850" fmla="*/ 353378 h 802111"/>
              <a:gd name="connsiteX851" fmla="*/ 2520507 w 2789659"/>
              <a:gd name="connsiteY851" fmla="*/ 361791 h 802111"/>
              <a:gd name="connsiteX852" fmla="*/ 2534525 w 2789659"/>
              <a:gd name="connsiteY852" fmla="*/ 370205 h 802111"/>
              <a:gd name="connsiteX853" fmla="*/ 2537329 w 2789659"/>
              <a:gd name="connsiteY853" fmla="*/ 353378 h 802111"/>
              <a:gd name="connsiteX854" fmla="*/ 2540132 w 2789659"/>
              <a:gd name="connsiteY854" fmla="*/ 358987 h 802111"/>
              <a:gd name="connsiteX855" fmla="*/ 2545740 w 2789659"/>
              <a:gd name="connsiteY855" fmla="*/ 358987 h 802111"/>
              <a:gd name="connsiteX856" fmla="*/ 2545740 w 2789659"/>
              <a:gd name="connsiteY856" fmla="*/ 353378 h 802111"/>
              <a:gd name="connsiteX857" fmla="*/ 2548543 w 2789659"/>
              <a:gd name="connsiteY857" fmla="*/ 353378 h 802111"/>
              <a:gd name="connsiteX858" fmla="*/ 2548543 w 2789659"/>
              <a:gd name="connsiteY858" fmla="*/ 367401 h 802111"/>
              <a:gd name="connsiteX859" fmla="*/ 2551347 w 2789659"/>
              <a:gd name="connsiteY859" fmla="*/ 367401 h 802111"/>
              <a:gd name="connsiteX860" fmla="*/ 2554151 w 2789659"/>
              <a:gd name="connsiteY860" fmla="*/ 342159 h 802111"/>
              <a:gd name="connsiteX861" fmla="*/ 2556954 w 2789659"/>
              <a:gd name="connsiteY861" fmla="*/ 370205 h 802111"/>
              <a:gd name="connsiteX862" fmla="*/ 2562562 w 2789659"/>
              <a:gd name="connsiteY862" fmla="*/ 361791 h 802111"/>
              <a:gd name="connsiteX863" fmla="*/ 2562562 w 2789659"/>
              <a:gd name="connsiteY863" fmla="*/ 375814 h 802111"/>
              <a:gd name="connsiteX864" fmla="*/ 2565365 w 2789659"/>
              <a:gd name="connsiteY864" fmla="*/ 375814 h 802111"/>
              <a:gd name="connsiteX865" fmla="*/ 2565365 w 2789659"/>
              <a:gd name="connsiteY865" fmla="*/ 361791 h 802111"/>
              <a:gd name="connsiteX866" fmla="*/ 2568169 w 2789659"/>
              <a:gd name="connsiteY866" fmla="*/ 361791 h 802111"/>
              <a:gd name="connsiteX867" fmla="*/ 2570973 w 2789659"/>
              <a:gd name="connsiteY867" fmla="*/ 375814 h 802111"/>
              <a:gd name="connsiteX868" fmla="*/ 2573777 w 2789659"/>
              <a:gd name="connsiteY868" fmla="*/ 373010 h 802111"/>
              <a:gd name="connsiteX869" fmla="*/ 2576580 w 2789659"/>
              <a:gd name="connsiteY869" fmla="*/ 373010 h 802111"/>
              <a:gd name="connsiteX870" fmla="*/ 2576580 w 2789659"/>
              <a:gd name="connsiteY870" fmla="*/ 364596 h 802111"/>
              <a:gd name="connsiteX871" fmla="*/ 2579384 w 2789659"/>
              <a:gd name="connsiteY871" fmla="*/ 364596 h 802111"/>
              <a:gd name="connsiteX872" fmla="*/ 2579384 w 2789659"/>
              <a:gd name="connsiteY872" fmla="*/ 370205 h 802111"/>
              <a:gd name="connsiteX873" fmla="*/ 2582188 w 2789659"/>
              <a:gd name="connsiteY873" fmla="*/ 370205 h 802111"/>
              <a:gd name="connsiteX874" fmla="*/ 2582188 w 2789659"/>
              <a:gd name="connsiteY874" fmla="*/ 378619 h 802111"/>
              <a:gd name="connsiteX875" fmla="*/ 2584991 w 2789659"/>
              <a:gd name="connsiteY875" fmla="*/ 378619 h 802111"/>
              <a:gd name="connsiteX876" fmla="*/ 2584991 w 2789659"/>
              <a:gd name="connsiteY876" fmla="*/ 367401 h 802111"/>
              <a:gd name="connsiteX877" fmla="*/ 2587795 w 2789659"/>
              <a:gd name="connsiteY877" fmla="*/ 367401 h 802111"/>
              <a:gd name="connsiteX878" fmla="*/ 2587795 w 2789659"/>
              <a:gd name="connsiteY878" fmla="*/ 370205 h 802111"/>
              <a:gd name="connsiteX879" fmla="*/ 2590599 w 2789659"/>
              <a:gd name="connsiteY879" fmla="*/ 370205 h 802111"/>
              <a:gd name="connsiteX880" fmla="*/ 2590599 w 2789659"/>
              <a:gd name="connsiteY880" fmla="*/ 378619 h 802111"/>
              <a:gd name="connsiteX881" fmla="*/ 2593402 w 2789659"/>
              <a:gd name="connsiteY881" fmla="*/ 378619 h 802111"/>
              <a:gd name="connsiteX882" fmla="*/ 2599010 w 2789659"/>
              <a:gd name="connsiteY882" fmla="*/ 375814 h 802111"/>
              <a:gd name="connsiteX883" fmla="*/ 2601813 w 2789659"/>
              <a:gd name="connsiteY883" fmla="*/ 336550 h 802111"/>
              <a:gd name="connsiteX884" fmla="*/ 2604617 w 2789659"/>
              <a:gd name="connsiteY884" fmla="*/ 356182 h 802111"/>
              <a:gd name="connsiteX885" fmla="*/ 2607421 w 2789659"/>
              <a:gd name="connsiteY885" fmla="*/ 356182 h 802111"/>
              <a:gd name="connsiteX886" fmla="*/ 2615832 w 2789659"/>
              <a:gd name="connsiteY886" fmla="*/ 350573 h 802111"/>
              <a:gd name="connsiteX887" fmla="*/ 2615832 w 2789659"/>
              <a:gd name="connsiteY887" fmla="*/ 356182 h 802111"/>
              <a:gd name="connsiteX888" fmla="*/ 2618635 w 2789659"/>
              <a:gd name="connsiteY888" fmla="*/ 356182 h 802111"/>
              <a:gd name="connsiteX889" fmla="*/ 2618635 w 2789659"/>
              <a:gd name="connsiteY889" fmla="*/ 375814 h 802111"/>
              <a:gd name="connsiteX890" fmla="*/ 2624243 w 2789659"/>
              <a:gd name="connsiteY890" fmla="*/ 384228 h 802111"/>
              <a:gd name="connsiteX891" fmla="*/ 2627046 w 2789659"/>
              <a:gd name="connsiteY891" fmla="*/ 384228 h 802111"/>
              <a:gd name="connsiteX892" fmla="*/ 2627046 w 2789659"/>
              <a:gd name="connsiteY892" fmla="*/ 373010 h 802111"/>
              <a:gd name="connsiteX893" fmla="*/ 2629850 w 2789659"/>
              <a:gd name="connsiteY893" fmla="*/ 373010 h 802111"/>
              <a:gd name="connsiteX894" fmla="*/ 2641065 w 2789659"/>
              <a:gd name="connsiteY894" fmla="*/ 381423 h 802111"/>
              <a:gd name="connsiteX895" fmla="*/ 2641065 w 2789659"/>
              <a:gd name="connsiteY895" fmla="*/ 378619 h 802111"/>
              <a:gd name="connsiteX896" fmla="*/ 2643868 w 2789659"/>
              <a:gd name="connsiteY896" fmla="*/ 378619 h 802111"/>
              <a:gd name="connsiteX897" fmla="*/ 2649476 w 2789659"/>
              <a:gd name="connsiteY897" fmla="*/ 314113 h 802111"/>
              <a:gd name="connsiteX898" fmla="*/ 2655083 w 2789659"/>
              <a:gd name="connsiteY898" fmla="*/ 319723 h 802111"/>
              <a:gd name="connsiteX899" fmla="*/ 2655083 w 2789659"/>
              <a:gd name="connsiteY899" fmla="*/ 302895 h 802111"/>
              <a:gd name="connsiteX900" fmla="*/ 2657887 w 2789659"/>
              <a:gd name="connsiteY900" fmla="*/ 302895 h 802111"/>
              <a:gd name="connsiteX901" fmla="*/ 2657887 w 2789659"/>
              <a:gd name="connsiteY901" fmla="*/ 305700 h 802111"/>
              <a:gd name="connsiteX902" fmla="*/ 2663494 w 2789659"/>
              <a:gd name="connsiteY902" fmla="*/ 300091 h 802111"/>
              <a:gd name="connsiteX903" fmla="*/ 2663494 w 2789659"/>
              <a:gd name="connsiteY903" fmla="*/ 356182 h 802111"/>
              <a:gd name="connsiteX904" fmla="*/ 2666298 w 2789659"/>
              <a:gd name="connsiteY904" fmla="*/ 356182 h 802111"/>
              <a:gd name="connsiteX905" fmla="*/ 2666298 w 2789659"/>
              <a:gd name="connsiteY905" fmla="*/ 367401 h 802111"/>
              <a:gd name="connsiteX906" fmla="*/ 2669102 w 2789659"/>
              <a:gd name="connsiteY906" fmla="*/ 367401 h 802111"/>
              <a:gd name="connsiteX907" fmla="*/ 2674709 w 2789659"/>
              <a:gd name="connsiteY907" fmla="*/ 364596 h 802111"/>
              <a:gd name="connsiteX908" fmla="*/ 2674709 w 2789659"/>
              <a:gd name="connsiteY908" fmla="*/ 384228 h 802111"/>
              <a:gd name="connsiteX909" fmla="*/ 2683120 w 2789659"/>
              <a:gd name="connsiteY909" fmla="*/ 384228 h 802111"/>
              <a:gd name="connsiteX910" fmla="*/ 2683120 w 2789659"/>
              <a:gd name="connsiteY910" fmla="*/ 373010 h 802111"/>
              <a:gd name="connsiteX911" fmla="*/ 2685924 w 2789659"/>
              <a:gd name="connsiteY911" fmla="*/ 373010 h 802111"/>
              <a:gd name="connsiteX912" fmla="*/ 2688727 w 2789659"/>
              <a:gd name="connsiteY912" fmla="*/ 319723 h 802111"/>
              <a:gd name="connsiteX913" fmla="*/ 2688727 w 2789659"/>
              <a:gd name="connsiteY913" fmla="*/ 300091 h 802111"/>
              <a:gd name="connsiteX914" fmla="*/ 2691531 w 2789659"/>
              <a:gd name="connsiteY914" fmla="*/ 300091 h 802111"/>
              <a:gd name="connsiteX915" fmla="*/ 2691531 w 2789659"/>
              <a:gd name="connsiteY915" fmla="*/ 333746 h 802111"/>
              <a:gd name="connsiteX916" fmla="*/ 2697138 w 2789659"/>
              <a:gd name="connsiteY916" fmla="*/ 333746 h 802111"/>
              <a:gd name="connsiteX917" fmla="*/ 2697138 w 2789659"/>
              <a:gd name="connsiteY917" fmla="*/ 353378 h 802111"/>
              <a:gd name="connsiteX918" fmla="*/ 2699942 w 2789659"/>
              <a:gd name="connsiteY918" fmla="*/ 353378 h 802111"/>
              <a:gd name="connsiteX919" fmla="*/ 2699942 w 2789659"/>
              <a:gd name="connsiteY919" fmla="*/ 339355 h 802111"/>
              <a:gd name="connsiteX920" fmla="*/ 2702746 w 2789659"/>
              <a:gd name="connsiteY920" fmla="*/ 339355 h 802111"/>
              <a:gd name="connsiteX921" fmla="*/ 2705549 w 2789659"/>
              <a:gd name="connsiteY921" fmla="*/ 367401 h 802111"/>
              <a:gd name="connsiteX922" fmla="*/ 2711157 w 2789659"/>
              <a:gd name="connsiteY922" fmla="*/ 367401 h 802111"/>
              <a:gd name="connsiteX923" fmla="*/ 2711157 w 2789659"/>
              <a:gd name="connsiteY923" fmla="*/ 375814 h 802111"/>
              <a:gd name="connsiteX924" fmla="*/ 2716764 w 2789659"/>
              <a:gd name="connsiteY924" fmla="*/ 373010 h 802111"/>
              <a:gd name="connsiteX925" fmla="*/ 2716764 w 2789659"/>
              <a:gd name="connsiteY925" fmla="*/ 384228 h 802111"/>
              <a:gd name="connsiteX926" fmla="*/ 2722371 w 2789659"/>
              <a:gd name="connsiteY926" fmla="*/ 384228 h 802111"/>
              <a:gd name="connsiteX927" fmla="*/ 2722371 w 2789659"/>
              <a:gd name="connsiteY927" fmla="*/ 387033 h 802111"/>
              <a:gd name="connsiteX928" fmla="*/ 2725175 w 2789659"/>
              <a:gd name="connsiteY928" fmla="*/ 387033 h 802111"/>
              <a:gd name="connsiteX929" fmla="*/ 2725175 w 2789659"/>
              <a:gd name="connsiteY929" fmla="*/ 384228 h 802111"/>
              <a:gd name="connsiteX930" fmla="*/ 2736390 w 2789659"/>
              <a:gd name="connsiteY930" fmla="*/ 384228 h 802111"/>
              <a:gd name="connsiteX931" fmla="*/ 2736390 w 2789659"/>
              <a:gd name="connsiteY931" fmla="*/ 389837 h 802111"/>
              <a:gd name="connsiteX932" fmla="*/ 2744801 w 2789659"/>
              <a:gd name="connsiteY932" fmla="*/ 387033 h 802111"/>
              <a:gd name="connsiteX933" fmla="*/ 2747605 w 2789659"/>
              <a:gd name="connsiteY933" fmla="*/ 395446 h 802111"/>
              <a:gd name="connsiteX934" fmla="*/ 2761623 w 2789659"/>
              <a:gd name="connsiteY934" fmla="*/ 389837 h 802111"/>
              <a:gd name="connsiteX935" fmla="*/ 2761623 w 2789659"/>
              <a:gd name="connsiteY935" fmla="*/ 395446 h 802111"/>
              <a:gd name="connsiteX936" fmla="*/ 2767230 w 2789659"/>
              <a:gd name="connsiteY936" fmla="*/ 392642 h 802111"/>
              <a:gd name="connsiteX937" fmla="*/ 2789660 w 2789659"/>
              <a:gd name="connsiteY937" fmla="*/ 401056 h 802111"/>
              <a:gd name="connsiteX938" fmla="*/ 2789660 w 2789659"/>
              <a:gd name="connsiteY938" fmla="*/ 406665 h 802111"/>
              <a:gd name="connsiteX939" fmla="*/ 2767230 w 2789659"/>
              <a:gd name="connsiteY939" fmla="*/ 409469 h 802111"/>
              <a:gd name="connsiteX940" fmla="*/ 2767230 w 2789659"/>
              <a:gd name="connsiteY940" fmla="*/ 412274 h 802111"/>
              <a:gd name="connsiteX941" fmla="*/ 2758819 w 2789659"/>
              <a:gd name="connsiteY941" fmla="*/ 415079 h 802111"/>
              <a:gd name="connsiteX942" fmla="*/ 2756016 w 2789659"/>
              <a:gd name="connsiteY942" fmla="*/ 409469 h 802111"/>
              <a:gd name="connsiteX943" fmla="*/ 2739194 w 2789659"/>
              <a:gd name="connsiteY943" fmla="*/ 415079 h 802111"/>
              <a:gd name="connsiteX944" fmla="*/ 2739194 w 2789659"/>
              <a:gd name="connsiteY944" fmla="*/ 412274 h 802111"/>
              <a:gd name="connsiteX945" fmla="*/ 2736390 w 2789659"/>
              <a:gd name="connsiteY945" fmla="*/ 412274 h 802111"/>
              <a:gd name="connsiteX946" fmla="*/ 2736390 w 2789659"/>
              <a:gd name="connsiteY946" fmla="*/ 420688 h 802111"/>
              <a:gd name="connsiteX947" fmla="*/ 2725175 w 2789659"/>
              <a:gd name="connsiteY947" fmla="*/ 426297 h 802111"/>
              <a:gd name="connsiteX948" fmla="*/ 2725175 w 2789659"/>
              <a:gd name="connsiteY948" fmla="*/ 417883 h 802111"/>
              <a:gd name="connsiteX949" fmla="*/ 2722371 w 2789659"/>
              <a:gd name="connsiteY949" fmla="*/ 417883 h 802111"/>
              <a:gd name="connsiteX950" fmla="*/ 2722371 w 2789659"/>
              <a:gd name="connsiteY950" fmla="*/ 423492 h 802111"/>
              <a:gd name="connsiteX951" fmla="*/ 2716764 w 2789659"/>
              <a:gd name="connsiteY951" fmla="*/ 420688 h 802111"/>
              <a:gd name="connsiteX952" fmla="*/ 2716764 w 2789659"/>
              <a:gd name="connsiteY952" fmla="*/ 429101 h 802111"/>
              <a:gd name="connsiteX953" fmla="*/ 2711157 w 2789659"/>
              <a:gd name="connsiteY953" fmla="*/ 429101 h 802111"/>
              <a:gd name="connsiteX954" fmla="*/ 2711157 w 2789659"/>
              <a:gd name="connsiteY954" fmla="*/ 434711 h 802111"/>
              <a:gd name="connsiteX955" fmla="*/ 2705549 w 2789659"/>
              <a:gd name="connsiteY955" fmla="*/ 434711 h 802111"/>
              <a:gd name="connsiteX956" fmla="*/ 2702746 w 2789659"/>
              <a:gd name="connsiteY956" fmla="*/ 440320 h 802111"/>
              <a:gd name="connsiteX957" fmla="*/ 2702746 w 2789659"/>
              <a:gd name="connsiteY957" fmla="*/ 471170 h 802111"/>
              <a:gd name="connsiteX958" fmla="*/ 2697138 w 2789659"/>
              <a:gd name="connsiteY958" fmla="*/ 468366 h 802111"/>
              <a:gd name="connsiteX959" fmla="*/ 2697138 w 2789659"/>
              <a:gd name="connsiteY959" fmla="*/ 485193 h 802111"/>
              <a:gd name="connsiteX960" fmla="*/ 2691531 w 2789659"/>
              <a:gd name="connsiteY960" fmla="*/ 485193 h 802111"/>
              <a:gd name="connsiteX961" fmla="*/ 2688727 w 2789659"/>
              <a:gd name="connsiteY961" fmla="*/ 521653 h 802111"/>
              <a:gd name="connsiteX962" fmla="*/ 2685924 w 2789659"/>
              <a:gd name="connsiteY962" fmla="*/ 426297 h 802111"/>
              <a:gd name="connsiteX963" fmla="*/ 2677513 w 2789659"/>
              <a:gd name="connsiteY963" fmla="*/ 423492 h 802111"/>
              <a:gd name="connsiteX964" fmla="*/ 2677513 w 2789659"/>
              <a:gd name="connsiteY964" fmla="*/ 420688 h 802111"/>
              <a:gd name="connsiteX965" fmla="*/ 2674709 w 2789659"/>
              <a:gd name="connsiteY965" fmla="*/ 420688 h 802111"/>
              <a:gd name="connsiteX966" fmla="*/ 2671905 w 2789659"/>
              <a:gd name="connsiteY966" fmla="*/ 437515 h 802111"/>
              <a:gd name="connsiteX967" fmla="*/ 2666298 w 2789659"/>
              <a:gd name="connsiteY967" fmla="*/ 437515 h 802111"/>
              <a:gd name="connsiteX968" fmla="*/ 2666298 w 2789659"/>
              <a:gd name="connsiteY968" fmla="*/ 448734 h 802111"/>
              <a:gd name="connsiteX969" fmla="*/ 2663494 w 2789659"/>
              <a:gd name="connsiteY969" fmla="*/ 448734 h 802111"/>
              <a:gd name="connsiteX970" fmla="*/ 2663494 w 2789659"/>
              <a:gd name="connsiteY970" fmla="*/ 471170 h 802111"/>
              <a:gd name="connsiteX971" fmla="*/ 2660691 w 2789659"/>
              <a:gd name="connsiteY971" fmla="*/ 516044 h 802111"/>
              <a:gd name="connsiteX972" fmla="*/ 2657887 w 2789659"/>
              <a:gd name="connsiteY972" fmla="*/ 516044 h 802111"/>
              <a:gd name="connsiteX973" fmla="*/ 2652279 w 2789659"/>
              <a:gd name="connsiteY973" fmla="*/ 473975 h 802111"/>
              <a:gd name="connsiteX974" fmla="*/ 2649476 w 2789659"/>
              <a:gd name="connsiteY974" fmla="*/ 473975 h 802111"/>
              <a:gd name="connsiteX975" fmla="*/ 2646672 w 2789659"/>
              <a:gd name="connsiteY975" fmla="*/ 479584 h 802111"/>
              <a:gd name="connsiteX976" fmla="*/ 2646672 w 2789659"/>
              <a:gd name="connsiteY976" fmla="*/ 429101 h 802111"/>
              <a:gd name="connsiteX977" fmla="*/ 2643868 w 2789659"/>
              <a:gd name="connsiteY977" fmla="*/ 429101 h 802111"/>
              <a:gd name="connsiteX978" fmla="*/ 2643868 w 2789659"/>
              <a:gd name="connsiteY978" fmla="*/ 420688 h 802111"/>
              <a:gd name="connsiteX979" fmla="*/ 2632654 w 2789659"/>
              <a:gd name="connsiteY979" fmla="*/ 420688 h 802111"/>
              <a:gd name="connsiteX980" fmla="*/ 2632654 w 2789659"/>
              <a:gd name="connsiteY980" fmla="*/ 426297 h 802111"/>
              <a:gd name="connsiteX981" fmla="*/ 2624243 w 2789659"/>
              <a:gd name="connsiteY981" fmla="*/ 423492 h 802111"/>
              <a:gd name="connsiteX982" fmla="*/ 2624243 w 2789659"/>
              <a:gd name="connsiteY982" fmla="*/ 440320 h 802111"/>
              <a:gd name="connsiteX983" fmla="*/ 2621439 w 2789659"/>
              <a:gd name="connsiteY983" fmla="*/ 440320 h 802111"/>
              <a:gd name="connsiteX984" fmla="*/ 2621439 w 2789659"/>
              <a:gd name="connsiteY984" fmla="*/ 437515 h 802111"/>
              <a:gd name="connsiteX985" fmla="*/ 2618635 w 2789659"/>
              <a:gd name="connsiteY985" fmla="*/ 448734 h 802111"/>
              <a:gd name="connsiteX986" fmla="*/ 2615832 w 2789659"/>
              <a:gd name="connsiteY986" fmla="*/ 448734 h 802111"/>
              <a:gd name="connsiteX987" fmla="*/ 2615832 w 2789659"/>
              <a:gd name="connsiteY987" fmla="*/ 443124 h 802111"/>
              <a:gd name="connsiteX988" fmla="*/ 2610224 w 2789659"/>
              <a:gd name="connsiteY988" fmla="*/ 443124 h 802111"/>
              <a:gd name="connsiteX989" fmla="*/ 2607421 w 2789659"/>
              <a:gd name="connsiteY989" fmla="*/ 443124 h 802111"/>
              <a:gd name="connsiteX990" fmla="*/ 2607421 w 2789659"/>
              <a:gd name="connsiteY990" fmla="*/ 459952 h 802111"/>
              <a:gd name="connsiteX991" fmla="*/ 2604617 w 2789659"/>
              <a:gd name="connsiteY991" fmla="*/ 465561 h 802111"/>
              <a:gd name="connsiteX992" fmla="*/ 2601813 w 2789659"/>
              <a:gd name="connsiteY992" fmla="*/ 465561 h 802111"/>
              <a:gd name="connsiteX993" fmla="*/ 2601813 w 2789659"/>
              <a:gd name="connsiteY993" fmla="*/ 443124 h 802111"/>
              <a:gd name="connsiteX994" fmla="*/ 2599010 w 2789659"/>
              <a:gd name="connsiteY994" fmla="*/ 443124 h 802111"/>
              <a:gd name="connsiteX995" fmla="*/ 2599010 w 2789659"/>
              <a:gd name="connsiteY995" fmla="*/ 437515 h 802111"/>
              <a:gd name="connsiteX996" fmla="*/ 2596206 w 2789659"/>
              <a:gd name="connsiteY996" fmla="*/ 437515 h 802111"/>
              <a:gd name="connsiteX997" fmla="*/ 2596206 w 2789659"/>
              <a:gd name="connsiteY997" fmla="*/ 423492 h 802111"/>
              <a:gd name="connsiteX998" fmla="*/ 2593402 w 2789659"/>
              <a:gd name="connsiteY998" fmla="*/ 423492 h 802111"/>
              <a:gd name="connsiteX999" fmla="*/ 2593402 w 2789659"/>
              <a:gd name="connsiteY999" fmla="*/ 426297 h 802111"/>
              <a:gd name="connsiteX1000" fmla="*/ 2590599 w 2789659"/>
              <a:gd name="connsiteY1000" fmla="*/ 426297 h 802111"/>
              <a:gd name="connsiteX1001" fmla="*/ 2587795 w 2789659"/>
              <a:gd name="connsiteY1001" fmla="*/ 443124 h 802111"/>
              <a:gd name="connsiteX1002" fmla="*/ 2584991 w 2789659"/>
              <a:gd name="connsiteY1002" fmla="*/ 443124 h 802111"/>
              <a:gd name="connsiteX1003" fmla="*/ 2584991 w 2789659"/>
              <a:gd name="connsiteY1003" fmla="*/ 431906 h 802111"/>
              <a:gd name="connsiteX1004" fmla="*/ 2576580 w 2789659"/>
              <a:gd name="connsiteY1004" fmla="*/ 434711 h 802111"/>
              <a:gd name="connsiteX1005" fmla="*/ 2576580 w 2789659"/>
              <a:gd name="connsiteY1005" fmla="*/ 423492 h 802111"/>
              <a:gd name="connsiteX1006" fmla="*/ 2573777 w 2789659"/>
              <a:gd name="connsiteY1006" fmla="*/ 423492 h 802111"/>
              <a:gd name="connsiteX1007" fmla="*/ 2573777 w 2789659"/>
              <a:gd name="connsiteY1007" fmla="*/ 434711 h 802111"/>
              <a:gd name="connsiteX1008" fmla="*/ 2570973 w 2789659"/>
              <a:gd name="connsiteY1008" fmla="*/ 434711 h 802111"/>
              <a:gd name="connsiteX1009" fmla="*/ 2568169 w 2789659"/>
              <a:gd name="connsiteY1009" fmla="*/ 429101 h 802111"/>
              <a:gd name="connsiteX1010" fmla="*/ 2568169 w 2789659"/>
              <a:gd name="connsiteY1010" fmla="*/ 445929 h 802111"/>
              <a:gd name="connsiteX1011" fmla="*/ 2565365 w 2789659"/>
              <a:gd name="connsiteY1011" fmla="*/ 445929 h 802111"/>
              <a:gd name="connsiteX1012" fmla="*/ 2565365 w 2789659"/>
              <a:gd name="connsiteY1012" fmla="*/ 429101 h 802111"/>
              <a:gd name="connsiteX1013" fmla="*/ 2562562 w 2789659"/>
              <a:gd name="connsiteY1013" fmla="*/ 429101 h 802111"/>
              <a:gd name="connsiteX1014" fmla="*/ 2556954 w 2789659"/>
              <a:gd name="connsiteY1014" fmla="*/ 431906 h 802111"/>
              <a:gd name="connsiteX1015" fmla="*/ 2556954 w 2789659"/>
              <a:gd name="connsiteY1015" fmla="*/ 434711 h 802111"/>
              <a:gd name="connsiteX1016" fmla="*/ 2554151 w 2789659"/>
              <a:gd name="connsiteY1016" fmla="*/ 434711 h 802111"/>
              <a:gd name="connsiteX1017" fmla="*/ 2554151 w 2789659"/>
              <a:gd name="connsiteY1017" fmla="*/ 462756 h 802111"/>
              <a:gd name="connsiteX1018" fmla="*/ 2551347 w 2789659"/>
              <a:gd name="connsiteY1018" fmla="*/ 462756 h 802111"/>
              <a:gd name="connsiteX1019" fmla="*/ 2548543 w 2789659"/>
              <a:gd name="connsiteY1019" fmla="*/ 440320 h 802111"/>
              <a:gd name="connsiteX1020" fmla="*/ 2545740 w 2789659"/>
              <a:gd name="connsiteY1020" fmla="*/ 440320 h 802111"/>
              <a:gd name="connsiteX1021" fmla="*/ 2542936 w 2789659"/>
              <a:gd name="connsiteY1021" fmla="*/ 459952 h 802111"/>
              <a:gd name="connsiteX1022" fmla="*/ 2540132 w 2789659"/>
              <a:gd name="connsiteY1022" fmla="*/ 459952 h 802111"/>
              <a:gd name="connsiteX1023" fmla="*/ 2540132 w 2789659"/>
              <a:gd name="connsiteY1023" fmla="*/ 457147 h 802111"/>
              <a:gd name="connsiteX1024" fmla="*/ 2537329 w 2789659"/>
              <a:gd name="connsiteY1024" fmla="*/ 457147 h 802111"/>
              <a:gd name="connsiteX1025" fmla="*/ 2531721 w 2789659"/>
              <a:gd name="connsiteY1025" fmla="*/ 448734 h 802111"/>
              <a:gd name="connsiteX1026" fmla="*/ 2531721 w 2789659"/>
              <a:gd name="connsiteY1026" fmla="*/ 437515 h 802111"/>
              <a:gd name="connsiteX1027" fmla="*/ 2528918 w 2789659"/>
              <a:gd name="connsiteY1027" fmla="*/ 437515 h 802111"/>
              <a:gd name="connsiteX1028" fmla="*/ 2528918 w 2789659"/>
              <a:gd name="connsiteY1028" fmla="*/ 454343 h 802111"/>
              <a:gd name="connsiteX1029" fmla="*/ 2526114 w 2789659"/>
              <a:gd name="connsiteY1029" fmla="*/ 454343 h 802111"/>
              <a:gd name="connsiteX1030" fmla="*/ 2526114 w 2789659"/>
              <a:gd name="connsiteY1030" fmla="*/ 440320 h 802111"/>
              <a:gd name="connsiteX1031" fmla="*/ 2523310 w 2789659"/>
              <a:gd name="connsiteY1031" fmla="*/ 440320 h 802111"/>
              <a:gd name="connsiteX1032" fmla="*/ 2520507 w 2789659"/>
              <a:gd name="connsiteY1032" fmla="*/ 457147 h 802111"/>
              <a:gd name="connsiteX1033" fmla="*/ 2517703 w 2789659"/>
              <a:gd name="connsiteY1033" fmla="*/ 457147 h 802111"/>
              <a:gd name="connsiteX1034" fmla="*/ 2512096 w 2789659"/>
              <a:gd name="connsiteY1034" fmla="*/ 482389 h 802111"/>
              <a:gd name="connsiteX1035" fmla="*/ 2512096 w 2789659"/>
              <a:gd name="connsiteY1035" fmla="*/ 459952 h 802111"/>
              <a:gd name="connsiteX1036" fmla="*/ 2509292 w 2789659"/>
              <a:gd name="connsiteY1036" fmla="*/ 459952 h 802111"/>
              <a:gd name="connsiteX1037" fmla="*/ 2509292 w 2789659"/>
              <a:gd name="connsiteY1037" fmla="*/ 471170 h 802111"/>
              <a:gd name="connsiteX1038" fmla="*/ 2506488 w 2789659"/>
              <a:gd name="connsiteY1038" fmla="*/ 471170 h 802111"/>
              <a:gd name="connsiteX1039" fmla="*/ 2506488 w 2789659"/>
              <a:gd name="connsiteY1039" fmla="*/ 513239 h 802111"/>
              <a:gd name="connsiteX1040" fmla="*/ 2503685 w 2789659"/>
              <a:gd name="connsiteY1040" fmla="*/ 513239 h 802111"/>
              <a:gd name="connsiteX1041" fmla="*/ 2503685 w 2789659"/>
              <a:gd name="connsiteY1041" fmla="*/ 532871 h 802111"/>
              <a:gd name="connsiteX1042" fmla="*/ 2500881 w 2789659"/>
              <a:gd name="connsiteY1042" fmla="*/ 532871 h 802111"/>
              <a:gd name="connsiteX1043" fmla="*/ 2498077 w 2789659"/>
              <a:gd name="connsiteY1043" fmla="*/ 473975 h 802111"/>
              <a:gd name="connsiteX1044" fmla="*/ 2495274 w 2789659"/>
              <a:gd name="connsiteY1044" fmla="*/ 445929 h 802111"/>
              <a:gd name="connsiteX1045" fmla="*/ 2492470 w 2789659"/>
              <a:gd name="connsiteY1045" fmla="*/ 465561 h 802111"/>
              <a:gd name="connsiteX1046" fmla="*/ 2489666 w 2789659"/>
              <a:gd name="connsiteY1046" fmla="*/ 465561 h 802111"/>
              <a:gd name="connsiteX1047" fmla="*/ 2489666 w 2789659"/>
              <a:gd name="connsiteY1047" fmla="*/ 462756 h 802111"/>
              <a:gd name="connsiteX1048" fmla="*/ 2486862 w 2789659"/>
              <a:gd name="connsiteY1048" fmla="*/ 462756 h 802111"/>
              <a:gd name="connsiteX1049" fmla="*/ 2486862 w 2789659"/>
              <a:gd name="connsiteY1049" fmla="*/ 454343 h 802111"/>
              <a:gd name="connsiteX1050" fmla="*/ 2484059 w 2789659"/>
              <a:gd name="connsiteY1050" fmla="*/ 454343 h 802111"/>
              <a:gd name="connsiteX1051" fmla="*/ 2475648 w 2789659"/>
              <a:gd name="connsiteY1051" fmla="*/ 527262 h 802111"/>
              <a:gd name="connsiteX1052" fmla="*/ 2472844 w 2789659"/>
              <a:gd name="connsiteY1052" fmla="*/ 569331 h 802111"/>
              <a:gd name="connsiteX1053" fmla="*/ 2464433 w 2789659"/>
              <a:gd name="connsiteY1053" fmla="*/ 496411 h 802111"/>
              <a:gd name="connsiteX1054" fmla="*/ 2461629 w 2789659"/>
              <a:gd name="connsiteY1054" fmla="*/ 530066 h 802111"/>
              <a:gd name="connsiteX1055" fmla="*/ 2456022 w 2789659"/>
              <a:gd name="connsiteY1055" fmla="*/ 473975 h 802111"/>
              <a:gd name="connsiteX1056" fmla="*/ 2450415 w 2789659"/>
              <a:gd name="connsiteY1056" fmla="*/ 445929 h 802111"/>
              <a:gd name="connsiteX1057" fmla="*/ 2442004 w 2789659"/>
              <a:gd name="connsiteY1057" fmla="*/ 499216 h 802111"/>
              <a:gd name="connsiteX1058" fmla="*/ 2436396 w 2789659"/>
              <a:gd name="connsiteY1058" fmla="*/ 499216 h 802111"/>
              <a:gd name="connsiteX1059" fmla="*/ 2436396 w 2789659"/>
              <a:gd name="connsiteY1059" fmla="*/ 521653 h 802111"/>
              <a:gd name="connsiteX1060" fmla="*/ 2433593 w 2789659"/>
              <a:gd name="connsiteY1060" fmla="*/ 521653 h 802111"/>
              <a:gd name="connsiteX1061" fmla="*/ 2433593 w 2789659"/>
              <a:gd name="connsiteY1061" fmla="*/ 510434 h 802111"/>
              <a:gd name="connsiteX1062" fmla="*/ 2430789 w 2789659"/>
              <a:gd name="connsiteY1062" fmla="*/ 510434 h 802111"/>
              <a:gd name="connsiteX1063" fmla="*/ 2430789 w 2789659"/>
              <a:gd name="connsiteY1063" fmla="*/ 521653 h 802111"/>
              <a:gd name="connsiteX1064" fmla="*/ 2427985 w 2789659"/>
              <a:gd name="connsiteY1064" fmla="*/ 521653 h 802111"/>
              <a:gd name="connsiteX1065" fmla="*/ 2419574 w 2789659"/>
              <a:gd name="connsiteY1065" fmla="*/ 471170 h 802111"/>
              <a:gd name="connsiteX1066" fmla="*/ 2419574 w 2789659"/>
              <a:gd name="connsiteY1066" fmla="*/ 443124 h 802111"/>
              <a:gd name="connsiteX1067" fmla="*/ 2416771 w 2789659"/>
              <a:gd name="connsiteY1067" fmla="*/ 443124 h 802111"/>
              <a:gd name="connsiteX1068" fmla="*/ 2416771 w 2789659"/>
              <a:gd name="connsiteY1068" fmla="*/ 437515 h 802111"/>
              <a:gd name="connsiteX1069" fmla="*/ 2413967 w 2789659"/>
              <a:gd name="connsiteY1069" fmla="*/ 437515 h 802111"/>
              <a:gd name="connsiteX1070" fmla="*/ 2413967 w 2789659"/>
              <a:gd name="connsiteY1070" fmla="*/ 451538 h 802111"/>
              <a:gd name="connsiteX1071" fmla="*/ 2411163 w 2789659"/>
              <a:gd name="connsiteY1071" fmla="*/ 451538 h 802111"/>
              <a:gd name="connsiteX1072" fmla="*/ 2408360 w 2789659"/>
              <a:gd name="connsiteY1072" fmla="*/ 445929 h 802111"/>
              <a:gd name="connsiteX1073" fmla="*/ 2408360 w 2789659"/>
              <a:gd name="connsiteY1073" fmla="*/ 457147 h 802111"/>
              <a:gd name="connsiteX1074" fmla="*/ 2405556 w 2789659"/>
              <a:gd name="connsiteY1074" fmla="*/ 457147 h 802111"/>
              <a:gd name="connsiteX1075" fmla="*/ 2405556 w 2789659"/>
              <a:gd name="connsiteY1075" fmla="*/ 431906 h 802111"/>
              <a:gd name="connsiteX1076" fmla="*/ 2391537 w 2789659"/>
              <a:gd name="connsiteY1076" fmla="*/ 434711 h 802111"/>
              <a:gd name="connsiteX1077" fmla="*/ 2388734 w 2789659"/>
              <a:gd name="connsiteY1077" fmla="*/ 443124 h 802111"/>
              <a:gd name="connsiteX1078" fmla="*/ 2383126 w 2789659"/>
              <a:gd name="connsiteY1078" fmla="*/ 440320 h 802111"/>
              <a:gd name="connsiteX1079" fmla="*/ 2383126 w 2789659"/>
              <a:gd name="connsiteY1079" fmla="*/ 451538 h 802111"/>
              <a:gd name="connsiteX1080" fmla="*/ 2380323 w 2789659"/>
              <a:gd name="connsiteY1080" fmla="*/ 451538 h 802111"/>
              <a:gd name="connsiteX1081" fmla="*/ 2380323 w 2789659"/>
              <a:gd name="connsiteY1081" fmla="*/ 465561 h 802111"/>
              <a:gd name="connsiteX1082" fmla="*/ 2377519 w 2789659"/>
              <a:gd name="connsiteY1082" fmla="*/ 465561 h 802111"/>
              <a:gd name="connsiteX1083" fmla="*/ 2377519 w 2789659"/>
              <a:gd name="connsiteY1083" fmla="*/ 462756 h 802111"/>
              <a:gd name="connsiteX1084" fmla="*/ 2374715 w 2789659"/>
              <a:gd name="connsiteY1084" fmla="*/ 462756 h 802111"/>
              <a:gd name="connsiteX1085" fmla="*/ 2374715 w 2789659"/>
              <a:gd name="connsiteY1085" fmla="*/ 454343 h 802111"/>
              <a:gd name="connsiteX1086" fmla="*/ 2371912 w 2789659"/>
              <a:gd name="connsiteY1086" fmla="*/ 454343 h 802111"/>
              <a:gd name="connsiteX1087" fmla="*/ 2371912 w 2789659"/>
              <a:gd name="connsiteY1087" fmla="*/ 459952 h 802111"/>
              <a:gd name="connsiteX1088" fmla="*/ 2369108 w 2789659"/>
              <a:gd name="connsiteY1088" fmla="*/ 459952 h 802111"/>
              <a:gd name="connsiteX1089" fmla="*/ 2369108 w 2789659"/>
              <a:gd name="connsiteY1089" fmla="*/ 479584 h 802111"/>
              <a:gd name="connsiteX1090" fmla="*/ 2366304 w 2789659"/>
              <a:gd name="connsiteY1090" fmla="*/ 479584 h 802111"/>
              <a:gd name="connsiteX1091" fmla="*/ 2360697 w 2789659"/>
              <a:gd name="connsiteY1091" fmla="*/ 454343 h 802111"/>
              <a:gd name="connsiteX1092" fmla="*/ 2360697 w 2789659"/>
              <a:gd name="connsiteY1092" fmla="*/ 459952 h 802111"/>
              <a:gd name="connsiteX1093" fmla="*/ 2357893 w 2789659"/>
              <a:gd name="connsiteY1093" fmla="*/ 459952 h 802111"/>
              <a:gd name="connsiteX1094" fmla="*/ 2357893 w 2789659"/>
              <a:gd name="connsiteY1094" fmla="*/ 482389 h 802111"/>
              <a:gd name="connsiteX1095" fmla="*/ 2355090 w 2789659"/>
              <a:gd name="connsiteY1095" fmla="*/ 482389 h 802111"/>
              <a:gd name="connsiteX1096" fmla="*/ 2355090 w 2789659"/>
              <a:gd name="connsiteY1096" fmla="*/ 476779 h 802111"/>
              <a:gd name="connsiteX1097" fmla="*/ 2352286 w 2789659"/>
              <a:gd name="connsiteY1097" fmla="*/ 482389 h 802111"/>
              <a:gd name="connsiteX1098" fmla="*/ 2343875 w 2789659"/>
              <a:gd name="connsiteY1098" fmla="*/ 479584 h 802111"/>
              <a:gd name="connsiteX1099" fmla="*/ 2338268 w 2789659"/>
              <a:gd name="connsiteY1099" fmla="*/ 513239 h 802111"/>
              <a:gd name="connsiteX1100" fmla="*/ 2335464 w 2789659"/>
              <a:gd name="connsiteY1100" fmla="*/ 538480 h 802111"/>
              <a:gd name="connsiteX1101" fmla="*/ 2332660 w 2789659"/>
              <a:gd name="connsiteY1101" fmla="*/ 507630 h 802111"/>
              <a:gd name="connsiteX1102" fmla="*/ 2332660 w 2789659"/>
              <a:gd name="connsiteY1102" fmla="*/ 527262 h 802111"/>
              <a:gd name="connsiteX1103" fmla="*/ 2329857 w 2789659"/>
              <a:gd name="connsiteY1103" fmla="*/ 527262 h 802111"/>
              <a:gd name="connsiteX1104" fmla="*/ 2329857 w 2789659"/>
              <a:gd name="connsiteY1104" fmla="*/ 507630 h 802111"/>
              <a:gd name="connsiteX1105" fmla="*/ 2327053 w 2789659"/>
              <a:gd name="connsiteY1105" fmla="*/ 507630 h 802111"/>
              <a:gd name="connsiteX1106" fmla="*/ 2327053 w 2789659"/>
              <a:gd name="connsiteY1106" fmla="*/ 510434 h 802111"/>
              <a:gd name="connsiteX1107" fmla="*/ 2321445 w 2789659"/>
              <a:gd name="connsiteY1107" fmla="*/ 504825 h 802111"/>
              <a:gd name="connsiteX1108" fmla="*/ 2318642 w 2789659"/>
              <a:gd name="connsiteY1108" fmla="*/ 532871 h 802111"/>
              <a:gd name="connsiteX1109" fmla="*/ 2315838 w 2789659"/>
              <a:gd name="connsiteY1109" fmla="*/ 532871 h 802111"/>
              <a:gd name="connsiteX1110" fmla="*/ 2315838 w 2789659"/>
              <a:gd name="connsiteY1110" fmla="*/ 518848 h 802111"/>
              <a:gd name="connsiteX1111" fmla="*/ 2310231 w 2789659"/>
              <a:gd name="connsiteY1111" fmla="*/ 518848 h 802111"/>
              <a:gd name="connsiteX1112" fmla="*/ 2301820 w 2789659"/>
              <a:gd name="connsiteY1112" fmla="*/ 572135 h 802111"/>
              <a:gd name="connsiteX1113" fmla="*/ 2299016 w 2789659"/>
              <a:gd name="connsiteY1113" fmla="*/ 532871 h 802111"/>
              <a:gd name="connsiteX1114" fmla="*/ 2299016 w 2789659"/>
              <a:gd name="connsiteY1114" fmla="*/ 546894 h 802111"/>
              <a:gd name="connsiteX1115" fmla="*/ 2296212 w 2789659"/>
              <a:gd name="connsiteY1115" fmla="*/ 546894 h 802111"/>
              <a:gd name="connsiteX1116" fmla="*/ 2296212 w 2789659"/>
              <a:gd name="connsiteY1116" fmla="*/ 530066 h 802111"/>
              <a:gd name="connsiteX1117" fmla="*/ 2293409 w 2789659"/>
              <a:gd name="connsiteY1117" fmla="*/ 532871 h 802111"/>
              <a:gd name="connsiteX1118" fmla="*/ 2287801 w 2789659"/>
              <a:gd name="connsiteY1118" fmla="*/ 530066 h 802111"/>
              <a:gd name="connsiteX1119" fmla="*/ 2287801 w 2789659"/>
              <a:gd name="connsiteY1119" fmla="*/ 549699 h 802111"/>
              <a:gd name="connsiteX1120" fmla="*/ 2284998 w 2789659"/>
              <a:gd name="connsiteY1120" fmla="*/ 591767 h 802111"/>
              <a:gd name="connsiteX1121" fmla="*/ 2284998 w 2789659"/>
              <a:gd name="connsiteY1121" fmla="*/ 692732 h 802111"/>
              <a:gd name="connsiteX1122" fmla="*/ 2282194 w 2789659"/>
              <a:gd name="connsiteY1122" fmla="*/ 692732 h 802111"/>
              <a:gd name="connsiteX1123" fmla="*/ 2282194 w 2789659"/>
              <a:gd name="connsiteY1123" fmla="*/ 709560 h 802111"/>
              <a:gd name="connsiteX1124" fmla="*/ 2279390 w 2789659"/>
              <a:gd name="connsiteY1124" fmla="*/ 757238 h 802111"/>
              <a:gd name="connsiteX1125" fmla="*/ 2279390 w 2789659"/>
              <a:gd name="connsiteY1125" fmla="*/ 664687 h 802111"/>
              <a:gd name="connsiteX1126" fmla="*/ 2276587 w 2789659"/>
              <a:gd name="connsiteY1126" fmla="*/ 631032 h 802111"/>
              <a:gd name="connsiteX1127" fmla="*/ 2276587 w 2789659"/>
              <a:gd name="connsiteY1127" fmla="*/ 726387 h 802111"/>
              <a:gd name="connsiteX1128" fmla="*/ 2273783 w 2789659"/>
              <a:gd name="connsiteY1128" fmla="*/ 762847 h 802111"/>
              <a:gd name="connsiteX1129" fmla="*/ 2273783 w 2789659"/>
              <a:gd name="connsiteY1129" fmla="*/ 743215 h 802111"/>
              <a:gd name="connsiteX1130" fmla="*/ 2270979 w 2789659"/>
              <a:gd name="connsiteY1130" fmla="*/ 743215 h 802111"/>
              <a:gd name="connsiteX1131" fmla="*/ 2270979 w 2789659"/>
              <a:gd name="connsiteY1131" fmla="*/ 762847 h 802111"/>
              <a:gd name="connsiteX1132" fmla="*/ 2268176 w 2789659"/>
              <a:gd name="connsiteY1132" fmla="*/ 762847 h 802111"/>
              <a:gd name="connsiteX1133" fmla="*/ 2268176 w 2789659"/>
              <a:gd name="connsiteY1133" fmla="*/ 687123 h 802111"/>
              <a:gd name="connsiteX1134" fmla="*/ 2265372 w 2789659"/>
              <a:gd name="connsiteY1134" fmla="*/ 659077 h 802111"/>
              <a:gd name="connsiteX1135" fmla="*/ 2265372 w 2789659"/>
              <a:gd name="connsiteY1135" fmla="*/ 712364 h 802111"/>
              <a:gd name="connsiteX1136" fmla="*/ 2262568 w 2789659"/>
              <a:gd name="connsiteY1136" fmla="*/ 712364 h 802111"/>
              <a:gd name="connsiteX1137" fmla="*/ 2262568 w 2789659"/>
              <a:gd name="connsiteY1137" fmla="*/ 709560 h 802111"/>
              <a:gd name="connsiteX1138" fmla="*/ 2259765 w 2789659"/>
              <a:gd name="connsiteY1138" fmla="*/ 664687 h 802111"/>
              <a:gd name="connsiteX1139" fmla="*/ 2256961 w 2789659"/>
              <a:gd name="connsiteY1139" fmla="*/ 611399 h 802111"/>
              <a:gd name="connsiteX1140" fmla="*/ 2254157 w 2789659"/>
              <a:gd name="connsiteY1140" fmla="*/ 611399 h 802111"/>
              <a:gd name="connsiteX1141" fmla="*/ 2254157 w 2789659"/>
              <a:gd name="connsiteY1141" fmla="*/ 560917 h 802111"/>
              <a:gd name="connsiteX1142" fmla="*/ 2248550 w 2789659"/>
              <a:gd name="connsiteY1142" fmla="*/ 513239 h 802111"/>
              <a:gd name="connsiteX1143" fmla="*/ 2248550 w 2789659"/>
              <a:gd name="connsiteY1143" fmla="*/ 521653 h 802111"/>
              <a:gd name="connsiteX1144" fmla="*/ 2245746 w 2789659"/>
              <a:gd name="connsiteY1144" fmla="*/ 521653 h 802111"/>
              <a:gd name="connsiteX1145" fmla="*/ 2231728 w 2789659"/>
              <a:gd name="connsiteY1145" fmla="*/ 431906 h 802111"/>
              <a:gd name="connsiteX1146" fmla="*/ 2231728 w 2789659"/>
              <a:gd name="connsiteY1146" fmla="*/ 445929 h 802111"/>
              <a:gd name="connsiteX1147" fmla="*/ 2228924 w 2789659"/>
              <a:gd name="connsiteY1147" fmla="*/ 445929 h 802111"/>
              <a:gd name="connsiteX1148" fmla="*/ 2228924 w 2789659"/>
              <a:gd name="connsiteY1148" fmla="*/ 434711 h 802111"/>
              <a:gd name="connsiteX1149" fmla="*/ 2226120 w 2789659"/>
              <a:gd name="connsiteY1149" fmla="*/ 434711 h 802111"/>
              <a:gd name="connsiteX1150" fmla="*/ 2226120 w 2789659"/>
              <a:gd name="connsiteY1150" fmla="*/ 451538 h 802111"/>
              <a:gd name="connsiteX1151" fmla="*/ 2223317 w 2789659"/>
              <a:gd name="connsiteY1151" fmla="*/ 451538 h 802111"/>
              <a:gd name="connsiteX1152" fmla="*/ 2214906 w 2789659"/>
              <a:gd name="connsiteY1152" fmla="*/ 431906 h 802111"/>
              <a:gd name="connsiteX1153" fmla="*/ 2209298 w 2789659"/>
              <a:gd name="connsiteY1153" fmla="*/ 431906 h 802111"/>
              <a:gd name="connsiteX1154" fmla="*/ 2209298 w 2789659"/>
              <a:gd name="connsiteY1154" fmla="*/ 437515 h 802111"/>
              <a:gd name="connsiteX1155" fmla="*/ 2200887 w 2789659"/>
              <a:gd name="connsiteY1155" fmla="*/ 434711 h 802111"/>
              <a:gd name="connsiteX1156" fmla="*/ 2198084 w 2789659"/>
              <a:gd name="connsiteY1156" fmla="*/ 448734 h 802111"/>
              <a:gd name="connsiteX1157" fmla="*/ 2195280 w 2789659"/>
              <a:gd name="connsiteY1157" fmla="*/ 448734 h 802111"/>
              <a:gd name="connsiteX1158" fmla="*/ 2192476 w 2789659"/>
              <a:gd name="connsiteY1158" fmla="*/ 434711 h 802111"/>
              <a:gd name="connsiteX1159" fmla="*/ 2184065 w 2789659"/>
              <a:gd name="connsiteY1159" fmla="*/ 434711 h 802111"/>
              <a:gd name="connsiteX1160" fmla="*/ 2184065 w 2789659"/>
              <a:gd name="connsiteY1160" fmla="*/ 437515 h 802111"/>
              <a:gd name="connsiteX1161" fmla="*/ 2181262 w 2789659"/>
              <a:gd name="connsiteY1161" fmla="*/ 445929 h 802111"/>
              <a:gd name="connsiteX1162" fmla="*/ 2178458 w 2789659"/>
              <a:gd name="connsiteY1162" fmla="*/ 445929 h 802111"/>
              <a:gd name="connsiteX1163" fmla="*/ 2178458 w 2789659"/>
              <a:gd name="connsiteY1163" fmla="*/ 443124 h 802111"/>
              <a:gd name="connsiteX1164" fmla="*/ 2175654 w 2789659"/>
              <a:gd name="connsiteY1164" fmla="*/ 443124 h 802111"/>
              <a:gd name="connsiteX1165" fmla="*/ 2175654 w 2789659"/>
              <a:gd name="connsiteY1165" fmla="*/ 451538 h 802111"/>
              <a:gd name="connsiteX1166" fmla="*/ 2172851 w 2789659"/>
              <a:gd name="connsiteY1166" fmla="*/ 451538 h 802111"/>
              <a:gd name="connsiteX1167" fmla="*/ 2172851 w 2789659"/>
              <a:gd name="connsiteY1167" fmla="*/ 440320 h 802111"/>
              <a:gd name="connsiteX1168" fmla="*/ 2170047 w 2789659"/>
              <a:gd name="connsiteY1168" fmla="*/ 440320 h 802111"/>
              <a:gd name="connsiteX1169" fmla="*/ 2170047 w 2789659"/>
              <a:gd name="connsiteY1169" fmla="*/ 451538 h 802111"/>
              <a:gd name="connsiteX1170" fmla="*/ 2167243 w 2789659"/>
              <a:gd name="connsiteY1170" fmla="*/ 451538 h 802111"/>
              <a:gd name="connsiteX1171" fmla="*/ 2167243 w 2789659"/>
              <a:gd name="connsiteY1171" fmla="*/ 440320 h 802111"/>
              <a:gd name="connsiteX1172" fmla="*/ 2164440 w 2789659"/>
              <a:gd name="connsiteY1172" fmla="*/ 440320 h 802111"/>
              <a:gd name="connsiteX1173" fmla="*/ 2158832 w 2789659"/>
              <a:gd name="connsiteY1173" fmla="*/ 462756 h 802111"/>
              <a:gd name="connsiteX1174" fmla="*/ 2158832 w 2789659"/>
              <a:gd name="connsiteY1174" fmla="*/ 443124 h 802111"/>
              <a:gd name="connsiteX1175" fmla="*/ 2150421 w 2789659"/>
              <a:gd name="connsiteY1175" fmla="*/ 443124 h 802111"/>
              <a:gd name="connsiteX1176" fmla="*/ 2150421 w 2789659"/>
              <a:gd name="connsiteY1176" fmla="*/ 465561 h 802111"/>
              <a:gd name="connsiteX1177" fmla="*/ 2147617 w 2789659"/>
              <a:gd name="connsiteY1177" fmla="*/ 465561 h 802111"/>
              <a:gd name="connsiteX1178" fmla="*/ 2144814 w 2789659"/>
              <a:gd name="connsiteY1178" fmla="*/ 431906 h 802111"/>
              <a:gd name="connsiteX1179" fmla="*/ 2139206 w 2789659"/>
              <a:gd name="connsiteY1179" fmla="*/ 437515 h 802111"/>
              <a:gd name="connsiteX1180" fmla="*/ 2139206 w 2789659"/>
              <a:gd name="connsiteY1180" fmla="*/ 445929 h 802111"/>
              <a:gd name="connsiteX1181" fmla="*/ 2136403 w 2789659"/>
              <a:gd name="connsiteY1181" fmla="*/ 445929 h 802111"/>
              <a:gd name="connsiteX1182" fmla="*/ 2133599 w 2789659"/>
              <a:gd name="connsiteY1182" fmla="*/ 431906 h 802111"/>
              <a:gd name="connsiteX1183" fmla="*/ 2130795 w 2789659"/>
              <a:gd name="connsiteY1183" fmla="*/ 431906 h 802111"/>
              <a:gd name="connsiteX1184" fmla="*/ 2130795 w 2789659"/>
              <a:gd name="connsiteY1184" fmla="*/ 448734 h 802111"/>
              <a:gd name="connsiteX1185" fmla="*/ 2127992 w 2789659"/>
              <a:gd name="connsiteY1185" fmla="*/ 448734 h 802111"/>
              <a:gd name="connsiteX1186" fmla="*/ 2125188 w 2789659"/>
              <a:gd name="connsiteY1186" fmla="*/ 443124 h 802111"/>
              <a:gd name="connsiteX1187" fmla="*/ 2119581 w 2789659"/>
              <a:gd name="connsiteY1187" fmla="*/ 490802 h 802111"/>
              <a:gd name="connsiteX1188" fmla="*/ 2116777 w 2789659"/>
              <a:gd name="connsiteY1188" fmla="*/ 459952 h 802111"/>
              <a:gd name="connsiteX1189" fmla="*/ 2111170 w 2789659"/>
              <a:gd name="connsiteY1189" fmla="*/ 558112 h 802111"/>
              <a:gd name="connsiteX1190" fmla="*/ 2105562 w 2789659"/>
              <a:gd name="connsiteY1190" fmla="*/ 558112 h 802111"/>
              <a:gd name="connsiteX1191" fmla="*/ 2099955 w 2789659"/>
              <a:gd name="connsiteY1191" fmla="*/ 476779 h 802111"/>
              <a:gd name="connsiteX1192" fmla="*/ 2094348 w 2789659"/>
              <a:gd name="connsiteY1192" fmla="*/ 440320 h 802111"/>
              <a:gd name="connsiteX1193" fmla="*/ 2094348 w 2789659"/>
              <a:gd name="connsiteY1193" fmla="*/ 445929 h 802111"/>
              <a:gd name="connsiteX1194" fmla="*/ 2088740 w 2789659"/>
              <a:gd name="connsiteY1194" fmla="*/ 471170 h 802111"/>
              <a:gd name="connsiteX1195" fmla="*/ 2085936 w 2789659"/>
              <a:gd name="connsiteY1195" fmla="*/ 471170 h 802111"/>
              <a:gd name="connsiteX1196" fmla="*/ 2085936 w 2789659"/>
              <a:gd name="connsiteY1196" fmla="*/ 476779 h 802111"/>
              <a:gd name="connsiteX1197" fmla="*/ 2083133 w 2789659"/>
              <a:gd name="connsiteY1197" fmla="*/ 476779 h 802111"/>
              <a:gd name="connsiteX1198" fmla="*/ 2083133 w 2789659"/>
              <a:gd name="connsiteY1198" fmla="*/ 524457 h 802111"/>
              <a:gd name="connsiteX1199" fmla="*/ 2080329 w 2789659"/>
              <a:gd name="connsiteY1199" fmla="*/ 560917 h 802111"/>
              <a:gd name="connsiteX1200" fmla="*/ 2080329 w 2789659"/>
              <a:gd name="connsiteY1200" fmla="*/ 538480 h 802111"/>
              <a:gd name="connsiteX1201" fmla="*/ 2074722 w 2789659"/>
              <a:gd name="connsiteY1201" fmla="*/ 535676 h 802111"/>
              <a:gd name="connsiteX1202" fmla="*/ 2071918 w 2789659"/>
              <a:gd name="connsiteY1202" fmla="*/ 502021 h 802111"/>
              <a:gd name="connsiteX1203" fmla="*/ 2071918 w 2789659"/>
              <a:gd name="connsiteY1203" fmla="*/ 518848 h 802111"/>
              <a:gd name="connsiteX1204" fmla="*/ 2069114 w 2789659"/>
              <a:gd name="connsiteY1204" fmla="*/ 518848 h 802111"/>
              <a:gd name="connsiteX1205" fmla="*/ 2069114 w 2789659"/>
              <a:gd name="connsiteY1205" fmla="*/ 510434 h 802111"/>
              <a:gd name="connsiteX1206" fmla="*/ 2066311 w 2789659"/>
              <a:gd name="connsiteY1206" fmla="*/ 510434 h 802111"/>
              <a:gd name="connsiteX1207" fmla="*/ 2063507 w 2789659"/>
              <a:gd name="connsiteY1207" fmla="*/ 516044 h 802111"/>
              <a:gd name="connsiteX1208" fmla="*/ 2063507 w 2789659"/>
              <a:gd name="connsiteY1208" fmla="*/ 476779 h 802111"/>
              <a:gd name="connsiteX1209" fmla="*/ 2057900 w 2789659"/>
              <a:gd name="connsiteY1209" fmla="*/ 479584 h 802111"/>
              <a:gd name="connsiteX1210" fmla="*/ 2057900 w 2789659"/>
              <a:gd name="connsiteY1210" fmla="*/ 451538 h 802111"/>
              <a:gd name="connsiteX1211" fmla="*/ 2055096 w 2789659"/>
              <a:gd name="connsiteY1211" fmla="*/ 451538 h 802111"/>
              <a:gd name="connsiteX1212" fmla="*/ 2055096 w 2789659"/>
              <a:gd name="connsiteY1212" fmla="*/ 431906 h 802111"/>
              <a:gd name="connsiteX1213" fmla="*/ 2052292 w 2789659"/>
              <a:gd name="connsiteY1213" fmla="*/ 431906 h 802111"/>
              <a:gd name="connsiteX1214" fmla="*/ 2052292 w 2789659"/>
              <a:gd name="connsiteY1214" fmla="*/ 459952 h 802111"/>
              <a:gd name="connsiteX1215" fmla="*/ 2046685 w 2789659"/>
              <a:gd name="connsiteY1215" fmla="*/ 459952 h 802111"/>
              <a:gd name="connsiteX1216" fmla="*/ 2043881 w 2789659"/>
              <a:gd name="connsiteY1216" fmla="*/ 476779 h 802111"/>
              <a:gd name="connsiteX1217" fmla="*/ 2041078 w 2789659"/>
              <a:gd name="connsiteY1217" fmla="*/ 476779 h 802111"/>
              <a:gd name="connsiteX1218" fmla="*/ 2035470 w 2789659"/>
              <a:gd name="connsiteY1218" fmla="*/ 451538 h 802111"/>
              <a:gd name="connsiteX1219" fmla="*/ 2032667 w 2789659"/>
              <a:gd name="connsiteY1219" fmla="*/ 451538 h 802111"/>
              <a:gd name="connsiteX1220" fmla="*/ 2029863 w 2789659"/>
              <a:gd name="connsiteY1220" fmla="*/ 468366 h 802111"/>
              <a:gd name="connsiteX1221" fmla="*/ 2027059 w 2789659"/>
              <a:gd name="connsiteY1221" fmla="*/ 468366 h 802111"/>
              <a:gd name="connsiteX1222" fmla="*/ 2027059 w 2789659"/>
              <a:gd name="connsiteY1222" fmla="*/ 443124 h 802111"/>
              <a:gd name="connsiteX1223" fmla="*/ 2021452 w 2789659"/>
              <a:gd name="connsiteY1223" fmla="*/ 443124 h 802111"/>
              <a:gd name="connsiteX1224" fmla="*/ 2015845 w 2789659"/>
              <a:gd name="connsiteY1224" fmla="*/ 468366 h 802111"/>
              <a:gd name="connsiteX1225" fmla="*/ 2010237 w 2789659"/>
              <a:gd name="connsiteY1225" fmla="*/ 434711 h 802111"/>
              <a:gd name="connsiteX1226" fmla="*/ 2004630 w 2789659"/>
              <a:gd name="connsiteY1226" fmla="*/ 473975 h 802111"/>
              <a:gd name="connsiteX1227" fmla="*/ 2004630 w 2789659"/>
              <a:gd name="connsiteY1227" fmla="*/ 468366 h 802111"/>
              <a:gd name="connsiteX1228" fmla="*/ 2001826 w 2789659"/>
              <a:gd name="connsiteY1228" fmla="*/ 468366 h 802111"/>
              <a:gd name="connsiteX1229" fmla="*/ 2001826 w 2789659"/>
              <a:gd name="connsiteY1229" fmla="*/ 457147 h 802111"/>
              <a:gd name="connsiteX1230" fmla="*/ 1999022 w 2789659"/>
              <a:gd name="connsiteY1230" fmla="*/ 457147 h 802111"/>
              <a:gd name="connsiteX1231" fmla="*/ 1999022 w 2789659"/>
              <a:gd name="connsiteY1231" fmla="*/ 459952 h 802111"/>
              <a:gd name="connsiteX1232" fmla="*/ 1996219 w 2789659"/>
              <a:gd name="connsiteY1232" fmla="*/ 459952 h 802111"/>
              <a:gd name="connsiteX1233" fmla="*/ 1996219 w 2789659"/>
              <a:gd name="connsiteY1233" fmla="*/ 471170 h 802111"/>
              <a:gd name="connsiteX1234" fmla="*/ 1993415 w 2789659"/>
              <a:gd name="connsiteY1234" fmla="*/ 471170 h 802111"/>
              <a:gd name="connsiteX1235" fmla="*/ 1987808 w 2789659"/>
              <a:gd name="connsiteY1235" fmla="*/ 437515 h 802111"/>
              <a:gd name="connsiteX1236" fmla="*/ 1985004 w 2789659"/>
              <a:gd name="connsiteY1236" fmla="*/ 465561 h 802111"/>
              <a:gd name="connsiteX1237" fmla="*/ 1982200 w 2789659"/>
              <a:gd name="connsiteY1237" fmla="*/ 443124 h 802111"/>
              <a:gd name="connsiteX1238" fmla="*/ 1973789 w 2789659"/>
              <a:gd name="connsiteY1238" fmla="*/ 445929 h 802111"/>
              <a:gd name="connsiteX1239" fmla="*/ 1973789 w 2789659"/>
              <a:gd name="connsiteY1239" fmla="*/ 448734 h 802111"/>
              <a:gd name="connsiteX1240" fmla="*/ 1970986 w 2789659"/>
              <a:gd name="connsiteY1240" fmla="*/ 448734 h 802111"/>
              <a:gd name="connsiteX1241" fmla="*/ 1970986 w 2789659"/>
              <a:gd name="connsiteY1241" fmla="*/ 459952 h 802111"/>
              <a:gd name="connsiteX1242" fmla="*/ 1968182 w 2789659"/>
              <a:gd name="connsiteY1242" fmla="*/ 459952 h 802111"/>
              <a:gd name="connsiteX1243" fmla="*/ 1968182 w 2789659"/>
              <a:gd name="connsiteY1243" fmla="*/ 451538 h 802111"/>
              <a:gd name="connsiteX1244" fmla="*/ 1965378 w 2789659"/>
              <a:gd name="connsiteY1244" fmla="*/ 451538 h 802111"/>
              <a:gd name="connsiteX1245" fmla="*/ 1962575 w 2789659"/>
              <a:gd name="connsiteY1245" fmla="*/ 482389 h 802111"/>
              <a:gd name="connsiteX1246" fmla="*/ 1962575 w 2789659"/>
              <a:gd name="connsiteY1246" fmla="*/ 468366 h 802111"/>
              <a:gd name="connsiteX1247" fmla="*/ 1959771 w 2789659"/>
              <a:gd name="connsiteY1247" fmla="*/ 468366 h 802111"/>
              <a:gd name="connsiteX1248" fmla="*/ 1959771 w 2789659"/>
              <a:gd name="connsiteY1248" fmla="*/ 482389 h 802111"/>
              <a:gd name="connsiteX1249" fmla="*/ 1956967 w 2789659"/>
              <a:gd name="connsiteY1249" fmla="*/ 482389 h 802111"/>
              <a:gd name="connsiteX1250" fmla="*/ 1951360 w 2789659"/>
              <a:gd name="connsiteY1250" fmla="*/ 457147 h 802111"/>
              <a:gd name="connsiteX1251" fmla="*/ 1951360 w 2789659"/>
              <a:gd name="connsiteY1251" fmla="*/ 482389 h 802111"/>
              <a:gd name="connsiteX1252" fmla="*/ 1945753 w 2789659"/>
              <a:gd name="connsiteY1252" fmla="*/ 485193 h 802111"/>
              <a:gd name="connsiteX1253" fmla="*/ 1945753 w 2789659"/>
              <a:gd name="connsiteY1253" fmla="*/ 532871 h 802111"/>
              <a:gd name="connsiteX1254" fmla="*/ 1942949 w 2789659"/>
              <a:gd name="connsiteY1254" fmla="*/ 549699 h 802111"/>
              <a:gd name="connsiteX1255" fmla="*/ 1940145 w 2789659"/>
              <a:gd name="connsiteY1255" fmla="*/ 549699 h 802111"/>
              <a:gd name="connsiteX1256" fmla="*/ 1940145 w 2789659"/>
              <a:gd name="connsiteY1256" fmla="*/ 574940 h 802111"/>
              <a:gd name="connsiteX1257" fmla="*/ 1937342 w 2789659"/>
              <a:gd name="connsiteY1257" fmla="*/ 574940 h 802111"/>
              <a:gd name="connsiteX1258" fmla="*/ 1937342 w 2789659"/>
              <a:gd name="connsiteY1258" fmla="*/ 636641 h 802111"/>
              <a:gd name="connsiteX1259" fmla="*/ 1934538 w 2789659"/>
              <a:gd name="connsiteY1259" fmla="*/ 636641 h 802111"/>
              <a:gd name="connsiteX1260" fmla="*/ 1934538 w 2789659"/>
              <a:gd name="connsiteY1260" fmla="*/ 642250 h 802111"/>
              <a:gd name="connsiteX1261" fmla="*/ 1931734 w 2789659"/>
              <a:gd name="connsiteY1261" fmla="*/ 642250 h 802111"/>
              <a:gd name="connsiteX1262" fmla="*/ 1931734 w 2789659"/>
              <a:gd name="connsiteY1262" fmla="*/ 681514 h 802111"/>
              <a:gd name="connsiteX1263" fmla="*/ 1928931 w 2789659"/>
              <a:gd name="connsiteY1263" fmla="*/ 681514 h 802111"/>
              <a:gd name="connsiteX1264" fmla="*/ 1928931 w 2789659"/>
              <a:gd name="connsiteY1264" fmla="*/ 748824 h 802111"/>
              <a:gd name="connsiteX1265" fmla="*/ 1926127 w 2789659"/>
              <a:gd name="connsiteY1265" fmla="*/ 774065 h 802111"/>
              <a:gd name="connsiteX1266" fmla="*/ 1926127 w 2789659"/>
              <a:gd name="connsiteY1266" fmla="*/ 552503 h 802111"/>
              <a:gd name="connsiteX1267" fmla="*/ 1923323 w 2789659"/>
              <a:gd name="connsiteY1267" fmla="*/ 552503 h 802111"/>
              <a:gd name="connsiteX1268" fmla="*/ 1923323 w 2789659"/>
              <a:gd name="connsiteY1268" fmla="*/ 558112 h 802111"/>
              <a:gd name="connsiteX1269" fmla="*/ 1920519 w 2789659"/>
              <a:gd name="connsiteY1269" fmla="*/ 586158 h 802111"/>
              <a:gd name="connsiteX1270" fmla="*/ 1917716 w 2789659"/>
              <a:gd name="connsiteY1270" fmla="*/ 586158 h 802111"/>
              <a:gd name="connsiteX1271" fmla="*/ 1914912 w 2789659"/>
              <a:gd name="connsiteY1271" fmla="*/ 633836 h 802111"/>
              <a:gd name="connsiteX1272" fmla="*/ 1912108 w 2789659"/>
              <a:gd name="connsiteY1272" fmla="*/ 667491 h 802111"/>
              <a:gd name="connsiteX1273" fmla="*/ 1906501 w 2789659"/>
              <a:gd name="connsiteY1273" fmla="*/ 633836 h 802111"/>
              <a:gd name="connsiteX1274" fmla="*/ 1906501 w 2789659"/>
              <a:gd name="connsiteY1274" fmla="*/ 580549 h 802111"/>
              <a:gd name="connsiteX1275" fmla="*/ 1906501 w 2789659"/>
              <a:gd name="connsiteY1275" fmla="*/ 572135 h 802111"/>
              <a:gd name="connsiteX1276" fmla="*/ 1903697 w 2789659"/>
              <a:gd name="connsiteY1276" fmla="*/ 572135 h 802111"/>
              <a:gd name="connsiteX1277" fmla="*/ 1903697 w 2789659"/>
              <a:gd name="connsiteY1277" fmla="*/ 524457 h 802111"/>
              <a:gd name="connsiteX1278" fmla="*/ 1900894 w 2789659"/>
              <a:gd name="connsiteY1278" fmla="*/ 518848 h 802111"/>
              <a:gd name="connsiteX1279" fmla="*/ 1898090 w 2789659"/>
              <a:gd name="connsiteY1279" fmla="*/ 451538 h 802111"/>
              <a:gd name="connsiteX1280" fmla="*/ 1892483 w 2789659"/>
              <a:gd name="connsiteY1280" fmla="*/ 485193 h 802111"/>
              <a:gd name="connsiteX1281" fmla="*/ 1886875 w 2789659"/>
              <a:gd name="connsiteY1281" fmla="*/ 443124 h 802111"/>
              <a:gd name="connsiteX1282" fmla="*/ 1884072 w 2789659"/>
              <a:gd name="connsiteY1282" fmla="*/ 443124 h 802111"/>
              <a:gd name="connsiteX1283" fmla="*/ 1884072 w 2789659"/>
              <a:gd name="connsiteY1283" fmla="*/ 454343 h 802111"/>
              <a:gd name="connsiteX1284" fmla="*/ 1881268 w 2789659"/>
              <a:gd name="connsiteY1284" fmla="*/ 454343 h 802111"/>
              <a:gd name="connsiteX1285" fmla="*/ 1881268 w 2789659"/>
              <a:gd name="connsiteY1285" fmla="*/ 445929 h 802111"/>
              <a:gd name="connsiteX1286" fmla="*/ 1875661 w 2789659"/>
              <a:gd name="connsiteY1286" fmla="*/ 445929 h 802111"/>
              <a:gd name="connsiteX1287" fmla="*/ 1875661 w 2789659"/>
              <a:gd name="connsiteY1287" fmla="*/ 429101 h 802111"/>
              <a:gd name="connsiteX1288" fmla="*/ 1872857 w 2789659"/>
              <a:gd name="connsiteY1288" fmla="*/ 429101 h 802111"/>
              <a:gd name="connsiteX1289" fmla="*/ 1870053 w 2789659"/>
              <a:gd name="connsiteY1289" fmla="*/ 440320 h 802111"/>
              <a:gd name="connsiteX1290" fmla="*/ 1861642 w 2789659"/>
              <a:gd name="connsiteY1290" fmla="*/ 431906 h 802111"/>
              <a:gd name="connsiteX1291" fmla="*/ 1861642 w 2789659"/>
              <a:gd name="connsiteY1291" fmla="*/ 443124 h 802111"/>
              <a:gd name="connsiteX1292" fmla="*/ 1858839 w 2789659"/>
              <a:gd name="connsiteY1292" fmla="*/ 443124 h 802111"/>
              <a:gd name="connsiteX1293" fmla="*/ 1856035 w 2789659"/>
              <a:gd name="connsiteY1293" fmla="*/ 429101 h 802111"/>
              <a:gd name="connsiteX1294" fmla="*/ 1853231 w 2789659"/>
              <a:gd name="connsiteY1294" fmla="*/ 434711 h 802111"/>
              <a:gd name="connsiteX1295" fmla="*/ 1847624 w 2789659"/>
              <a:gd name="connsiteY1295" fmla="*/ 429101 h 802111"/>
              <a:gd name="connsiteX1296" fmla="*/ 1847624 w 2789659"/>
              <a:gd name="connsiteY1296" fmla="*/ 443124 h 802111"/>
              <a:gd name="connsiteX1297" fmla="*/ 1844820 w 2789659"/>
              <a:gd name="connsiteY1297" fmla="*/ 443124 h 802111"/>
              <a:gd name="connsiteX1298" fmla="*/ 1842016 w 2789659"/>
              <a:gd name="connsiteY1298" fmla="*/ 426297 h 802111"/>
              <a:gd name="connsiteX1299" fmla="*/ 1839213 w 2789659"/>
              <a:gd name="connsiteY1299" fmla="*/ 426297 h 802111"/>
              <a:gd name="connsiteX1300" fmla="*/ 1836409 w 2789659"/>
              <a:gd name="connsiteY1300" fmla="*/ 437515 h 802111"/>
              <a:gd name="connsiteX1301" fmla="*/ 1822391 w 2789659"/>
              <a:gd name="connsiteY1301" fmla="*/ 431906 h 802111"/>
              <a:gd name="connsiteX1302" fmla="*/ 1822391 w 2789659"/>
              <a:gd name="connsiteY1302" fmla="*/ 429101 h 802111"/>
              <a:gd name="connsiteX1303" fmla="*/ 1813980 w 2789659"/>
              <a:gd name="connsiteY1303" fmla="*/ 429101 h 802111"/>
              <a:gd name="connsiteX1304" fmla="*/ 1813980 w 2789659"/>
              <a:gd name="connsiteY1304" fmla="*/ 426297 h 802111"/>
              <a:gd name="connsiteX1305" fmla="*/ 1811176 w 2789659"/>
              <a:gd name="connsiteY1305" fmla="*/ 426297 h 802111"/>
              <a:gd name="connsiteX1306" fmla="*/ 1805569 w 2789659"/>
              <a:gd name="connsiteY1306" fmla="*/ 431906 h 802111"/>
              <a:gd name="connsiteX1307" fmla="*/ 1805569 w 2789659"/>
              <a:gd name="connsiteY1307" fmla="*/ 437515 h 802111"/>
              <a:gd name="connsiteX1308" fmla="*/ 1799961 w 2789659"/>
              <a:gd name="connsiteY1308" fmla="*/ 440320 h 802111"/>
              <a:gd name="connsiteX1309" fmla="*/ 1799961 w 2789659"/>
              <a:gd name="connsiteY1309" fmla="*/ 457147 h 802111"/>
              <a:gd name="connsiteX1310" fmla="*/ 1797158 w 2789659"/>
              <a:gd name="connsiteY1310" fmla="*/ 457147 h 802111"/>
              <a:gd name="connsiteX1311" fmla="*/ 1797158 w 2789659"/>
              <a:gd name="connsiteY1311" fmla="*/ 443124 h 802111"/>
              <a:gd name="connsiteX1312" fmla="*/ 1794354 w 2789659"/>
              <a:gd name="connsiteY1312" fmla="*/ 443124 h 802111"/>
              <a:gd name="connsiteX1313" fmla="*/ 1788747 w 2789659"/>
              <a:gd name="connsiteY1313" fmla="*/ 471170 h 802111"/>
              <a:gd name="connsiteX1314" fmla="*/ 1783139 w 2789659"/>
              <a:gd name="connsiteY1314" fmla="*/ 440320 h 802111"/>
              <a:gd name="connsiteX1315" fmla="*/ 1783139 w 2789659"/>
              <a:gd name="connsiteY1315" fmla="*/ 448734 h 802111"/>
              <a:gd name="connsiteX1316" fmla="*/ 1780336 w 2789659"/>
              <a:gd name="connsiteY1316" fmla="*/ 448734 h 802111"/>
              <a:gd name="connsiteX1317" fmla="*/ 1780336 w 2789659"/>
              <a:gd name="connsiteY1317" fmla="*/ 431906 h 802111"/>
              <a:gd name="connsiteX1318" fmla="*/ 1777532 w 2789659"/>
              <a:gd name="connsiteY1318" fmla="*/ 431906 h 802111"/>
              <a:gd name="connsiteX1319" fmla="*/ 1777532 w 2789659"/>
              <a:gd name="connsiteY1319" fmla="*/ 443124 h 802111"/>
              <a:gd name="connsiteX1320" fmla="*/ 1774728 w 2789659"/>
              <a:gd name="connsiteY1320" fmla="*/ 443124 h 802111"/>
              <a:gd name="connsiteX1321" fmla="*/ 1771925 w 2789659"/>
              <a:gd name="connsiteY1321" fmla="*/ 437515 h 802111"/>
              <a:gd name="connsiteX1322" fmla="*/ 1771925 w 2789659"/>
              <a:gd name="connsiteY1322" fmla="*/ 445929 h 802111"/>
              <a:gd name="connsiteX1323" fmla="*/ 1769121 w 2789659"/>
              <a:gd name="connsiteY1323" fmla="*/ 445929 h 802111"/>
              <a:gd name="connsiteX1324" fmla="*/ 1769121 w 2789659"/>
              <a:gd name="connsiteY1324" fmla="*/ 440320 h 802111"/>
              <a:gd name="connsiteX1325" fmla="*/ 1763514 w 2789659"/>
              <a:gd name="connsiteY1325" fmla="*/ 443124 h 802111"/>
              <a:gd name="connsiteX1326" fmla="*/ 1763514 w 2789659"/>
              <a:gd name="connsiteY1326" fmla="*/ 445929 h 802111"/>
              <a:gd name="connsiteX1327" fmla="*/ 1760710 w 2789659"/>
              <a:gd name="connsiteY1327" fmla="*/ 445929 h 802111"/>
              <a:gd name="connsiteX1328" fmla="*/ 1760710 w 2789659"/>
              <a:gd name="connsiteY1328" fmla="*/ 443124 h 802111"/>
              <a:gd name="connsiteX1329" fmla="*/ 1757906 w 2789659"/>
              <a:gd name="connsiteY1329" fmla="*/ 443124 h 802111"/>
              <a:gd name="connsiteX1330" fmla="*/ 1757906 w 2789659"/>
              <a:gd name="connsiteY1330" fmla="*/ 431906 h 802111"/>
              <a:gd name="connsiteX1331" fmla="*/ 1755102 w 2789659"/>
              <a:gd name="connsiteY1331" fmla="*/ 431906 h 802111"/>
              <a:gd name="connsiteX1332" fmla="*/ 1755102 w 2789659"/>
              <a:gd name="connsiteY1332" fmla="*/ 437515 h 802111"/>
              <a:gd name="connsiteX1333" fmla="*/ 1752299 w 2789659"/>
              <a:gd name="connsiteY1333" fmla="*/ 437515 h 802111"/>
              <a:gd name="connsiteX1334" fmla="*/ 1752299 w 2789659"/>
              <a:gd name="connsiteY1334" fmla="*/ 445929 h 802111"/>
              <a:gd name="connsiteX1335" fmla="*/ 1749495 w 2789659"/>
              <a:gd name="connsiteY1335" fmla="*/ 448734 h 802111"/>
              <a:gd name="connsiteX1336" fmla="*/ 1746691 w 2789659"/>
              <a:gd name="connsiteY1336" fmla="*/ 448734 h 802111"/>
              <a:gd name="connsiteX1337" fmla="*/ 1743888 w 2789659"/>
              <a:gd name="connsiteY1337" fmla="*/ 443124 h 802111"/>
              <a:gd name="connsiteX1338" fmla="*/ 1743888 w 2789659"/>
              <a:gd name="connsiteY1338" fmla="*/ 445929 h 802111"/>
              <a:gd name="connsiteX1339" fmla="*/ 1738280 w 2789659"/>
              <a:gd name="connsiteY1339" fmla="*/ 462756 h 802111"/>
              <a:gd name="connsiteX1340" fmla="*/ 1732673 w 2789659"/>
              <a:gd name="connsiteY1340" fmla="*/ 465561 h 802111"/>
              <a:gd name="connsiteX1341" fmla="*/ 1732673 w 2789659"/>
              <a:gd name="connsiteY1341" fmla="*/ 487998 h 802111"/>
              <a:gd name="connsiteX1342" fmla="*/ 1729869 w 2789659"/>
              <a:gd name="connsiteY1342" fmla="*/ 487998 h 802111"/>
              <a:gd name="connsiteX1343" fmla="*/ 1724262 w 2789659"/>
              <a:gd name="connsiteY1343" fmla="*/ 465561 h 802111"/>
              <a:gd name="connsiteX1344" fmla="*/ 1715851 w 2789659"/>
              <a:gd name="connsiteY1344" fmla="*/ 504825 h 802111"/>
              <a:gd name="connsiteX1345" fmla="*/ 1713047 w 2789659"/>
              <a:gd name="connsiteY1345" fmla="*/ 473975 h 802111"/>
              <a:gd name="connsiteX1346" fmla="*/ 1713047 w 2789659"/>
              <a:gd name="connsiteY1346" fmla="*/ 485193 h 802111"/>
              <a:gd name="connsiteX1347" fmla="*/ 1710244 w 2789659"/>
              <a:gd name="connsiteY1347" fmla="*/ 485193 h 802111"/>
              <a:gd name="connsiteX1348" fmla="*/ 1707440 w 2789659"/>
              <a:gd name="connsiteY1348" fmla="*/ 479584 h 802111"/>
              <a:gd name="connsiteX1349" fmla="*/ 1704636 w 2789659"/>
              <a:gd name="connsiteY1349" fmla="*/ 504825 h 802111"/>
              <a:gd name="connsiteX1350" fmla="*/ 1704636 w 2789659"/>
              <a:gd name="connsiteY1350" fmla="*/ 487998 h 802111"/>
              <a:gd name="connsiteX1351" fmla="*/ 1701833 w 2789659"/>
              <a:gd name="connsiteY1351" fmla="*/ 487998 h 802111"/>
              <a:gd name="connsiteX1352" fmla="*/ 1701833 w 2789659"/>
              <a:gd name="connsiteY1352" fmla="*/ 490802 h 802111"/>
              <a:gd name="connsiteX1353" fmla="*/ 1699029 w 2789659"/>
              <a:gd name="connsiteY1353" fmla="*/ 490802 h 802111"/>
              <a:gd name="connsiteX1354" fmla="*/ 1699029 w 2789659"/>
              <a:gd name="connsiteY1354" fmla="*/ 507630 h 802111"/>
              <a:gd name="connsiteX1355" fmla="*/ 1696225 w 2789659"/>
              <a:gd name="connsiteY1355" fmla="*/ 507630 h 802111"/>
              <a:gd name="connsiteX1356" fmla="*/ 1693422 w 2789659"/>
              <a:gd name="connsiteY1356" fmla="*/ 462756 h 802111"/>
              <a:gd name="connsiteX1357" fmla="*/ 1693422 w 2789659"/>
              <a:gd name="connsiteY1357" fmla="*/ 468366 h 802111"/>
              <a:gd name="connsiteX1358" fmla="*/ 1685011 w 2789659"/>
              <a:gd name="connsiteY1358" fmla="*/ 518848 h 802111"/>
              <a:gd name="connsiteX1359" fmla="*/ 1682207 w 2789659"/>
              <a:gd name="connsiteY1359" fmla="*/ 487998 h 802111"/>
              <a:gd name="connsiteX1360" fmla="*/ 1676599 w 2789659"/>
              <a:gd name="connsiteY1360" fmla="*/ 485193 h 802111"/>
              <a:gd name="connsiteX1361" fmla="*/ 1673796 w 2789659"/>
              <a:gd name="connsiteY1361" fmla="*/ 507630 h 802111"/>
              <a:gd name="connsiteX1362" fmla="*/ 1668188 w 2789659"/>
              <a:gd name="connsiteY1362" fmla="*/ 504825 h 802111"/>
              <a:gd name="connsiteX1363" fmla="*/ 1668188 w 2789659"/>
              <a:gd name="connsiteY1363" fmla="*/ 518848 h 802111"/>
              <a:gd name="connsiteX1364" fmla="*/ 1665385 w 2789659"/>
              <a:gd name="connsiteY1364" fmla="*/ 518848 h 802111"/>
              <a:gd name="connsiteX1365" fmla="*/ 1665385 w 2789659"/>
              <a:gd name="connsiteY1365" fmla="*/ 507630 h 802111"/>
              <a:gd name="connsiteX1366" fmla="*/ 1662581 w 2789659"/>
              <a:gd name="connsiteY1366" fmla="*/ 507630 h 802111"/>
              <a:gd name="connsiteX1367" fmla="*/ 1659777 w 2789659"/>
              <a:gd name="connsiteY1367" fmla="*/ 555308 h 802111"/>
              <a:gd name="connsiteX1368" fmla="*/ 1656974 w 2789659"/>
              <a:gd name="connsiteY1368" fmla="*/ 555308 h 802111"/>
              <a:gd name="connsiteX1369" fmla="*/ 1656974 w 2789659"/>
              <a:gd name="connsiteY1369" fmla="*/ 544089 h 802111"/>
              <a:gd name="connsiteX1370" fmla="*/ 1654170 w 2789659"/>
              <a:gd name="connsiteY1370" fmla="*/ 544089 h 802111"/>
              <a:gd name="connsiteX1371" fmla="*/ 1648563 w 2789659"/>
              <a:gd name="connsiteY1371" fmla="*/ 633836 h 802111"/>
              <a:gd name="connsiteX1372" fmla="*/ 1645759 w 2789659"/>
              <a:gd name="connsiteY1372" fmla="*/ 673100 h 802111"/>
              <a:gd name="connsiteX1373" fmla="*/ 1645759 w 2789659"/>
              <a:gd name="connsiteY1373" fmla="*/ 625422 h 802111"/>
              <a:gd name="connsiteX1374" fmla="*/ 1640152 w 2789659"/>
              <a:gd name="connsiteY1374" fmla="*/ 622618 h 802111"/>
              <a:gd name="connsiteX1375" fmla="*/ 1640152 w 2789659"/>
              <a:gd name="connsiteY1375" fmla="*/ 552503 h 802111"/>
              <a:gd name="connsiteX1376" fmla="*/ 1637348 w 2789659"/>
              <a:gd name="connsiteY1376" fmla="*/ 552503 h 802111"/>
              <a:gd name="connsiteX1377" fmla="*/ 1637348 w 2789659"/>
              <a:gd name="connsiteY1377" fmla="*/ 555308 h 802111"/>
              <a:gd name="connsiteX1378" fmla="*/ 1634544 w 2789659"/>
              <a:gd name="connsiteY1378" fmla="*/ 549699 h 802111"/>
              <a:gd name="connsiteX1379" fmla="*/ 1631741 w 2789659"/>
              <a:gd name="connsiteY1379" fmla="*/ 549699 h 802111"/>
              <a:gd name="connsiteX1380" fmla="*/ 1628937 w 2789659"/>
              <a:gd name="connsiteY1380" fmla="*/ 518848 h 802111"/>
              <a:gd name="connsiteX1381" fmla="*/ 1623330 w 2789659"/>
              <a:gd name="connsiteY1381" fmla="*/ 577744 h 802111"/>
              <a:gd name="connsiteX1382" fmla="*/ 1617722 w 2789659"/>
              <a:gd name="connsiteY1382" fmla="*/ 518848 h 802111"/>
              <a:gd name="connsiteX1383" fmla="*/ 1614919 w 2789659"/>
              <a:gd name="connsiteY1383" fmla="*/ 487998 h 802111"/>
              <a:gd name="connsiteX1384" fmla="*/ 1612115 w 2789659"/>
              <a:gd name="connsiteY1384" fmla="*/ 518848 h 802111"/>
              <a:gd name="connsiteX1385" fmla="*/ 1609311 w 2789659"/>
              <a:gd name="connsiteY1385" fmla="*/ 518848 h 802111"/>
              <a:gd name="connsiteX1386" fmla="*/ 1609311 w 2789659"/>
              <a:gd name="connsiteY1386" fmla="*/ 476779 h 802111"/>
              <a:gd name="connsiteX1387" fmla="*/ 1606508 w 2789659"/>
              <a:gd name="connsiteY1387" fmla="*/ 476779 h 802111"/>
              <a:gd name="connsiteX1388" fmla="*/ 1606508 w 2789659"/>
              <a:gd name="connsiteY1388" fmla="*/ 479584 h 802111"/>
              <a:gd name="connsiteX1389" fmla="*/ 1603704 w 2789659"/>
              <a:gd name="connsiteY1389" fmla="*/ 479584 h 802111"/>
              <a:gd name="connsiteX1390" fmla="*/ 1603704 w 2789659"/>
              <a:gd name="connsiteY1390" fmla="*/ 487998 h 802111"/>
              <a:gd name="connsiteX1391" fmla="*/ 1600900 w 2789659"/>
              <a:gd name="connsiteY1391" fmla="*/ 487998 h 802111"/>
              <a:gd name="connsiteX1392" fmla="*/ 1598097 w 2789659"/>
              <a:gd name="connsiteY1392" fmla="*/ 496411 h 802111"/>
              <a:gd name="connsiteX1393" fmla="*/ 1595293 w 2789659"/>
              <a:gd name="connsiteY1393" fmla="*/ 496411 h 802111"/>
              <a:gd name="connsiteX1394" fmla="*/ 1589685 w 2789659"/>
              <a:gd name="connsiteY1394" fmla="*/ 462756 h 802111"/>
              <a:gd name="connsiteX1395" fmla="*/ 1584078 w 2789659"/>
              <a:gd name="connsiteY1395" fmla="*/ 504825 h 802111"/>
              <a:gd name="connsiteX1396" fmla="*/ 1584078 w 2789659"/>
              <a:gd name="connsiteY1396" fmla="*/ 479584 h 802111"/>
              <a:gd name="connsiteX1397" fmla="*/ 1578471 w 2789659"/>
              <a:gd name="connsiteY1397" fmla="*/ 482389 h 802111"/>
              <a:gd name="connsiteX1398" fmla="*/ 1578471 w 2789659"/>
              <a:gd name="connsiteY1398" fmla="*/ 468366 h 802111"/>
              <a:gd name="connsiteX1399" fmla="*/ 1575667 w 2789659"/>
              <a:gd name="connsiteY1399" fmla="*/ 443124 h 802111"/>
              <a:gd name="connsiteX1400" fmla="*/ 1570060 w 2789659"/>
              <a:gd name="connsiteY1400" fmla="*/ 443124 h 802111"/>
              <a:gd name="connsiteX1401" fmla="*/ 1570060 w 2789659"/>
              <a:gd name="connsiteY1401" fmla="*/ 459952 h 802111"/>
              <a:gd name="connsiteX1402" fmla="*/ 1567256 w 2789659"/>
              <a:gd name="connsiteY1402" fmla="*/ 459952 h 802111"/>
              <a:gd name="connsiteX1403" fmla="*/ 1561649 w 2789659"/>
              <a:gd name="connsiteY1403" fmla="*/ 434711 h 802111"/>
              <a:gd name="connsiteX1404" fmla="*/ 1558845 w 2789659"/>
              <a:gd name="connsiteY1404" fmla="*/ 465561 h 802111"/>
              <a:gd name="connsiteX1405" fmla="*/ 1556041 w 2789659"/>
              <a:gd name="connsiteY1405" fmla="*/ 465561 h 802111"/>
              <a:gd name="connsiteX1406" fmla="*/ 1556041 w 2789659"/>
              <a:gd name="connsiteY1406" fmla="*/ 443124 h 802111"/>
              <a:gd name="connsiteX1407" fmla="*/ 1553238 w 2789659"/>
              <a:gd name="connsiteY1407" fmla="*/ 443124 h 802111"/>
              <a:gd name="connsiteX1408" fmla="*/ 1550434 w 2789659"/>
              <a:gd name="connsiteY1408" fmla="*/ 471170 h 802111"/>
              <a:gd name="connsiteX1409" fmla="*/ 1542023 w 2789659"/>
              <a:gd name="connsiteY1409" fmla="*/ 471170 h 802111"/>
              <a:gd name="connsiteX1410" fmla="*/ 1539219 w 2789659"/>
              <a:gd name="connsiteY1410" fmla="*/ 496411 h 802111"/>
              <a:gd name="connsiteX1411" fmla="*/ 1539219 w 2789659"/>
              <a:gd name="connsiteY1411" fmla="*/ 487998 h 802111"/>
              <a:gd name="connsiteX1412" fmla="*/ 1533612 w 2789659"/>
              <a:gd name="connsiteY1412" fmla="*/ 487998 h 802111"/>
              <a:gd name="connsiteX1413" fmla="*/ 1533612 w 2789659"/>
              <a:gd name="connsiteY1413" fmla="*/ 479584 h 802111"/>
              <a:gd name="connsiteX1414" fmla="*/ 1530808 w 2789659"/>
              <a:gd name="connsiteY1414" fmla="*/ 479584 h 802111"/>
              <a:gd name="connsiteX1415" fmla="*/ 1530808 w 2789659"/>
              <a:gd name="connsiteY1415" fmla="*/ 493607 h 802111"/>
              <a:gd name="connsiteX1416" fmla="*/ 1528005 w 2789659"/>
              <a:gd name="connsiteY1416" fmla="*/ 493607 h 802111"/>
              <a:gd name="connsiteX1417" fmla="*/ 1525201 w 2789659"/>
              <a:gd name="connsiteY1417" fmla="*/ 468366 h 802111"/>
              <a:gd name="connsiteX1418" fmla="*/ 1522397 w 2789659"/>
              <a:gd name="connsiteY1418" fmla="*/ 468366 h 802111"/>
              <a:gd name="connsiteX1419" fmla="*/ 1522397 w 2789659"/>
              <a:gd name="connsiteY1419" fmla="*/ 532871 h 802111"/>
              <a:gd name="connsiteX1420" fmla="*/ 1519594 w 2789659"/>
              <a:gd name="connsiteY1420" fmla="*/ 535676 h 802111"/>
              <a:gd name="connsiteX1421" fmla="*/ 1516790 w 2789659"/>
              <a:gd name="connsiteY1421" fmla="*/ 535676 h 802111"/>
              <a:gd name="connsiteX1422" fmla="*/ 1513986 w 2789659"/>
              <a:gd name="connsiteY1422" fmla="*/ 507630 h 802111"/>
              <a:gd name="connsiteX1423" fmla="*/ 1511182 w 2789659"/>
              <a:gd name="connsiteY1423" fmla="*/ 535676 h 802111"/>
              <a:gd name="connsiteX1424" fmla="*/ 1508379 w 2789659"/>
              <a:gd name="connsiteY1424" fmla="*/ 502021 h 802111"/>
              <a:gd name="connsiteX1425" fmla="*/ 1497164 w 2789659"/>
              <a:gd name="connsiteY1425" fmla="*/ 577744 h 802111"/>
              <a:gd name="connsiteX1426" fmla="*/ 1494360 w 2789659"/>
              <a:gd name="connsiteY1426" fmla="*/ 546894 h 802111"/>
              <a:gd name="connsiteX1427" fmla="*/ 1485949 w 2789659"/>
              <a:gd name="connsiteY1427" fmla="*/ 566526 h 802111"/>
              <a:gd name="connsiteX1428" fmla="*/ 1485949 w 2789659"/>
              <a:gd name="connsiteY1428" fmla="*/ 569331 h 802111"/>
              <a:gd name="connsiteX1429" fmla="*/ 1483146 w 2789659"/>
              <a:gd name="connsiteY1429" fmla="*/ 569331 h 802111"/>
              <a:gd name="connsiteX1430" fmla="*/ 1477538 w 2789659"/>
              <a:gd name="connsiteY1430" fmla="*/ 532871 h 802111"/>
              <a:gd name="connsiteX1431" fmla="*/ 1471931 w 2789659"/>
              <a:gd name="connsiteY1431" fmla="*/ 546894 h 802111"/>
              <a:gd name="connsiteX1432" fmla="*/ 1469127 w 2789659"/>
              <a:gd name="connsiteY1432" fmla="*/ 572135 h 802111"/>
              <a:gd name="connsiteX1433" fmla="*/ 1466324 w 2789659"/>
              <a:gd name="connsiteY1433" fmla="*/ 558112 h 802111"/>
              <a:gd name="connsiteX1434" fmla="*/ 1463520 w 2789659"/>
              <a:gd name="connsiteY1434" fmla="*/ 558112 h 802111"/>
              <a:gd name="connsiteX1435" fmla="*/ 1460716 w 2789659"/>
              <a:gd name="connsiteY1435" fmla="*/ 524457 h 802111"/>
              <a:gd name="connsiteX1436" fmla="*/ 1457913 w 2789659"/>
              <a:gd name="connsiteY1436" fmla="*/ 524457 h 802111"/>
              <a:gd name="connsiteX1437" fmla="*/ 1457913 w 2789659"/>
              <a:gd name="connsiteY1437" fmla="*/ 538480 h 802111"/>
              <a:gd name="connsiteX1438" fmla="*/ 1455109 w 2789659"/>
              <a:gd name="connsiteY1438" fmla="*/ 538480 h 802111"/>
              <a:gd name="connsiteX1439" fmla="*/ 1452305 w 2789659"/>
              <a:gd name="connsiteY1439" fmla="*/ 513239 h 802111"/>
              <a:gd name="connsiteX1440" fmla="*/ 1449502 w 2789659"/>
              <a:gd name="connsiteY1440" fmla="*/ 569331 h 802111"/>
              <a:gd name="connsiteX1441" fmla="*/ 1443894 w 2789659"/>
              <a:gd name="connsiteY1441" fmla="*/ 527262 h 802111"/>
              <a:gd name="connsiteX1442" fmla="*/ 1438287 w 2789659"/>
              <a:gd name="connsiteY1442" fmla="*/ 558112 h 802111"/>
              <a:gd name="connsiteX1443" fmla="*/ 1432680 w 2789659"/>
              <a:gd name="connsiteY1443" fmla="*/ 535676 h 802111"/>
              <a:gd name="connsiteX1444" fmla="*/ 1429876 w 2789659"/>
              <a:gd name="connsiteY1444" fmla="*/ 541285 h 802111"/>
              <a:gd name="connsiteX1445" fmla="*/ 1429876 w 2789659"/>
              <a:gd name="connsiteY1445" fmla="*/ 524457 h 802111"/>
              <a:gd name="connsiteX1446" fmla="*/ 1427072 w 2789659"/>
              <a:gd name="connsiteY1446" fmla="*/ 524457 h 802111"/>
              <a:gd name="connsiteX1447" fmla="*/ 1424268 w 2789659"/>
              <a:gd name="connsiteY1447" fmla="*/ 583354 h 802111"/>
              <a:gd name="connsiteX1448" fmla="*/ 1421465 w 2789659"/>
              <a:gd name="connsiteY1448" fmla="*/ 502021 h 802111"/>
              <a:gd name="connsiteX1449" fmla="*/ 1413054 w 2789659"/>
              <a:gd name="connsiteY1449" fmla="*/ 549699 h 802111"/>
              <a:gd name="connsiteX1450" fmla="*/ 1413054 w 2789659"/>
              <a:gd name="connsiteY1450" fmla="*/ 535676 h 802111"/>
              <a:gd name="connsiteX1451" fmla="*/ 1407446 w 2789659"/>
              <a:gd name="connsiteY1451" fmla="*/ 535676 h 802111"/>
              <a:gd name="connsiteX1452" fmla="*/ 1401839 w 2789659"/>
              <a:gd name="connsiteY1452" fmla="*/ 504825 h 802111"/>
              <a:gd name="connsiteX1453" fmla="*/ 1399035 w 2789659"/>
              <a:gd name="connsiteY1453" fmla="*/ 473975 h 802111"/>
              <a:gd name="connsiteX1454" fmla="*/ 1399035 w 2789659"/>
              <a:gd name="connsiteY1454" fmla="*/ 502021 h 802111"/>
              <a:gd name="connsiteX1455" fmla="*/ 1393428 w 2789659"/>
              <a:gd name="connsiteY1455" fmla="*/ 502021 h 802111"/>
              <a:gd name="connsiteX1456" fmla="*/ 1393428 w 2789659"/>
              <a:gd name="connsiteY1456" fmla="*/ 493607 h 802111"/>
              <a:gd name="connsiteX1457" fmla="*/ 1390624 w 2789659"/>
              <a:gd name="connsiteY1457" fmla="*/ 493607 h 802111"/>
              <a:gd name="connsiteX1458" fmla="*/ 1382213 w 2789659"/>
              <a:gd name="connsiteY1458" fmla="*/ 546894 h 802111"/>
              <a:gd name="connsiteX1459" fmla="*/ 1373802 w 2789659"/>
              <a:gd name="connsiteY1459" fmla="*/ 504825 h 802111"/>
              <a:gd name="connsiteX1460" fmla="*/ 1370999 w 2789659"/>
              <a:gd name="connsiteY1460" fmla="*/ 504825 h 802111"/>
              <a:gd name="connsiteX1461" fmla="*/ 1368195 w 2789659"/>
              <a:gd name="connsiteY1461" fmla="*/ 541285 h 802111"/>
              <a:gd name="connsiteX1462" fmla="*/ 1362588 w 2789659"/>
              <a:gd name="connsiteY1462" fmla="*/ 487998 h 802111"/>
              <a:gd name="connsiteX1463" fmla="*/ 1362588 w 2789659"/>
              <a:gd name="connsiteY1463" fmla="*/ 468366 h 802111"/>
              <a:gd name="connsiteX1464" fmla="*/ 1359784 w 2789659"/>
              <a:gd name="connsiteY1464" fmla="*/ 468366 h 802111"/>
              <a:gd name="connsiteX1465" fmla="*/ 1356980 w 2789659"/>
              <a:gd name="connsiteY1465" fmla="*/ 510434 h 802111"/>
              <a:gd name="connsiteX1466" fmla="*/ 1348569 w 2789659"/>
              <a:gd name="connsiteY1466" fmla="*/ 459952 h 802111"/>
              <a:gd name="connsiteX1467" fmla="*/ 1348569 w 2789659"/>
              <a:gd name="connsiteY1467" fmla="*/ 482389 h 802111"/>
              <a:gd name="connsiteX1468" fmla="*/ 1345765 w 2789659"/>
              <a:gd name="connsiteY1468" fmla="*/ 482389 h 802111"/>
              <a:gd name="connsiteX1469" fmla="*/ 1342962 w 2789659"/>
              <a:gd name="connsiteY1469" fmla="*/ 465561 h 802111"/>
              <a:gd name="connsiteX1470" fmla="*/ 1340158 w 2789659"/>
              <a:gd name="connsiteY1470" fmla="*/ 465561 h 802111"/>
              <a:gd name="connsiteX1471" fmla="*/ 1340158 w 2789659"/>
              <a:gd name="connsiteY1471" fmla="*/ 482389 h 802111"/>
              <a:gd name="connsiteX1472" fmla="*/ 1337354 w 2789659"/>
              <a:gd name="connsiteY1472" fmla="*/ 482389 h 802111"/>
              <a:gd name="connsiteX1473" fmla="*/ 1337354 w 2789659"/>
              <a:gd name="connsiteY1473" fmla="*/ 462756 h 802111"/>
              <a:gd name="connsiteX1474" fmla="*/ 1331747 w 2789659"/>
              <a:gd name="connsiteY1474" fmla="*/ 459952 h 802111"/>
              <a:gd name="connsiteX1475" fmla="*/ 1331747 w 2789659"/>
              <a:gd name="connsiteY1475" fmla="*/ 440320 h 802111"/>
              <a:gd name="connsiteX1476" fmla="*/ 1328943 w 2789659"/>
              <a:gd name="connsiteY1476" fmla="*/ 437515 h 802111"/>
              <a:gd name="connsiteX1477" fmla="*/ 1326140 w 2789659"/>
              <a:gd name="connsiteY1477" fmla="*/ 443124 h 802111"/>
              <a:gd name="connsiteX1478" fmla="*/ 1323336 w 2789659"/>
              <a:gd name="connsiteY1478" fmla="*/ 443124 h 802111"/>
              <a:gd name="connsiteX1479" fmla="*/ 1323336 w 2789659"/>
              <a:gd name="connsiteY1479" fmla="*/ 437515 h 802111"/>
              <a:gd name="connsiteX1480" fmla="*/ 1317729 w 2789659"/>
              <a:gd name="connsiteY1480" fmla="*/ 437515 h 802111"/>
              <a:gd name="connsiteX1481" fmla="*/ 1314925 w 2789659"/>
              <a:gd name="connsiteY1481" fmla="*/ 448734 h 802111"/>
              <a:gd name="connsiteX1482" fmla="*/ 1312121 w 2789659"/>
              <a:gd name="connsiteY1482" fmla="*/ 448734 h 802111"/>
              <a:gd name="connsiteX1483" fmla="*/ 1312121 w 2789659"/>
              <a:gd name="connsiteY1483" fmla="*/ 426297 h 802111"/>
              <a:gd name="connsiteX1484" fmla="*/ 1309318 w 2789659"/>
              <a:gd name="connsiteY1484" fmla="*/ 426297 h 802111"/>
              <a:gd name="connsiteX1485" fmla="*/ 1306514 w 2789659"/>
              <a:gd name="connsiteY1485" fmla="*/ 445929 h 802111"/>
              <a:gd name="connsiteX1486" fmla="*/ 1300907 w 2789659"/>
              <a:gd name="connsiteY1486" fmla="*/ 445929 h 802111"/>
              <a:gd name="connsiteX1487" fmla="*/ 1300907 w 2789659"/>
              <a:gd name="connsiteY1487" fmla="*/ 437515 h 802111"/>
              <a:gd name="connsiteX1488" fmla="*/ 1298103 w 2789659"/>
              <a:gd name="connsiteY1488" fmla="*/ 437515 h 802111"/>
              <a:gd name="connsiteX1489" fmla="*/ 1298103 w 2789659"/>
              <a:gd name="connsiteY1489" fmla="*/ 454343 h 802111"/>
              <a:gd name="connsiteX1490" fmla="*/ 1295299 w 2789659"/>
              <a:gd name="connsiteY1490" fmla="*/ 454343 h 802111"/>
              <a:gd name="connsiteX1491" fmla="*/ 1295299 w 2789659"/>
              <a:gd name="connsiteY1491" fmla="*/ 431906 h 802111"/>
              <a:gd name="connsiteX1492" fmla="*/ 1292496 w 2789659"/>
              <a:gd name="connsiteY1492" fmla="*/ 431906 h 802111"/>
              <a:gd name="connsiteX1493" fmla="*/ 1292496 w 2789659"/>
              <a:gd name="connsiteY1493" fmla="*/ 440320 h 802111"/>
              <a:gd name="connsiteX1494" fmla="*/ 1289692 w 2789659"/>
              <a:gd name="connsiteY1494" fmla="*/ 440320 h 802111"/>
              <a:gd name="connsiteX1495" fmla="*/ 1289692 w 2789659"/>
              <a:gd name="connsiteY1495" fmla="*/ 431906 h 802111"/>
              <a:gd name="connsiteX1496" fmla="*/ 1286888 w 2789659"/>
              <a:gd name="connsiteY1496" fmla="*/ 431906 h 802111"/>
              <a:gd name="connsiteX1497" fmla="*/ 1286888 w 2789659"/>
              <a:gd name="connsiteY1497" fmla="*/ 443124 h 802111"/>
              <a:gd name="connsiteX1498" fmla="*/ 1281281 w 2789659"/>
              <a:gd name="connsiteY1498" fmla="*/ 443124 h 802111"/>
              <a:gd name="connsiteX1499" fmla="*/ 1281281 w 2789659"/>
              <a:gd name="connsiteY1499" fmla="*/ 431906 h 802111"/>
              <a:gd name="connsiteX1500" fmla="*/ 1278477 w 2789659"/>
              <a:gd name="connsiteY1500" fmla="*/ 431906 h 802111"/>
              <a:gd name="connsiteX1501" fmla="*/ 1278477 w 2789659"/>
              <a:gd name="connsiteY1501" fmla="*/ 440320 h 802111"/>
              <a:gd name="connsiteX1502" fmla="*/ 1275674 w 2789659"/>
              <a:gd name="connsiteY1502" fmla="*/ 440320 h 802111"/>
              <a:gd name="connsiteX1503" fmla="*/ 1267263 w 2789659"/>
              <a:gd name="connsiteY1503" fmla="*/ 429101 h 802111"/>
              <a:gd name="connsiteX1504" fmla="*/ 1267263 w 2789659"/>
              <a:gd name="connsiteY1504" fmla="*/ 440320 h 802111"/>
              <a:gd name="connsiteX1505" fmla="*/ 1264459 w 2789659"/>
              <a:gd name="connsiteY1505" fmla="*/ 440320 h 802111"/>
              <a:gd name="connsiteX1506" fmla="*/ 1264459 w 2789659"/>
              <a:gd name="connsiteY1506" fmla="*/ 429101 h 802111"/>
              <a:gd name="connsiteX1507" fmla="*/ 1261655 w 2789659"/>
              <a:gd name="connsiteY1507" fmla="*/ 429101 h 802111"/>
              <a:gd name="connsiteX1508" fmla="*/ 1261655 w 2789659"/>
              <a:gd name="connsiteY1508" fmla="*/ 440320 h 802111"/>
              <a:gd name="connsiteX1509" fmla="*/ 1253244 w 2789659"/>
              <a:gd name="connsiteY1509" fmla="*/ 437515 h 802111"/>
              <a:gd name="connsiteX1510" fmla="*/ 1253244 w 2789659"/>
              <a:gd name="connsiteY1510" fmla="*/ 443124 h 802111"/>
              <a:gd name="connsiteX1511" fmla="*/ 1250440 w 2789659"/>
              <a:gd name="connsiteY1511" fmla="*/ 443124 h 802111"/>
              <a:gd name="connsiteX1512" fmla="*/ 1250440 w 2789659"/>
              <a:gd name="connsiteY1512" fmla="*/ 431906 h 802111"/>
              <a:gd name="connsiteX1513" fmla="*/ 1244833 w 2789659"/>
              <a:gd name="connsiteY1513" fmla="*/ 431906 h 802111"/>
              <a:gd name="connsiteX1514" fmla="*/ 1244833 w 2789659"/>
              <a:gd name="connsiteY1514" fmla="*/ 437515 h 802111"/>
              <a:gd name="connsiteX1515" fmla="*/ 1236422 w 2789659"/>
              <a:gd name="connsiteY1515" fmla="*/ 429101 h 802111"/>
              <a:gd name="connsiteX1516" fmla="*/ 1236422 w 2789659"/>
              <a:gd name="connsiteY1516" fmla="*/ 443124 h 802111"/>
              <a:gd name="connsiteX1517" fmla="*/ 1230815 w 2789659"/>
              <a:gd name="connsiteY1517" fmla="*/ 443124 h 802111"/>
              <a:gd name="connsiteX1518" fmla="*/ 1230815 w 2789659"/>
              <a:gd name="connsiteY1518" fmla="*/ 426297 h 802111"/>
              <a:gd name="connsiteX1519" fmla="*/ 1228011 w 2789659"/>
              <a:gd name="connsiteY1519" fmla="*/ 426297 h 802111"/>
              <a:gd name="connsiteX1520" fmla="*/ 1222404 w 2789659"/>
              <a:gd name="connsiteY1520" fmla="*/ 448734 h 802111"/>
              <a:gd name="connsiteX1521" fmla="*/ 1222404 w 2789659"/>
              <a:gd name="connsiteY1521" fmla="*/ 434711 h 802111"/>
              <a:gd name="connsiteX1522" fmla="*/ 1219600 w 2789659"/>
              <a:gd name="connsiteY1522" fmla="*/ 434711 h 802111"/>
              <a:gd name="connsiteX1523" fmla="*/ 1219600 w 2789659"/>
              <a:gd name="connsiteY1523" fmla="*/ 454343 h 802111"/>
              <a:gd name="connsiteX1524" fmla="*/ 1216796 w 2789659"/>
              <a:gd name="connsiteY1524" fmla="*/ 454343 h 802111"/>
              <a:gd name="connsiteX1525" fmla="*/ 1216796 w 2789659"/>
              <a:gd name="connsiteY1525" fmla="*/ 445929 h 802111"/>
              <a:gd name="connsiteX1526" fmla="*/ 1213993 w 2789659"/>
              <a:gd name="connsiteY1526" fmla="*/ 445929 h 802111"/>
              <a:gd name="connsiteX1527" fmla="*/ 1213993 w 2789659"/>
              <a:gd name="connsiteY1527" fmla="*/ 471170 h 802111"/>
              <a:gd name="connsiteX1528" fmla="*/ 1208385 w 2789659"/>
              <a:gd name="connsiteY1528" fmla="*/ 473975 h 802111"/>
              <a:gd name="connsiteX1529" fmla="*/ 1208385 w 2789659"/>
              <a:gd name="connsiteY1529" fmla="*/ 482389 h 802111"/>
              <a:gd name="connsiteX1530" fmla="*/ 1205582 w 2789659"/>
              <a:gd name="connsiteY1530" fmla="*/ 482389 h 802111"/>
              <a:gd name="connsiteX1531" fmla="*/ 1205582 w 2789659"/>
              <a:gd name="connsiteY1531" fmla="*/ 513239 h 802111"/>
              <a:gd name="connsiteX1532" fmla="*/ 1199974 w 2789659"/>
              <a:gd name="connsiteY1532" fmla="*/ 516044 h 802111"/>
              <a:gd name="connsiteX1533" fmla="*/ 1199974 w 2789659"/>
              <a:gd name="connsiteY1533" fmla="*/ 532871 h 802111"/>
              <a:gd name="connsiteX1534" fmla="*/ 1197171 w 2789659"/>
              <a:gd name="connsiteY1534" fmla="*/ 532871 h 802111"/>
              <a:gd name="connsiteX1535" fmla="*/ 1194367 w 2789659"/>
              <a:gd name="connsiteY1535" fmla="*/ 507630 h 802111"/>
              <a:gd name="connsiteX1536" fmla="*/ 1194367 w 2789659"/>
              <a:gd name="connsiteY1536" fmla="*/ 513239 h 802111"/>
              <a:gd name="connsiteX1537" fmla="*/ 1191563 w 2789659"/>
              <a:gd name="connsiteY1537" fmla="*/ 541285 h 802111"/>
              <a:gd name="connsiteX1538" fmla="*/ 1188760 w 2789659"/>
              <a:gd name="connsiteY1538" fmla="*/ 605790 h 802111"/>
              <a:gd name="connsiteX1539" fmla="*/ 1185956 w 2789659"/>
              <a:gd name="connsiteY1539" fmla="*/ 605790 h 802111"/>
              <a:gd name="connsiteX1540" fmla="*/ 1185956 w 2789659"/>
              <a:gd name="connsiteY1540" fmla="*/ 591767 h 802111"/>
              <a:gd name="connsiteX1541" fmla="*/ 1180348 w 2789659"/>
              <a:gd name="connsiteY1541" fmla="*/ 530066 h 802111"/>
              <a:gd name="connsiteX1542" fmla="*/ 1180348 w 2789659"/>
              <a:gd name="connsiteY1542" fmla="*/ 541285 h 802111"/>
              <a:gd name="connsiteX1543" fmla="*/ 1177545 w 2789659"/>
              <a:gd name="connsiteY1543" fmla="*/ 541285 h 802111"/>
              <a:gd name="connsiteX1544" fmla="*/ 1174741 w 2789659"/>
              <a:gd name="connsiteY1544" fmla="*/ 535676 h 802111"/>
              <a:gd name="connsiteX1545" fmla="*/ 1174741 w 2789659"/>
              <a:gd name="connsiteY1545" fmla="*/ 549699 h 802111"/>
              <a:gd name="connsiteX1546" fmla="*/ 1171937 w 2789659"/>
              <a:gd name="connsiteY1546" fmla="*/ 549699 h 802111"/>
              <a:gd name="connsiteX1547" fmla="*/ 1171937 w 2789659"/>
              <a:gd name="connsiteY1547" fmla="*/ 535676 h 802111"/>
              <a:gd name="connsiteX1548" fmla="*/ 1169134 w 2789659"/>
              <a:gd name="connsiteY1548" fmla="*/ 535676 h 802111"/>
              <a:gd name="connsiteX1549" fmla="*/ 1163526 w 2789659"/>
              <a:gd name="connsiteY1549" fmla="*/ 594572 h 802111"/>
              <a:gd name="connsiteX1550" fmla="*/ 1160723 w 2789659"/>
              <a:gd name="connsiteY1550" fmla="*/ 544089 h 802111"/>
              <a:gd name="connsiteX1551" fmla="*/ 1160723 w 2789659"/>
              <a:gd name="connsiteY1551" fmla="*/ 566526 h 802111"/>
              <a:gd name="connsiteX1552" fmla="*/ 1157919 w 2789659"/>
              <a:gd name="connsiteY1552" fmla="*/ 566526 h 802111"/>
              <a:gd name="connsiteX1553" fmla="*/ 1157919 w 2789659"/>
              <a:gd name="connsiteY1553" fmla="*/ 544089 h 802111"/>
              <a:gd name="connsiteX1554" fmla="*/ 1155115 w 2789659"/>
              <a:gd name="connsiteY1554" fmla="*/ 544089 h 802111"/>
              <a:gd name="connsiteX1555" fmla="*/ 1152312 w 2789659"/>
              <a:gd name="connsiteY1555" fmla="*/ 569331 h 802111"/>
              <a:gd name="connsiteX1556" fmla="*/ 1146704 w 2789659"/>
              <a:gd name="connsiteY1556" fmla="*/ 507630 h 802111"/>
              <a:gd name="connsiteX1557" fmla="*/ 1143901 w 2789659"/>
              <a:gd name="connsiteY1557" fmla="*/ 535676 h 802111"/>
              <a:gd name="connsiteX1558" fmla="*/ 1143901 w 2789659"/>
              <a:gd name="connsiteY1558" fmla="*/ 518848 h 802111"/>
              <a:gd name="connsiteX1559" fmla="*/ 1141097 w 2789659"/>
              <a:gd name="connsiteY1559" fmla="*/ 518848 h 802111"/>
              <a:gd name="connsiteX1560" fmla="*/ 1138293 w 2789659"/>
              <a:gd name="connsiteY1560" fmla="*/ 566526 h 802111"/>
              <a:gd name="connsiteX1561" fmla="*/ 1138293 w 2789659"/>
              <a:gd name="connsiteY1561" fmla="*/ 546894 h 802111"/>
              <a:gd name="connsiteX1562" fmla="*/ 1135490 w 2789659"/>
              <a:gd name="connsiteY1562" fmla="*/ 546894 h 802111"/>
              <a:gd name="connsiteX1563" fmla="*/ 1132686 w 2789659"/>
              <a:gd name="connsiteY1563" fmla="*/ 572135 h 802111"/>
              <a:gd name="connsiteX1564" fmla="*/ 1129882 w 2789659"/>
              <a:gd name="connsiteY1564" fmla="*/ 513239 h 802111"/>
              <a:gd name="connsiteX1565" fmla="*/ 1129882 w 2789659"/>
              <a:gd name="connsiteY1565" fmla="*/ 535676 h 802111"/>
              <a:gd name="connsiteX1566" fmla="*/ 1124275 w 2789659"/>
              <a:gd name="connsiteY1566" fmla="*/ 532871 h 802111"/>
              <a:gd name="connsiteX1567" fmla="*/ 1121471 w 2789659"/>
              <a:gd name="connsiteY1567" fmla="*/ 572135 h 802111"/>
              <a:gd name="connsiteX1568" fmla="*/ 1121471 w 2789659"/>
              <a:gd name="connsiteY1568" fmla="*/ 552503 h 802111"/>
              <a:gd name="connsiteX1569" fmla="*/ 1115864 w 2789659"/>
              <a:gd name="connsiteY1569" fmla="*/ 549699 h 802111"/>
              <a:gd name="connsiteX1570" fmla="*/ 1115864 w 2789659"/>
              <a:gd name="connsiteY1570" fmla="*/ 527262 h 802111"/>
              <a:gd name="connsiteX1571" fmla="*/ 1113060 w 2789659"/>
              <a:gd name="connsiteY1571" fmla="*/ 527262 h 802111"/>
              <a:gd name="connsiteX1572" fmla="*/ 1107453 w 2789659"/>
              <a:gd name="connsiteY1572" fmla="*/ 485193 h 802111"/>
              <a:gd name="connsiteX1573" fmla="*/ 1104649 w 2789659"/>
              <a:gd name="connsiteY1573" fmla="*/ 490802 h 802111"/>
              <a:gd name="connsiteX1574" fmla="*/ 1101846 w 2789659"/>
              <a:gd name="connsiteY1574" fmla="*/ 465561 h 802111"/>
              <a:gd name="connsiteX1575" fmla="*/ 1099042 w 2789659"/>
              <a:gd name="connsiteY1575" fmla="*/ 471170 h 802111"/>
              <a:gd name="connsiteX1576" fmla="*/ 1093434 w 2789659"/>
              <a:gd name="connsiteY1576" fmla="*/ 471170 h 802111"/>
              <a:gd name="connsiteX1577" fmla="*/ 1087827 w 2789659"/>
              <a:gd name="connsiteY1577" fmla="*/ 502021 h 802111"/>
              <a:gd name="connsiteX1578" fmla="*/ 1082220 w 2789659"/>
              <a:gd name="connsiteY1578" fmla="*/ 476779 h 802111"/>
              <a:gd name="connsiteX1579" fmla="*/ 1076612 w 2789659"/>
              <a:gd name="connsiteY1579" fmla="*/ 513239 h 802111"/>
              <a:gd name="connsiteX1580" fmla="*/ 1076612 w 2789659"/>
              <a:gd name="connsiteY1580" fmla="*/ 490802 h 802111"/>
              <a:gd name="connsiteX1581" fmla="*/ 1073809 w 2789659"/>
              <a:gd name="connsiteY1581" fmla="*/ 490802 h 802111"/>
              <a:gd name="connsiteX1582" fmla="*/ 1071005 w 2789659"/>
              <a:gd name="connsiteY1582" fmla="*/ 496411 h 802111"/>
              <a:gd name="connsiteX1583" fmla="*/ 1068201 w 2789659"/>
              <a:gd name="connsiteY1583" fmla="*/ 473975 h 802111"/>
              <a:gd name="connsiteX1584" fmla="*/ 1065398 w 2789659"/>
              <a:gd name="connsiteY1584" fmla="*/ 473975 h 802111"/>
              <a:gd name="connsiteX1585" fmla="*/ 1065398 w 2789659"/>
              <a:gd name="connsiteY1585" fmla="*/ 490802 h 802111"/>
              <a:gd name="connsiteX1586" fmla="*/ 1062594 w 2789659"/>
              <a:gd name="connsiteY1586" fmla="*/ 490802 h 802111"/>
              <a:gd name="connsiteX1587" fmla="*/ 1062594 w 2789659"/>
              <a:gd name="connsiteY1587" fmla="*/ 473975 h 802111"/>
              <a:gd name="connsiteX1588" fmla="*/ 1059790 w 2789659"/>
              <a:gd name="connsiteY1588" fmla="*/ 473975 h 802111"/>
              <a:gd name="connsiteX1589" fmla="*/ 1056987 w 2789659"/>
              <a:gd name="connsiteY1589" fmla="*/ 490802 h 802111"/>
              <a:gd name="connsiteX1590" fmla="*/ 1054183 w 2789659"/>
              <a:gd name="connsiteY1590" fmla="*/ 490802 h 802111"/>
              <a:gd name="connsiteX1591" fmla="*/ 1054183 w 2789659"/>
              <a:gd name="connsiteY1591" fmla="*/ 516044 h 802111"/>
              <a:gd name="connsiteX1592" fmla="*/ 1051379 w 2789659"/>
              <a:gd name="connsiteY1592" fmla="*/ 516044 h 802111"/>
              <a:gd name="connsiteX1593" fmla="*/ 1048576 w 2789659"/>
              <a:gd name="connsiteY1593" fmla="*/ 510434 h 802111"/>
              <a:gd name="connsiteX1594" fmla="*/ 1048576 w 2789659"/>
              <a:gd name="connsiteY1594" fmla="*/ 521653 h 802111"/>
              <a:gd name="connsiteX1595" fmla="*/ 1045772 w 2789659"/>
              <a:gd name="connsiteY1595" fmla="*/ 521653 h 802111"/>
              <a:gd name="connsiteX1596" fmla="*/ 1045772 w 2789659"/>
              <a:gd name="connsiteY1596" fmla="*/ 510434 h 802111"/>
              <a:gd name="connsiteX1597" fmla="*/ 1042968 w 2789659"/>
              <a:gd name="connsiteY1597" fmla="*/ 510434 h 802111"/>
              <a:gd name="connsiteX1598" fmla="*/ 1042968 w 2789659"/>
              <a:gd name="connsiteY1598" fmla="*/ 521653 h 802111"/>
              <a:gd name="connsiteX1599" fmla="*/ 1040165 w 2789659"/>
              <a:gd name="connsiteY1599" fmla="*/ 521653 h 802111"/>
              <a:gd name="connsiteX1600" fmla="*/ 1037361 w 2789659"/>
              <a:gd name="connsiteY1600" fmla="*/ 510434 h 802111"/>
              <a:gd name="connsiteX1601" fmla="*/ 1034557 w 2789659"/>
              <a:gd name="connsiteY1601" fmla="*/ 516044 h 802111"/>
              <a:gd name="connsiteX1602" fmla="*/ 1031754 w 2789659"/>
              <a:gd name="connsiteY1602" fmla="*/ 516044 h 802111"/>
              <a:gd name="connsiteX1603" fmla="*/ 1028950 w 2789659"/>
              <a:gd name="connsiteY1603" fmla="*/ 560917 h 802111"/>
              <a:gd name="connsiteX1604" fmla="*/ 1026146 w 2789659"/>
              <a:gd name="connsiteY1604" fmla="*/ 560917 h 802111"/>
              <a:gd name="connsiteX1605" fmla="*/ 1014931 w 2789659"/>
              <a:gd name="connsiteY1605" fmla="*/ 504825 h 802111"/>
              <a:gd name="connsiteX1606" fmla="*/ 1009324 w 2789659"/>
              <a:gd name="connsiteY1606" fmla="*/ 563721 h 802111"/>
              <a:gd name="connsiteX1607" fmla="*/ 1003717 w 2789659"/>
              <a:gd name="connsiteY1607" fmla="*/ 538480 h 802111"/>
              <a:gd name="connsiteX1608" fmla="*/ 998109 w 2789659"/>
              <a:gd name="connsiteY1608" fmla="*/ 586158 h 802111"/>
              <a:gd name="connsiteX1609" fmla="*/ 995306 w 2789659"/>
              <a:gd name="connsiteY1609" fmla="*/ 549699 h 802111"/>
              <a:gd name="connsiteX1610" fmla="*/ 992502 w 2789659"/>
              <a:gd name="connsiteY1610" fmla="*/ 594572 h 802111"/>
              <a:gd name="connsiteX1611" fmla="*/ 989698 w 2789659"/>
              <a:gd name="connsiteY1611" fmla="*/ 552503 h 802111"/>
              <a:gd name="connsiteX1612" fmla="*/ 984091 w 2789659"/>
              <a:gd name="connsiteY1612" fmla="*/ 636641 h 802111"/>
              <a:gd name="connsiteX1613" fmla="*/ 981287 w 2789659"/>
              <a:gd name="connsiteY1613" fmla="*/ 611399 h 802111"/>
              <a:gd name="connsiteX1614" fmla="*/ 978484 w 2789659"/>
              <a:gd name="connsiteY1614" fmla="*/ 617009 h 802111"/>
              <a:gd name="connsiteX1615" fmla="*/ 972876 w 2789659"/>
              <a:gd name="connsiteY1615" fmla="*/ 558112 h 802111"/>
              <a:gd name="connsiteX1616" fmla="*/ 967269 w 2789659"/>
              <a:gd name="connsiteY1616" fmla="*/ 577744 h 802111"/>
              <a:gd name="connsiteX1617" fmla="*/ 967269 w 2789659"/>
              <a:gd name="connsiteY1617" fmla="*/ 600181 h 802111"/>
              <a:gd name="connsiteX1618" fmla="*/ 964465 w 2789659"/>
              <a:gd name="connsiteY1618" fmla="*/ 600181 h 802111"/>
              <a:gd name="connsiteX1619" fmla="*/ 961662 w 2789659"/>
              <a:gd name="connsiteY1619" fmla="*/ 518848 h 802111"/>
              <a:gd name="connsiteX1620" fmla="*/ 958858 w 2789659"/>
              <a:gd name="connsiteY1620" fmla="*/ 487998 h 802111"/>
              <a:gd name="connsiteX1621" fmla="*/ 958858 w 2789659"/>
              <a:gd name="connsiteY1621" fmla="*/ 496411 h 802111"/>
              <a:gd name="connsiteX1622" fmla="*/ 956054 w 2789659"/>
              <a:gd name="connsiteY1622" fmla="*/ 496411 h 802111"/>
              <a:gd name="connsiteX1623" fmla="*/ 950447 w 2789659"/>
              <a:gd name="connsiteY1623" fmla="*/ 476779 h 802111"/>
              <a:gd name="connsiteX1624" fmla="*/ 950447 w 2789659"/>
              <a:gd name="connsiteY1624" fmla="*/ 457147 h 802111"/>
              <a:gd name="connsiteX1625" fmla="*/ 947643 w 2789659"/>
              <a:gd name="connsiteY1625" fmla="*/ 457147 h 802111"/>
              <a:gd name="connsiteX1626" fmla="*/ 947643 w 2789659"/>
              <a:gd name="connsiteY1626" fmla="*/ 437515 h 802111"/>
              <a:gd name="connsiteX1627" fmla="*/ 944840 w 2789659"/>
              <a:gd name="connsiteY1627" fmla="*/ 437515 h 802111"/>
              <a:gd name="connsiteX1628" fmla="*/ 944840 w 2789659"/>
              <a:gd name="connsiteY1628" fmla="*/ 440320 h 802111"/>
              <a:gd name="connsiteX1629" fmla="*/ 942036 w 2789659"/>
              <a:gd name="connsiteY1629" fmla="*/ 440320 h 802111"/>
              <a:gd name="connsiteX1630" fmla="*/ 942036 w 2789659"/>
              <a:gd name="connsiteY1630" fmla="*/ 448734 h 802111"/>
              <a:gd name="connsiteX1631" fmla="*/ 939232 w 2789659"/>
              <a:gd name="connsiteY1631" fmla="*/ 448734 h 802111"/>
              <a:gd name="connsiteX1632" fmla="*/ 939232 w 2789659"/>
              <a:gd name="connsiteY1632" fmla="*/ 437515 h 802111"/>
              <a:gd name="connsiteX1633" fmla="*/ 936428 w 2789659"/>
              <a:gd name="connsiteY1633" fmla="*/ 437515 h 802111"/>
              <a:gd name="connsiteX1634" fmla="*/ 930821 w 2789659"/>
              <a:gd name="connsiteY1634" fmla="*/ 445929 h 802111"/>
              <a:gd name="connsiteX1635" fmla="*/ 930821 w 2789659"/>
              <a:gd name="connsiteY1635" fmla="*/ 423492 h 802111"/>
              <a:gd name="connsiteX1636" fmla="*/ 928017 w 2789659"/>
              <a:gd name="connsiteY1636" fmla="*/ 423492 h 802111"/>
              <a:gd name="connsiteX1637" fmla="*/ 928017 w 2789659"/>
              <a:gd name="connsiteY1637" fmla="*/ 437515 h 802111"/>
              <a:gd name="connsiteX1638" fmla="*/ 919606 w 2789659"/>
              <a:gd name="connsiteY1638" fmla="*/ 440320 h 802111"/>
              <a:gd name="connsiteX1639" fmla="*/ 919606 w 2789659"/>
              <a:gd name="connsiteY1639" fmla="*/ 434711 h 802111"/>
              <a:gd name="connsiteX1640" fmla="*/ 916803 w 2789659"/>
              <a:gd name="connsiteY1640" fmla="*/ 434711 h 802111"/>
              <a:gd name="connsiteX1641" fmla="*/ 913999 w 2789659"/>
              <a:gd name="connsiteY1641" fmla="*/ 445929 h 802111"/>
              <a:gd name="connsiteX1642" fmla="*/ 911195 w 2789659"/>
              <a:gd name="connsiteY1642" fmla="*/ 445929 h 802111"/>
              <a:gd name="connsiteX1643" fmla="*/ 911195 w 2789659"/>
              <a:gd name="connsiteY1643" fmla="*/ 454343 h 802111"/>
              <a:gd name="connsiteX1644" fmla="*/ 908392 w 2789659"/>
              <a:gd name="connsiteY1644" fmla="*/ 454343 h 802111"/>
              <a:gd name="connsiteX1645" fmla="*/ 908392 w 2789659"/>
              <a:gd name="connsiteY1645" fmla="*/ 448734 h 802111"/>
              <a:gd name="connsiteX1646" fmla="*/ 902784 w 2789659"/>
              <a:gd name="connsiteY1646" fmla="*/ 454343 h 802111"/>
              <a:gd name="connsiteX1647" fmla="*/ 899981 w 2789659"/>
              <a:gd name="connsiteY1647" fmla="*/ 437515 h 802111"/>
              <a:gd name="connsiteX1648" fmla="*/ 897177 w 2789659"/>
              <a:gd name="connsiteY1648" fmla="*/ 437515 h 802111"/>
              <a:gd name="connsiteX1649" fmla="*/ 897177 w 2789659"/>
              <a:gd name="connsiteY1649" fmla="*/ 445929 h 802111"/>
              <a:gd name="connsiteX1650" fmla="*/ 894373 w 2789659"/>
              <a:gd name="connsiteY1650" fmla="*/ 445929 h 802111"/>
              <a:gd name="connsiteX1651" fmla="*/ 894373 w 2789659"/>
              <a:gd name="connsiteY1651" fmla="*/ 437515 h 802111"/>
              <a:gd name="connsiteX1652" fmla="*/ 891570 w 2789659"/>
              <a:gd name="connsiteY1652" fmla="*/ 437515 h 802111"/>
              <a:gd name="connsiteX1653" fmla="*/ 891570 w 2789659"/>
              <a:gd name="connsiteY1653" fmla="*/ 445929 h 802111"/>
              <a:gd name="connsiteX1654" fmla="*/ 888766 w 2789659"/>
              <a:gd name="connsiteY1654" fmla="*/ 445929 h 802111"/>
              <a:gd name="connsiteX1655" fmla="*/ 885962 w 2789659"/>
              <a:gd name="connsiteY1655" fmla="*/ 440320 h 802111"/>
              <a:gd name="connsiteX1656" fmla="*/ 885962 w 2789659"/>
              <a:gd name="connsiteY1656" fmla="*/ 462756 h 802111"/>
              <a:gd name="connsiteX1657" fmla="*/ 883159 w 2789659"/>
              <a:gd name="connsiteY1657" fmla="*/ 462756 h 802111"/>
              <a:gd name="connsiteX1658" fmla="*/ 877551 w 2789659"/>
              <a:gd name="connsiteY1658" fmla="*/ 437515 h 802111"/>
              <a:gd name="connsiteX1659" fmla="*/ 874748 w 2789659"/>
              <a:gd name="connsiteY1659" fmla="*/ 451538 h 802111"/>
              <a:gd name="connsiteX1660" fmla="*/ 871944 w 2789659"/>
              <a:gd name="connsiteY1660" fmla="*/ 451538 h 802111"/>
              <a:gd name="connsiteX1661" fmla="*/ 871944 w 2789659"/>
              <a:gd name="connsiteY1661" fmla="*/ 434711 h 802111"/>
              <a:gd name="connsiteX1662" fmla="*/ 869140 w 2789659"/>
              <a:gd name="connsiteY1662" fmla="*/ 434711 h 802111"/>
              <a:gd name="connsiteX1663" fmla="*/ 869140 w 2789659"/>
              <a:gd name="connsiteY1663" fmla="*/ 437515 h 802111"/>
              <a:gd name="connsiteX1664" fmla="*/ 866337 w 2789659"/>
              <a:gd name="connsiteY1664" fmla="*/ 437515 h 802111"/>
              <a:gd name="connsiteX1665" fmla="*/ 866337 w 2789659"/>
              <a:gd name="connsiteY1665" fmla="*/ 445929 h 802111"/>
              <a:gd name="connsiteX1666" fmla="*/ 863533 w 2789659"/>
              <a:gd name="connsiteY1666" fmla="*/ 445929 h 802111"/>
              <a:gd name="connsiteX1667" fmla="*/ 863533 w 2789659"/>
              <a:gd name="connsiteY1667" fmla="*/ 431906 h 802111"/>
              <a:gd name="connsiteX1668" fmla="*/ 860729 w 2789659"/>
              <a:gd name="connsiteY1668" fmla="*/ 431906 h 802111"/>
              <a:gd name="connsiteX1669" fmla="*/ 860729 w 2789659"/>
              <a:gd name="connsiteY1669" fmla="*/ 437515 h 802111"/>
              <a:gd name="connsiteX1670" fmla="*/ 857925 w 2789659"/>
              <a:gd name="connsiteY1670" fmla="*/ 431906 h 802111"/>
              <a:gd name="connsiteX1671" fmla="*/ 855122 w 2789659"/>
              <a:gd name="connsiteY1671" fmla="*/ 431906 h 802111"/>
              <a:gd name="connsiteX1672" fmla="*/ 855122 w 2789659"/>
              <a:gd name="connsiteY1672" fmla="*/ 434711 h 802111"/>
              <a:gd name="connsiteX1673" fmla="*/ 852318 w 2789659"/>
              <a:gd name="connsiteY1673" fmla="*/ 423492 h 802111"/>
              <a:gd name="connsiteX1674" fmla="*/ 849514 w 2789659"/>
              <a:gd name="connsiteY1674" fmla="*/ 423492 h 802111"/>
              <a:gd name="connsiteX1675" fmla="*/ 849514 w 2789659"/>
              <a:gd name="connsiteY1675" fmla="*/ 434711 h 802111"/>
              <a:gd name="connsiteX1676" fmla="*/ 843907 w 2789659"/>
              <a:gd name="connsiteY1676" fmla="*/ 434711 h 802111"/>
              <a:gd name="connsiteX1677" fmla="*/ 838300 w 2789659"/>
              <a:gd name="connsiteY1677" fmla="*/ 459952 h 802111"/>
              <a:gd name="connsiteX1678" fmla="*/ 832692 w 2789659"/>
              <a:gd name="connsiteY1678" fmla="*/ 459952 h 802111"/>
              <a:gd name="connsiteX1679" fmla="*/ 832692 w 2789659"/>
              <a:gd name="connsiteY1679" fmla="*/ 448734 h 802111"/>
              <a:gd name="connsiteX1680" fmla="*/ 829889 w 2789659"/>
              <a:gd name="connsiteY1680" fmla="*/ 448734 h 802111"/>
              <a:gd name="connsiteX1681" fmla="*/ 829889 w 2789659"/>
              <a:gd name="connsiteY1681" fmla="*/ 454343 h 802111"/>
              <a:gd name="connsiteX1682" fmla="*/ 827085 w 2789659"/>
              <a:gd name="connsiteY1682" fmla="*/ 454343 h 802111"/>
              <a:gd name="connsiteX1683" fmla="*/ 824281 w 2789659"/>
              <a:gd name="connsiteY1683" fmla="*/ 487998 h 802111"/>
              <a:gd name="connsiteX1684" fmla="*/ 821478 w 2789659"/>
              <a:gd name="connsiteY1684" fmla="*/ 454343 h 802111"/>
              <a:gd name="connsiteX1685" fmla="*/ 818674 w 2789659"/>
              <a:gd name="connsiteY1685" fmla="*/ 487998 h 802111"/>
              <a:gd name="connsiteX1686" fmla="*/ 815870 w 2789659"/>
              <a:gd name="connsiteY1686" fmla="*/ 443124 h 802111"/>
              <a:gd name="connsiteX1687" fmla="*/ 813067 w 2789659"/>
              <a:gd name="connsiteY1687" fmla="*/ 448734 h 802111"/>
              <a:gd name="connsiteX1688" fmla="*/ 810263 w 2789659"/>
              <a:gd name="connsiteY1688" fmla="*/ 448734 h 802111"/>
              <a:gd name="connsiteX1689" fmla="*/ 807459 w 2789659"/>
              <a:gd name="connsiteY1689" fmla="*/ 465561 h 802111"/>
              <a:gd name="connsiteX1690" fmla="*/ 804656 w 2789659"/>
              <a:gd name="connsiteY1690" fmla="*/ 465561 h 802111"/>
              <a:gd name="connsiteX1691" fmla="*/ 801852 w 2789659"/>
              <a:gd name="connsiteY1691" fmla="*/ 440320 h 802111"/>
              <a:gd name="connsiteX1692" fmla="*/ 801852 w 2789659"/>
              <a:gd name="connsiteY1692" fmla="*/ 443124 h 802111"/>
              <a:gd name="connsiteX1693" fmla="*/ 796245 w 2789659"/>
              <a:gd name="connsiteY1693" fmla="*/ 462756 h 802111"/>
              <a:gd name="connsiteX1694" fmla="*/ 790637 w 2789659"/>
              <a:gd name="connsiteY1694" fmla="*/ 465561 h 802111"/>
              <a:gd name="connsiteX1695" fmla="*/ 790637 w 2789659"/>
              <a:gd name="connsiteY1695" fmla="*/ 479584 h 802111"/>
              <a:gd name="connsiteX1696" fmla="*/ 787834 w 2789659"/>
              <a:gd name="connsiteY1696" fmla="*/ 479584 h 802111"/>
              <a:gd name="connsiteX1697" fmla="*/ 787834 w 2789659"/>
              <a:gd name="connsiteY1697" fmla="*/ 499216 h 802111"/>
              <a:gd name="connsiteX1698" fmla="*/ 779423 w 2789659"/>
              <a:gd name="connsiteY1698" fmla="*/ 504825 h 802111"/>
              <a:gd name="connsiteX1699" fmla="*/ 779423 w 2789659"/>
              <a:gd name="connsiteY1699" fmla="*/ 527262 h 802111"/>
              <a:gd name="connsiteX1700" fmla="*/ 773815 w 2789659"/>
              <a:gd name="connsiteY1700" fmla="*/ 524457 h 802111"/>
              <a:gd name="connsiteX1701" fmla="*/ 773815 w 2789659"/>
              <a:gd name="connsiteY1701" fmla="*/ 580549 h 802111"/>
              <a:gd name="connsiteX1702" fmla="*/ 771011 w 2789659"/>
              <a:gd name="connsiteY1702" fmla="*/ 580549 h 802111"/>
              <a:gd name="connsiteX1703" fmla="*/ 765404 w 2789659"/>
              <a:gd name="connsiteY1703" fmla="*/ 617009 h 802111"/>
              <a:gd name="connsiteX1704" fmla="*/ 759797 w 2789659"/>
              <a:gd name="connsiteY1704" fmla="*/ 538480 h 802111"/>
              <a:gd name="connsiteX1705" fmla="*/ 756993 w 2789659"/>
              <a:gd name="connsiteY1705" fmla="*/ 538480 h 802111"/>
              <a:gd name="connsiteX1706" fmla="*/ 754189 w 2789659"/>
              <a:gd name="connsiteY1706" fmla="*/ 574940 h 802111"/>
              <a:gd name="connsiteX1707" fmla="*/ 754189 w 2789659"/>
              <a:gd name="connsiteY1707" fmla="*/ 541285 h 802111"/>
              <a:gd name="connsiteX1708" fmla="*/ 751386 w 2789659"/>
              <a:gd name="connsiteY1708" fmla="*/ 541285 h 802111"/>
              <a:gd name="connsiteX1709" fmla="*/ 751386 w 2789659"/>
              <a:gd name="connsiteY1709" fmla="*/ 518848 h 802111"/>
              <a:gd name="connsiteX1710" fmla="*/ 748582 w 2789659"/>
              <a:gd name="connsiteY1710" fmla="*/ 476779 h 802111"/>
              <a:gd name="connsiteX1711" fmla="*/ 745778 w 2789659"/>
              <a:gd name="connsiteY1711" fmla="*/ 476779 h 802111"/>
              <a:gd name="connsiteX1712" fmla="*/ 745778 w 2789659"/>
              <a:gd name="connsiteY1712" fmla="*/ 485193 h 802111"/>
              <a:gd name="connsiteX1713" fmla="*/ 742975 w 2789659"/>
              <a:gd name="connsiteY1713" fmla="*/ 485193 h 802111"/>
              <a:gd name="connsiteX1714" fmla="*/ 742975 w 2789659"/>
              <a:gd name="connsiteY1714" fmla="*/ 530066 h 802111"/>
              <a:gd name="connsiteX1715" fmla="*/ 740171 w 2789659"/>
              <a:gd name="connsiteY1715" fmla="*/ 530066 h 802111"/>
              <a:gd name="connsiteX1716" fmla="*/ 737367 w 2789659"/>
              <a:gd name="connsiteY1716" fmla="*/ 504825 h 802111"/>
              <a:gd name="connsiteX1717" fmla="*/ 734564 w 2789659"/>
              <a:gd name="connsiteY1717" fmla="*/ 569331 h 802111"/>
              <a:gd name="connsiteX1718" fmla="*/ 728956 w 2789659"/>
              <a:gd name="connsiteY1718" fmla="*/ 516044 h 802111"/>
              <a:gd name="connsiteX1719" fmla="*/ 728956 w 2789659"/>
              <a:gd name="connsiteY1719" fmla="*/ 502021 h 802111"/>
              <a:gd name="connsiteX1720" fmla="*/ 726153 w 2789659"/>
              <a:gd name="connsiteY1720" fmla="*/ 502021 h 802111"/>
              <a:gd name="connsiteX1721" fmla="*/ 726153 w 2789659"/>
              <a:gd name="connsiteY1721" fmla="*/ 518848 h 802111"/>
              <a:gd name="connsiteX1722" fmla="*/ 723349 w 2789659"/>
              <a:gd name="connsiteY1722" fmla="*/ 518848 h 802111"/>
              <a:gd name="connsiteX1723" fmla="*/ 717742 w 2789659"/>
              <a:gd name="connsiteY1723" fmla="*/ 471170 h 802111"/>
              <a:gd name="connsiteX1724" fmla="*/ 714938 w 2789659"/>
              <a:gd name="connsiteY1724" fmla="*/ 510434 h 802111"/>
              <a:gd name="connsiteX1725" fmla="*/ 714938 w 2789659"/>
              <a:gd name="connsiteY1725" fmla="*/ 496411 h 802111"/>
              <a:gd name="connsiteX1726" fmla="*/ 712134 w 2789659"/>
              <a:gd name="connsiteY1726" fmla="*/ 496411 h 802111"/>
              <a:gd name="connsiteX1727" fmla="*/ 712134 w 2789659"/>
              <a:gd name="connsiteY1727" fmla="*/ 516044 h 802111"/>
              <a:gd name="connsiteX1728" fmla="*/ 709331 w 2789659"/>
              <a:gd name="connsiteY1728" fmla="*/ 516044 h 802111"/>
              <a:gd name="connsiteX1729" fmla="*/ 706527 w 2789659"/>
              <a:gd name="connsiteY1729" fmla="*/ 485193 h 802111"/>
              <a:gd name="connsiteX1730" fmla="*/ 700920 w 2789659"/>
              <a:gd name="connsiteY1730" fmla="*/ 546894 h 802111"/>
              <a:gd name="connsiteX1731" fmla="*/ 698116 w 2789659"/>
              <a:gd name="connsiteY1731" fmla="*/ 516044 h 802111"/>
              <a:gd name="connsiteX1732" fmla="*/ 692508 w 2789659"/>
              <a:gd name="connsiteY1732" fmla="*/ 552503 h 802111"/>
              <a:gd name="connsiteX1733" fmla="*/ 689705 w 2789659"/>
              <a:gd name="connsiteY1733" fmla="*/ 490802 h 802111"/>
              <a:gd name="connsiteX1734" fmla="*/ 686901 w 2789659"/>
              <a:gd name="connsiteY1734" fmla="*/ 510434 h 802111"/>
              <a:gd name="connsiteX1735" fmla="*/ 684097 w 2789659"/>
              <a:gd name="connsiteY1735" fmla="*/ 510434 h 802111"/>
              <a:gd name="connsiteX1736" fmla="*/ 681294 w 2789659"/>
              <a:gd name="connsiteY1736" fmla="*/ 468366 h 802111"/>
              <a:gd name="connsiteX1737" fmla="*/ 681294 w 2789659"/>
              <a:gd name="connsiteY1737" fmla="*/ 473975 h 802111"/>
              <a:gd name="connsiteX1738" fmla="*/ 678490 w 2789659"/>
              <a:gd name="connsiteY1738" fmla="*/ 473975 h 802111"/>
              <a:gd name="connsiteX1739" fmla="*/ 675686 w 2789659"/>
              <a:gd name="connsiteY1739" fmla="*/ 504825 h 802111"/>
              <a:gd name="connsiteX1740" fmla="*/ 672883 w 2789659"/>
              <a:gd name="connsiteY1740" fmla="*/ 473975 h 802111"/>
              <a:gd name="connsiteX1741" fmla="*/ 670079 w 2789659"/>
              <a:gd name="connsiteY1741" fmla="*/ 473975 h 802111"/>
              <a:gd name="connsiteX1742" fmla="*/ 670079 w 2789659"/>
              <a:gd name="connsiteY1742" fmla="*/ 454343 h 802111"/>
              <a:gd name="connsiteX1743" fmla="*/ 667275 w 2789659"/>
              <a:gd name="connsiteY1743" fmla="*/ 454343 h 802111"/>
              <a:gd name="connsiteX1744" fmla="*/ 664472 w 2789659"/>
              <a:gd name="connsiteY1744" fmla="*/ 504825 h 802111"/>
              <a:gd name="connsiteX1745" fmla="*/ 661668 w 2789659"/>
              <a:gd name="connsiteY1745" fmla="*/ 476779 h 802111"/>
              <a:gd name="connsiteX1746" fmla="*/ 658864 w 2789659"/>
              <a:gd name="connsiteY1746" fmla="*/ 476779 h 802111"/>
              <a:gd name="connsiteX1747" fmla="*/ 656061 w 2789659"/>
              <a:gd name="connsiteY1747" fmla="*/ 507630 h 802111"/>
              <a:gd name="connsiteX1748" fmla="*/ 653257 w 2789659"/>
              <a:gd name="connsiteY1748" fmla="*/ 507630 h 802111"/>
              <a:gd name="connsiteX1749" fmla="*/ 650453 w 2789659"/>
              <a:gd name="connsiteY1749" fmla="*/ 473975 h 802111"/>
              <a:gd name="connsiteX1750" fmla="*/ 650453 w 2789659"/>
              <a:gd name="connsiteY1750" fmla="*/ 479584 h 802111"/>
              <a:gd name="connsiteX1751" fmla="*/ 647650 w 2789659"/>
              <a:gd name="connsiteY1751" fmla="*/ 479584 h 802111"/>
              <a:gd name="connsiteX1752" fmla="*/ 644846 w 2789659"/>
              <a:gd name="connsiteY1752" fmla="*/ 504825 h 802111"/>
              <a:gd name="connsiteX1753" fmla="*/ 644846 w 2789659"/>
              <a:gd name="connsiteY1753" fmla="*/ 487998 h 802111"/>
              <a:gd name="connsiteX1754" fmla="*/ 642042 w 2789659"/>
              <a:gd name="connsiteY1754" fmla="*/ 487998 h 802111"/>
              <a:gd name="connsiteX1755" fmla="*/ 642042 w 2789659"/>
              <a:gd name="connsiteY1755" fmla="*/ 507630 h 802111"/>
              <a:gd name="connsiteX1756" fmla="*/ 639239 w 2789659"/>
              <a:gd name="connsiteY1756" fmla="*/ 507630 h 802111"/>
              <a:gd name="connsiteX1757" fmla="*/ 639239 w 2789659"/>
              <a:gd name="connsiteY1757" fmla="*/ 485193 h 802111"/>
              <a:gd name="connsiteX1758" fmla="*/ 636435 w 2789659"/>
              <a:gd name="connsiteY1758" fmla="*/ 485193 h 802111"/>
              <a:gd name="connsiteX1759" fmla="*/ 636435 w 2789659"/>
              <a:gd name="connsiteY1759" fmla="*/ 499216 h 802111"/>
              <a:gd name="connsiteX1760" fmla="*/ 633631 w 2789659"/>
              <a:gd name="connsiteY1760" fmla="*/ 499216 h 802111"/>
              <a:gd name="connsiteX1761" fmla="*/ 630828 w 2789659"/>
              <a:gd name="connsiteY1761" fmla="*/ 471170 h 802111"/>
              <a:gd name="connsiteX1762" fmla="*/ 630828 w 2789659"/>
              <a:gd name="connsiteY1762" fmla="*/ 502021 h 802111"/>
              <a:gd name="connsiteX1763" fmla="*/ 625220 w 2789659"/>
              <a:gd name="connsiteY1763" fmla="*/ 502021 h 802111"/>
              <a:gd name="connsiteX1764" fmla="*/ 622417 w 2789659"/>
              <a:gd name="connsiteY1764" fmla="*/ 485193 h 802111"/>
              <a:gd name="connsiteX1765" fmla="*/ 619613 w 2789659"/>
              <a:gd name="connsiteY1765" fmla="*/ 485193 h 802111"/>
              <a:gd name="connsiteX1766" fmla="*/ 614006 w 2789659"/>
              <a:gd name="connsiteY1766" fmla="*/ 516044 h 802111"/>
              <a:gd name="connsiteX1767" fmla="*/ 611202 w 2789659"/>
              <a:gd name="connsiteY1767" fmla="*/ 471170 h 802111"/>
              <a:gd name="connsiteX1768" fmla="*/ 605594 w 2789659"/>
              <a:gd name="connsiteY1768" fmla="*/ 516044 h 802111"/>
              <a:gd name="connsiteX1769" fmla="*/ 599987 w 2789659"/>
              <a:gd name="connsiteY1769" fmla="*/ 487998 h 802111"/>
              <a:gd name="connsiteX1770" fmla="*/ 599987 w 2789659"/>
              <a:gd name="connsiteY1770" fmla="*/ 493607 h 802111"/>
              <a:gd name="connsiteX1771" fmla="*/ 597183 w 2789659"/>
              <a:gd name="connsiteY1771" fmla="*/ 499216 h 802111"/>
              <a:gd name="connsiteX1772" fmla="*/ 594380 w 2789659"/>
              <a:gd name="connsiteY1772" fmla="*/ 499216 h 802111"/>
              <a:gd name="connsiteX1773" fmla="*/ 594380 w 2789659"/>
              <a:gd name="connsiteY1773" fmla="*/ 485193 h 802111"/>
              <a:gd name="connsiteX1774" fmla="*/ 591576 w 2789659"/>
              <a:gd name="connsiteY1774" fmla="*/ 485193 h 802111"/>
              <a:gd name="connsiteX1775" fmla="*/ 591576 w 2789659"/>
              <a:gd name="connsiteY1775" fmla="*/ 502021 h 802111"/>
              <a:gd name="connsiteX1776" fmla="*/ 588772 w 2789659"/>
              <a:gd name="connsiteY1776" fmla="*/ 502021 h 802111"/>
              <a:gd name="connsiteX1777" fmla="*/ 585969 w 2789659"/>
              <a:gd name="connsiteY1777" fmla="*/ 465561 h 802111"/>
              <a:gd name="connsiteX1778" fmla="*/ 583165 w 2789659"/>
              <a:gd name="connsiteY1778" fmla="*/ 496411 h 802111"/>
              <a:gd name="connsiteX1779" fmla="*/ 583165 w 2789659"/>
              <a:gd name="connsiteY1779" fmla="*/ 471170 h 802111"/>
              <a:gd name="connsiteX1780" fmla="*/ 577558 w 2789659"/>
              <a:gd name="connsiteY1780" fmla="*/ 471170 h 802111"/>
              <a:gd name="connsiteX1781" fmla="*/ 577558 w 2789659"/>
              <a:gd name="connsiteY1781" fmla="*/ 457147 h 802111"/>
              <a:gd name="connsiteX1782" fmla="*/ 574754 w 2789659"/>
              <a:gd name="connsiteY1782" fmla="*/ 457147 h 802111"/>
              <a:gd name="connsiteX1783" fmla="*/ 569147 w 2789659"/>
              <a:gd name="connsiteY1783" fmla="*/ 504825 h 802111"/>
              <a:gd name="connsiteX1784" fmla="*/ 569147 w 2789659"/>
              <a:gd name="connsiteY1784" fmla="*/ 482389 h 802111"/>
              <a:gd name="connsiteX1785" fmla="*/ 566343 w 2789659"/>
              <a:gd name="connsiteY1785" fmla="*/ 482389 h 802111"/>
              <a:gd name="connsiteX1786" fmla="*/ 566343 w 2789659"/>
              <a:gd name="connsiteY1786" fmla="*/ 549699 h 802111"/>
              <a:gd name="connsiteX1787" fmla="*/ 563539 w 2789659"/>
              <a:gd name="connsiteY1787" fmla="*/ 577744 h 802111"/>
              <a:gd name="connsiteX1788" fmla="*/ 560736 w 2789659"/>
              <a:gd name="connsiteY1788" fmla="*/ 521653 h 802111"/>
              <a:gd name="connsiteX1789" fmla="*/ 560736 w 2789659"/>
              <a:gd name="connsiteY1789" fmla="*/ 530066 h 802111"/>
              <a:gd name="connsiteX1790" fmla="*/ 557932 w 2789659"/>
              <a:gd name="connsiteY1790" fmla="*/ 530066 h 802111"/>
              <a:gd name="connsiteX1791" fmla="*/ 557932 w 2789659"/>
              <a:gd name="connsiteY1791" fmla="*/ 521653 h 802111"/>
              <a:gd name="connsiteX1792" fmla="*/ 555128 w 2789659"/>
              <a:gd name="connsiteY1792" fmla="*/ 521653 h 802111"/>
              <a:gd name="connsiteX1793" fmla="*/ 549521 w 2789659"/>
              <a:gd name="connsiteY1793" fmla="*/ 549699 h 802111"/>
              <a:gd name="connsiteX1794" fmla="*/ 549521 w 2789659"/>
              <a:gd name="connsiteY1794" fmla="*/ 541285 h 802111"/>
              <a:gd name="connsiteX1795" fmla="*/ 546717 w 2789659"/>
              <a:gd name="connsiteY1795" fmla="*/ 541285 h 802111"/>
              <a:gd name="connsiteX1796" fmla="*/ 546717 w 2789659"/>
              <a:gd name="connsiteY1796" fmla="*/ 499216 h 802111"/>
              <a:gd name="connsiteX1797" fmla="*/ 543914 w 2789659"/>
              <a:gd name="connsiteY1797" fmla="*/ 499216 h 802111"/>
              <a:gd name="connsiteX1798" fmla="*/ 543914 w 2789659"/>
              <a:gd name="connsiteY1798" fmla="*/ 518848 h 802111"/>
              <a:gd name="connsiteX1799" fmla="*/ 538306 w 2789659"/>
              <a:gd name="connsiteY1799" fmla="*/ 516044 h 802111"/>
              <a:gd name="connsiteX1800" fmla="*/ 538306 w 2789659"/>
              <a:gd name="connsiteY1800" fmla="*/ 532871 h 802111"/>
              <a:gd name="connsiteX1801" fmla="*/ 535503 w 2789659"/>
              <a:gd name="connsiteY1801" fmla="*/ 532871 h 802111"/>
              <a:gd name="connsiteX1802" fmla="*/ 535503 w 2789659"/>
              <a:gd name="connsiteY1802" fmla="*/ 605790 h 802111"/>
              <a:gd name="connsiteX1803" fmla="*/ 532699 w 2789659"/>
              <a:gd name="connsiteY1803" fmla="*/ 605790 h 802111"/>
              <a:gd name="connsiteX1804" fmla="*/ 529895 w 2789659"/>
              <a:gd name="connsiteY1804" fmla="*/ 600181 h 802111"/>
              <a:gd name="connsiteX1805" fmla="*/ 529895 w 2789659"/>
              <a:gd name="connsiteY1805" fmla="*/ 608595 h 802111"/>
              <a:gd name="connsiteX1806" fmla="*/ 527091 w 2789659"/>
              <a:gd name="connsiteY1806" fmla="*/ 608595 h 802111"/>
              <a:gd name="connsiteX1807" fmla="*/ 527091 w 2789659"/>
              <a:gd name="connsiteY1807" fmla="*/ 588963 h 802111"/>
              <a:gd name="connsiteX1808" fmla="*/ 524288 w 2789659"/>
              <a:gd name="connsiteY1808" fmla="*/ 588963 h 802111"/>
              <a:gd name="connsiteX1809" fmla="*/ 521484 w 2789659"/>
              <a:gd name="connsiteY1809" fmla="*/ 622618 h 802111"/>
              <a:gd name="connsiteX1810" fmla="*/ 521484 w 2789659"/>
              <a:gd name="connsiteY1810" fmla="*/ 594572 h 802111"/>
              <a:gd name="connsiteX1811" fmla="*/ 518680 w 2789659"/>
              <a:gd name="connsiteY1811" fmla="*/ 594572 h 802111"/>
              <a:gd name="connsiteX1812" fmla="*/ 518680 w 2789659"/>
              <a:gd name="connsiteY1812" fmla="*/ 586158 h 802111"/>
              <a:gd name="connsiteX1813" fmla="*/ 515877 w 2789659"/>
              <a:gd name="connsiteY1813" fmla="*/ 586158 h 802111"/>
              <a:gd name="connsiteX1814" fmla="*/ 515877 w 2789659"/>
              <a:gd name="connsiteY1814" fmla="*/ 569331 h 802111"/>
              <a:gd name="connsiteX1815" fmla="*/ 513073 w 2789659"/>
              <a:gd name="connsiteY1815" fmla="*/ 569331 h 802111"/>
              <a:gd name="connsiteX1816" fmla="*/ 510269 w 2789659"/>
              <a:gd name="connsiteY1816" fmla="*/ 617009 h 802111"/>
              <a:gd name="connsiteX1817" fmla="*/ 507466 w 2789659"/>
              <a:gd name="connsiteY1817" fmla="*/ 535676 h 802111"/>
              <a:gd name="connsiteX1818" fmla="*/ 504662 w 2789659"/>
              <a:gd name="connsiteY1818" fmla="*/ 566526 h 802111"/>
              <a:gd name="connsiteX1819" fmla="*/ 504662 w 2789659"/>
              <a:gd name="connsiteY1819" fmla="*/ 558112 h 802111"/>
              <a:gd name="connsiteX1820" fmla="*/ 501858 w 2789659"/>
              <a:gd name="connsiteY1820" fmla="*/ 558112 h 802111"/>
              <a:gd name="connsiteX1821" fmla="*/ 501858 w 2789659"/>
              <a:gd name="connsiteY1821" fmla="*/ 572135 h 802111"/>
              <a:gd name="connsiteX1822" fmla="*/ 499055 w 2789659"/>
              <a:gd name="connsiteY1822" fmla="*/ 572135 h 802111"/>
              <a:gd name="connsiteX1823" fmla="*/ 496251 w 2789659"/>
              <a:gd name="connsiteY1823" fmla="*/ 530066 h 802111"/>
              <a:gd name="connsiteX1824" fmla="*/ 493447 w 2789659"/>
              <a:gd name="connsiteY1824" fmla="*/ 574940 h 802111"/>
              <a:gd name="connsiteX1825" fmla="*/ 490644 w 2789659"/>
              <a:gd name="connsiteY1825" fmla="*/ 524457 h 802111"/>
              <a:gd name="connsiteX1826" fmla="*/ 490644 w 2789659"/>
              <a:gd name="connsiteY1826" fmla="*/ 549699 h 802111"/>
              <a:gd name="connsiteX1827" fmla="*/ 485036 w 2789659"/>
              <a:gd name="connsiteY1827" fmla="*/ 546894 h 802111"/>
              <a:gd name="connsiteX1828" fmla="*/ 485036 w 2789659"/>
              <a:gd name="connsiteY1828" fmla="*/ 549699 h 802111"/>
              <a:gd name="connsiteX1829" fmla="*/ 482233 w 2789659"/>
              <a:gd name="connsiteY1829" fmla="*/ 549699 h 802111"/>
              <a:gd name="connsiteX1830" fmla="*/ 482233 w 2789659"/>
              <a:gd name="connsiteY1830" fmla="*/ 541285 h 802111"/>
              <a:gd name="connsiteX1831" fmla="*/ 479429 w 2789659"/>
              <a:gd name="connsiteY1831" fmla="*/ 541285 h 802111"/>
              <a:gd name="connsiteX1832" fmla="*/ 479429 w 2789659"/>
              <a:gd name="connsiteY1832" fmla="*/ 549699 h 802111"/>
              <a:gd name="connsiteX1833" fmla="*/ 476625 w 2789659"/>
              <a:gd name="connsiteY1833" fmla="*/ 549699 h 802111"/>
              <a:gd name="connsiteX1834" fmla="*/ 473822 w 2789659"/>
              <a:gd name="connsiteY1834" fmla="*/ 507630 h 802111"/>
              <a:gd name="connsiteX1835" fmla="*/ 468214 w 2789659"/>
              <a:gd name="connsiteY1835" fmla="*/ 572135 h 802111"/>
              <a:gd name="connsiteX1836" fmla="*/ 462607 w 2789659"/>
              <a:gd name="connsiteY1836" fmla="*/ 468366 h 802111"/>
              <a:gd name="connsiteX1837" fmla="*/ 457000 w 2789659"/>
              <a:gd name="connsiteY1837" fmla="*/ 468366 h 802111"/>
              <a:gd name="connsiteX1838" fmla="*/ 454196 w 2789659"/>
              <a:gd name="connsiteY1838" fmla="*/ 451538 h 802111"/>
              <a:gd name="connsiteX1839" fmla="*/ 451392 w 2789659"/>
              <a:gd name="connsiteY1839" fmla="*/ 451538 h 802111"/>
              <a:gd name="connsiteX1840" fmla="*/ 448588 w 2789659"/>
              <a:gd name="connsiteY1840" fmla="*/ 479584 h 802111"/>
              <a:gd name="connsiteX1841" fmla="*/ 445785 w 2789659"/>
              <a:gd name="connsiteY1841" fmla="*/ 479584 h 802111"/>
              <a:gd name="connsiteX1842" fmla="*/ 442981 w 2789659"/>
              <a:gd name="connsiteY1842" fmla="*/ 443124 h 802111"/>
              <a:gd name="connsiteX1843" fmla="*/ 442981 w 2789659"/>
              <a:gd name="connsiteY1843" fmla="*/ 451538 h 802111"/>
              <a:gd name="connsiteX1844" fmla="*/ 440177 w 2789659"/>
              <a:gd name="connsiteY1844" fmla="*/ 451538 h 802111"/>
              <a:gd name="connsiteX1845" fmla="*/ 440177 w 2789659"/>
              <a:gd name="connsiteY1845" fmla="*/ 445929 h 802111"/>
              <a:gd name="connsiteX1846" fmla="*/ 437374 w 2789659"/>
              <a:gd name="connsiteY1846" fmla="*/ 451538 h 802111"/>
              <a:gd name="connsiteX1847" fmla="*/ 434570 w 2789659"/>
              <a:gd name="connsiteY1847" fmla="*/ 451538 h 802111"/>
              <a:gd name="connsiteX1848" fmla="*/ 434570 w 2789659"/>
              <a:gd name="connsiteY1848" fmla="*/ 465561 h 802111"/>
              <a:gd name="connsiteX1849" fmla="*/ 428963 w 2789659"/>
              <a:gd name="connsiteY1849" fmla="*/ 465561 h 802111"/>
              <a:gd name="connsiteX1850" fmla="*/ 423355 w 2789659"/>
              <a:gd name="connsiteY1850" fmla="*/ 437515 h 802111"/>
              <a:gd name="connsiteX1851" fmla="*/ 423355 w 2789659"/>
              <a:gd name="connsiteY1851" fmla="*/ 454343 h 802111"/>
              <a:gd name="connsiteX1852" fmla="*/ 420552 w 2789659"/>
              <a:gd name="connsiteY1852" fmla="*/ 454343 h 802111"/>
              <a:gd name="connsiteX1853" fmla="*/ 417748 w 2789659"/>
              <a:gd name="connsiteY1853" fmla="*/ 431906 h 802111"/>
              <a:gd name="connsiteX1854" fmla="*/ 414944 w 2789659"/>
              <a:gd name="connsiteY1854" fmla="*/ 431906 h 802111"/>
              <a:gd name="connsiteX1855" fmla="*/ 414944 w 2789659"/>
              <a:gd name="connsiteY1855" fmla="*/ 443124 h 802111"/>
              <a:gd name="connsiteX1856" fmla="*/ 412141 w 2789659"/>
              <a:gd name="connsiteY1856" fmla="*/ 443124 h 802111"/>
              <a:gd name="connsiteX1857" fmla="*/ 409337 w 2789659"/>
              <a:gd name="connsiteY1857" fmla="*/ 437515 h 802111"/>
              <a:gd name="connsiteX1858" fmla="*/ 409337 w 2789659"/>
              <a:gd name="connsiteY1858" fmla="*/ 448734 h 802111"/>
              <a:gd name="connsiteX1859" fmla="*/ 406533 w 2789659"/>
              <a:gd name="connsiteY1859" fmla="*/ 448734 h 802111"/>
              <a:gd name="connsiteX1860" fmla="*/ 406533 w 2789659"/>
              <a:gd name="connsiteY1860" fmla="*/ 426297 h 802111"/>
              <a:gd name="connsiteX1861" fmla="*/ 403730 w 2789659"/>
              <a:gd name="connsiteY1861" fmla="*/ 426297 h 802111"/>
              <a:gd name="connsiteX1862" fmla="*/ 398122 w 2789659"/>
              <a:gd name="connsiteY1862" fmla="*/ 448734 h 802111"/>
              <a:gd name="connsiteX1863" fmla="*/ 398122 w 2789659"/>
              <a:gd name="connsiteY1863" fmla="*/ 445929 h 802111"/>
              <a:gd name="connsiteX1864" fmla="*/ 395319 w 2789659"/>
              <a:gd name="connsiteY1864" fmla="*/ 445929 h 802111"/>
              <a:gd name="connsiteX1865" fmla="*/ 395319 w 2789659"/>
              <a:gd name="connsiteY1865" fmla="*/ 431906 h 802111"/>
              <a:gd name="connsiteX1866" fmla="*/ 392515 w 2789659"/>
              <a:gd name="connsiteY1866" fmla="*/ 431906 h 802111"/>
              <a:gd name="connsiteX1867" fmla="*/ 392515 w 2789659"/>
              <a:gd name="connsiteY1867" fmla="*/ 451538 h 802111"/>
              <a:gd name="connsiteX1868" fmla="*/ 389711 w 2789659"/>
              <a:gd name="connsiteY1868" fmla="*/ 451538 h 802111"/>
              <a:gd name="connsiteX1869" fmla="*/ 384104 w 2789659"/>
              <a:gd name="connsiteY1869" fmla="*/ 429101 h 802111"/>
              <a:gd name="connsiteX1870" fmla="*/ 381300 w 2789659"/>
              <a:gd name="connsiteY1870" fmla="*/ 429101 h 802111"/>
              <a:gd name="connsiteX1871" fmla="*/ 381300 w 2789659"/>
              <a:gd name="connsiteY1871" fmla="*/ 443124 h 802111"/>
              <a:gd name="connsiteX1872" fmla="*/ 378497 w 2789659"/>
              <a:gd name="connsiteY1872" fmla="*/ 443124 h 802111"/>
              <a:gd name="connsiteX1873" fmla="*/ 372889 w 2789659"/>
              <a:gd name="connsiteY1873" fmla="*/ 434711 h 802111"/>
              <a:gd name="connsiteX1874" fmla="*/ 370086 w 2789659"/>
              <a:gd name="connsiteY1874" fmla="*/ 426297 h 802111"/>
              <a:gd name="connsiteX1875" fmla="*/ 364478 w 2789659"/>
              <a:gd name="connsiteY1875" fmla="*/ 448734 h 802111"/>
              <a:gd name="connsiteX1876" fmla="*/ 364478 w 2789659"/>
              <a:gd name="connsiteY1876" fmla="*/ 431906 h 802111"/>
              <a:gd name="connsiteX1877" fmla="*/ 361674 w 2789659"/>
              <a:gd name="connsiteY1877" fmla="*/ 431906 h 802111"/>
              <a:gd name="connsiteX1878" fmla="*/ 361674 w 2789659"/>
              <a:gd name="connsiteY1878" fmla="*/ 437515 h 802111"/>
              <a:gd name="connsiteX1879" fmla="*/ 356067 w 2789659"/>
              <a:gd name="connsiteY1879" fmla="*/ 437515 h 802111"/>
              <a:gd name="connsiteX1880" fmla="*/ 353263 w 2789659"/>
              <a:gd name="connsiteY1880" fmla="*/ 448734 h 802111"/>
              <a:gd name="connsiteX1881" fmla="*/ 350460 w 2789659"/>
              <a:gd name="connsiteY1881" fmla="*/ 448734 h 802111"/>
              <a:gd name="connsiteX1882" fmla="*/ 350460 w 2789659"/>
              <a:gd name="connsiteY1882" fmla="*/ 434711 h 802111"/>
              <a:gd name="connsiteX1883" fmla="*/ 347656 w 2789659"/>
              <a:gd name="connsiteY1883" fmla="*/ 434711 h 802111"/>
              <a:gd name="connsiteX1884" fmla="*/ 344852 w 2789659"/>
              <a:gd name="connsiteY1884" fmla="*/ 443124 h 802111"/>
              <a:gd name="connsiteX1885" fmla="*/ 339245 w 2789659"/>
              <a:gd name="connsiteY1885" fmla="*/ 437515 h 802111"/>
              <a:gd name="connsiteX1886" fmla="*/ 336441 w 2789659"/>
              <a:gd name="connsiteY1886" fmla="*/ 457147 h 802111"/>
              <a:gd name="connsiteX1887" fmla="*/ 333638 w 2789659"/>
              <a:gd name="connsiteY1887" fmla="*/ 454343 h 802111"/>
              <a:gd name="connsiteX1888" fmla="*/ 330834 w 2789659"/>
              <a:gd name="connsiteY1888" fmla="*/ 457147 h 802111"/>
              <a:gd name="connsiteX1889" fmla="*/ 328030 w 2789659"/>
              <a:gd name="connsiteY1889" fmla="*/ 457147 h 802111"/>
              <a:gd name="connsiteX1890" fmla="*/ 328030 w 2789659"/>
              <a:gd name="connsiteY1890" fmla="*/ 448734 h 802111"/>
              <a:gd name="connsiteX1891" fmla="*/ 325227 w 2789659"/>
              <a:gd name="connsiteY1891" fmla="*/ 448734 h 802111"/>
              <a:gd name="connsiteX1892" fmla="*/ 322423 w 2789659"/>
              <a:gd name="connsiteY1892" fmla="*/ 473975 h 802111"/>
              <a:gd name="connsiteX1893" fmla="*/ 316816 w 2789659"/>
              <a:gd name="connsiteY1893" fmla="*/ 465561 h 802111"/>
              <a:gd name="connsiteX1894" fmla="*/ 316816 w 2789659"/>
              <a:gd name="connsiteY1894" fmla="*/ 448734 h 802111"/>
              <a:gd name="connsiteX1895" fmla="*/ 314012 w 2789659"/>
              <a:gd name="connsiteY1895" fmla="*/ 448734 h 802111"/>
              <a:gd name="connsiteX1896" fmla="*/ 308405 w 2789659"/>
              <a:gd name="connsiteY1896" fmla="*/ 487998 h 802111"/>
              <a:gd name="connsiteX1897" fmla="*/ 302797 w 2789659"/>
              <a:gd name="connsiteY1897" fmla="*/ 448734 h 802111"/>
              <a:gd name="connsiteX1898" fmla="*/ 299994 w 2789659"/>
              <a:gd name="connsiteY1898" fmla="*/ 490802 h 802111"/>
              <a:gd name="connsiteX1899" fmla="*/ 299994 w 2789659"/>
              <a:gd name="connsiteY1899" fmla="*/ 510434 h 802111"/>
              <a:gd name="connsiteX1900" fmla="*/ 297190 w 2789659"/>
              <a:gd name="connsiteY1900" fmla="*/ 510434 h 802111"/>
              <a:gd name="connsiteX1901" fmla="*/ 294386 w 2789659"/>
              <a:gd name="connsiteY1901" fmla="*/ 462756 h 802111"/>
              <a:gd name="connsiteX1902" fmla="*/ 291583 w 2789659"/>
              <a:gd name="connsiteY1902" fmla="*/ 462756 h 802111"/>
              <a:gd name="connsiteX1903" fmla="*/ 291583 w 2789659"/>
              <a:gd name="connsiteY1903" fmla="*/ 476779 h 802111"/>
              <a:gd name="connsiteX1904" fmla="*/ 285975 w 2789659"/>
              <a:gd name="connsiteY1904" fmla="*/ 476779 h 802111"/>
              <a:gd name="connsiteX1905" fmla="*/ 285975 w 2789659"/>
              <a:gd name="connsiteY1905" fmla="*/ 487998 h 802111"/>
              <a:gd name="connsiteX1906" fmla="*/ 280368 w 2789659"/>
              <a:gd name="connsiteY1906" fmla="*/ 487998 h 802111"/>
              <a:gd name="connsiteX1907" fmla="*/ 277564 w 2789659"/>
              <a:gd name="connsiteY1907" fmla="*/ 555308 h 802111"/>
              <a:gd name="connsiteX1908" fmla="*/ 271957 w 2789659"/>
              <a:gd name="connsiteY1908" fmla="*/ 555308 h 802111"/>
              <a:gd name="connsiteX1909" fmla="*/ 269153 w 2789659"/>
              <a:gd name="connsiteY1909" fmla="*/ 600181 h 802111"/>
              <a:gd name="connsiteX1910" fmla="*/ 263546 w 2789659"/>
              <a:gd name="connsiteY1910" fmla="*/ 530066 h 802111"/>
              <a:gd name="connsiteX1911" fmla="*/ 257938 w 2789659"/>
              <a:gd name="connsiteY1911" fmla="*/ 617009 h 802111"/>
              <a:gd name="connsiteX1912" fmla="*/ 252331 w 2789659"/>
              <a:gd name="connsiteY1912" fmla="*/ 661882 h 802111"/>
              <a:gd name="connsiteX1913" fmla="*/ 249527 w 2789659"/>
              <a:gd name="connsiteY1913" fmla="*/ 625422 h 802111"/>
              <a:gd name="connsiteX1914" fmla="*/ 246724 w 2789659"/>
              <a:gd name="connsiteY1914" fmla="*/ 695537 h 802111"/>
              <a:gd name="connsiteX1915" fmla="*/ 243920 w 2789659"/>
              <a:gd name="connsiteY1915" fmla="*/ 645054 h 802111"/>
              <a:gd name="connsiteX1916" fmla="*/ 243920 w 2789659"/>
              <a:gd name="connsiteY1916" fmla="*/ 796502 h 802111"/>
              <a:gd name="connsiteX1917" fmla="*/ 241116 w 2789659"/>
              <a:gd name="connsiteY1917" fmla="*/ 796502 h 802111"/>
              <a:gd name="connsiteX1918" fmla="*/ 241116 w 2789659"/>
              <a:gd name="connsiteY1918" fmla="*/ 793697 h 802111"/>
              <a:gd name="connsiteX1919" fmla="*/ 235509 w 2789659"/>
              <a:gd name="connsiteY1919" fmla="*/ 715169 h 802111"/>
              <a:gd name="connsiteX1920" fmla="*/ 232705 w 2789659"/>
              <a:gd name="connsiteY1920" fmla="*/ 771261 h 802111"/>
              <a:gd name="connsiteX1921" fmla="*/ 229902 w 2789659"/>
              <a:gd name="connsiteY1921" fmla="*/ 802111 h 802111"/>
              <a:gd name="connsiteX1922" fmla="*/ 229902 w 2789659"/>
              <a:gd name="connsiteY1922" fmla="*/ 720778 h 802111"/>
              <a:gd name="connsiteX1923" fmla="*/ 227098 w 2789659"/>
              <a:gd name="connsiteY1923" fmla="*/ 689928 h 802111"/>
              <a:gd name="connsiteX1924" fmla="*/ 227098 w 2789659"/>
              <a:gd name="connsiteY1924" fmla="*/ 698342 h 802111"/>
              <a:gd name="connsiteX1925" fmla="*/ 224294 w 2789659"/>
              <a:gd name="connsiteY1925" fmla="*/ 698342 h 802111"/>
              <a:gd name="connsiteX1926" fmla="*/ 224294 w 2789659"/>
              <a:gd name="connsiteY1926" fmla="*/ 729192 h 802111"/>
              <a:gd name="connsiteX1927" fmla="*/ 221491 w 2789659"/>
              <a:gd name="connsiteY1927" fmla="*/ 729192 h 802111"/>
              <a:gd name="connsiteX1928" fmla="*/ 218687 w 2789659"/>
              <a:gd name="connsiteY1928" fmla="*/ 659077 h 802111"/>
              <a:gd name="connsiteX1929" fmla="*/ 215883 w 2789659"/>
              <a:gd name="connsiteY1929" fmla="*/ 591767 h 802111"/>
              <a:gd name="connsiteX1930" fmla="*/ 215883 w 2789659"/>
              <a:gd name="connsiteY1930" fmla="*/ 541285 h 802111"/>
              <a:gd name="connsiteX1931" fmla="*/ 213080 w 2789659"/>
              <a:gd name="connsiteY1931" fmla="*/ 541285 h 802111"/>
              <a:gd name="connsiteX1932" fmla="*/ 210276 w 2789659"/>
              <a:gd name="connsiteY1932" fmla="*/ 476779 h 802111"/>
              <a:gd name="connsiteX1933" fmla="*/ 210276 w 2789659"/>
              <a:gd name="connsiteY1933" fmla="*/ 555308 h 802111"/>
              <a:gd name="connsiteX1934" fmla="*/ 207472 w 2789659"/>
              <a:gd name="connsiteY1934" fmla="*/ 555308 h 802111"/>
              <a:gd name="connsiteX1935" fmla="*/ 207472 w 2789659"/>
              <a:gd name="connsiteY1935" fmla="*/ 569331 h 802111"/>
              <a:gd name="connsiteX1936" fmla="*/ 204669 w 2789659"/>
              <a:gd name="connsiteY1936" fmla="*/ 633836 h 802111"/>
              <a:gd name="connsiteX1937" fmla="*/ 201865 w 2789659"/>
              <a:gd name="connsiteY1937" fmla="*/ 633836 h 802111"/>
              <a:gd name="connsiteX1938" fmla="*/ 201865 w 2789659"/>
              <a:gd name="connsiteY1938" fmla="*/ 524457 h 802111"/>
              <a:gd name="connsiteX1939" fmla="*/ 199061 w 2789659"/>
              <a:gd name="connsiteY1939" fmla="*/ 524457 h 802111"/>
              <a:gd name="connsiteX1940" fmla="*/ 196257 w 2789659"/>
              <a:gd name="connsiteY1940" fmla="*/ 555308 h 802111"/>
              <a:gd name="connsiteX1941" fmla="*/ 185043 w 2789659"/>
              <a:gd name="connsiteY1941" fmla="*/ 451538 h 802111"/>
              <a:gd name="connsiteX1942" fmla="*/ 179435 w 2789659"/>
              <a:gd name="connsiteY1942" fmla="*/ 451538 h 802111"/>
              <a:gd name="connsiteX1943" fmla="*/ 179435 w 2789659"/>
              <a:gd name="connsiteY1943" fmla="*/ 457147 h 802111"/>
              <a:gd name="connsiteX1944" fmla="*/ 171024 w 2789659"/>
              <a:gd name="connsiteY1944" fmla="*/ 454343 h 802111"/>
              <a:gd name="connsiteX1945" fmla="*/ 171024 w 2789659"/>
              <a:gd name="connsiteY1945" fmla="*/ 459952 h 802111"/>
              <a:gd name="connsiteX1946" fmla="*/ 168221 w 2789659"/>
              <a:gd name="connsiteY1946" fmla="*/ 459952 h 802111"/>
              <a:gd name="connsiteX1947" fmla="*/ 168221 w 2789659"/>
              <a:gd name="connsiteY1947" fmla="*/ 437515 h 802111"/>
              <a:gd name="connsiteX1948" fmla="*/ 165417 w 2789659"/>
              <a:gd name="connsiteY1948" fmla="*/ 437515 h 802111"/>
              <a:gd name="connsiteX1949" fmla="*/ 165417 w 2789659"/>
              <a:gd name="connsiteY1949" fmla="*/ 457147 h 802111"/>
              <a:gd name="connsiteX1950" fmla="*/ 162613 w 2789659"/>
              <a:gd name="connsiteY1950" fmla="*/ 457147 h 802111"/>
              <a:gd name="connsiteX1951" fmla="*/ 162613 w 2789659"/>
              <a:gd name="connsiteY1951" fmla="*/ 448734 h 802111"/>
              <a:gd name="connsiteX1952" fmla="*/ 157006 w 2789659"/>
              <a:gd name="connsiteY1952" fmla="*/ 448734 h 802111"/>
              <a:gd name="connsiteX1953" fmla="*/ 151399 w 2789659"/>
              <a:gd name="connsiteY1953" fmla="*/ 473975 h 802111"/>
              <a:gd name="connsiteX1954" fmla="*/ 148595 w 2789659"/>
              <a:gd name="connsiteY1954" fmla="*/ 448734 h 802111"/>
              <a:gd name="connsiteX1955" fmla="*/ 142988 w 2789659"/>
              <a:gd name="connsiteY1955" fmla="*/ 445929 h 802111"/>
              <a:gd name="connsiteX1956" fmla="*/ 142988 w 2789659"/>
              <a:gd name="connsiteY1956" fmla="*/ 451538 h 802111"/>
              <a:gd name="connsiteX1957" fmla="*/ 140184 w 2789659"/>
              <a:gd name="connsiteY1957" fmla="*/ 451538 h 802111"/>
              <a:gd name="connsiteX1958" fmla="*/ 137380 w 2789659"/>
              <a:gd name="connsiteY1958" fmla="*/ 437515 h 802111"/>
              <a:gd name="connsiteX1959" fmla="*/ 134577 w 2789659"/>
              <a:gd name="connsiteY1959" fmla="*/ 437515 h 802111"/>
              <a:gd name="connsiteX1960" fmla="*/ 134577 w 2789659"/>
              <a:gd name="connsiteY1960" fmla="*/ 448734 h 802111"/>
              <a:gd name="connsiteX1961" fmla="*/ 131773 w 2789659"/>
              <a:gd name="connsiteY1961" fmla="*/ 448734 h 802111"/>
              <a:gd name="connsiteX1962" fmla="*/ 131773 w 2789659"/>
              <a:gd name="connsiteY1962" fmla="*/ 431906 h 802111"/>
              <a:gd name="connsiteX1963" fmla="*/ 128969 w 2789659"/>
              <a:gd name="connsiteY1963" fmla="*/ 431906 h 802111"/>
              <a:gd name="connsiteX1964" fmla="*/ 123362 w 2789659"/>
              <a:gd name="connsiteY1964" fmla="*/ 440320 h 802111"/>
              <a:gd name="connsiteX1965" fmla="*/ 123362 w 2789659"/>
              <a:gd name="connsiteY1965" fmla="*/ 437515 h 802111"/>
              <a:gd name="connsiteX1966" fmla="*/ 120558 w 2789659"/>
              <a:gd name="connsiteY1966" fmla="*/ 437515 h 802111"/>
              <a:gd name="connsiteX1967" fmla="*/ 120558 w 2789659"/>
              <a:gd name="connsiteY1967" fmla="*/ 426297 h 802111"/>
              <a:gd name="connsiteX1968" fmla="*/ 117754 w 2789659"/>
              <a:gd name="connsiteY1968" fmla="*/ 426297 h 802111"/>
              <a:gd name="connsiteX1969" fmla="*/ 117754 w 2789659"/>
              <a:gd name="connsiteY1969" fmla="*/ 431906 h 802111"/>
              <a:gd name="connsiteX1970" fmla="*/ 112147 w 2789659"/>
              <a:gd name="connsiteY1970" fmla="*/ 431906 h 802111"/>
              <a:gd name="connsiteX1971" fmla="*/ 112147 w 2789659"/>
              <a:gd name="connsiteY1971" fmla="*/ 426297 h 802111"/>
              <a:gd name="connsiteX1972" fmla="*/ 109343 w 2789659"/>
              <a:gd name="connsiteY1972" fmla="*/ 426297 h 802111"/>
              <a:gd name="connsiteX1973" fmla="*/ 109343 w 2789659"/>
              <a:gd name="connsiteY1973" fmla="*/ 434711 h 802111"/>
              <a:gd name="connsiteX1974" fmla="*/ 106540 w 2789659"/>
              <a:gd name="connsiteY1974" fmla="*/ 434711 h 802111"/>
              <a:gd name="connsiteX1975" fmla="*/ 106540 w 2789659"/>
              <a:gd name="connsiteY1975" fmla="*/ 426297 h 802111"/>
              <a:gd name="connsiteX1976" fmla="*/ 103736 w 2789659"/>
              <a:gd name="connsiteY1976" fmla="*/ 426297 h 802111"/>
              <a:gd name="connsiteX1977" fmla="*/ 103736 w 2789659"/>
              <a:gd name="connsiteY1977" fmla="*/ 434711 h 802111"/>
              <a:gd name="connsiteX1978" fmla="*/ 95325 w 2789659"/>
              <a:gd name="connsiteY1978" fmla="*/ 431906 h 802111"/>
              <a:gd name="connsiteX1979" fmla="*/ 92521 w 2789659"/>
              <a:gd name="connsiteY1979" fmla="*/ 443124 h 802111"/>
              <a:gd name="connsiteX1980" fmla="*/ 89718 w 2789659"/>
              <a:gd name="connsiteY1980" fmla="*/ 443124 h 802111"/>
              <a:gd name="connsiteX1981" fmla="*/ 89718 w 2789659"/>
              <a:gd name="connsiteY1981" fmla="*/ 431906 h 802111"/>
              <a:gd name="connsiteX1982" fmla="*/ 84110 w 2789659"/>
              <a:gd name="connsiteY1982" fmla="*/ 431906 h 802111"/>
              <a:gd name="connsiteX1983" fmla="*/ 84110 w 2789659"/>
              <a:gd name="connsiteY1983" fmla="*/ 437515 h 802111"/>
              <a:gd name="connsiteX1984" fmla="*/ 81307 w 2789659"/>
              <a:gd name="connsiteY1984" fmla="*/ 434711 h 802111"/>
              <a:gd name="connsiteX1985" fmla="*/ 78503 w 2789659"/>
              <a:gd name="connsiteY1985" fmla="*/ 429101 h 802111"/>
              <a:gd name="connsiteX1986" fmla="*/ 72896 w 2789659"/>
              <a:gd name="connsiteY1986" fmla="*/ 429101 h 802111"/>
              <a:gd name="connsiteX1987" fmla="*/ 72896 w 2789659"/>
              <a:gd name="connsiteY1987" fmla="*/ 423492 h 802111"/>
              <a:gd name="connsiteX1988" fmla="*/ 70092 w 2789659"/>
              <a:gd name="connsiteY1988" fmla="*/ 423492 h 802111"/>
              <a:gd name="connsiteX1989" fmla="*/ 67288 w 2789659"/>
              <a:gd name="connsiteY1989" fmla="*/ 429101 h 802111"/>
              <a:gd name="connsiteX1990" fmla="*/ 64485 w 2789659"/>
              <a:gd name="connsiteY1990" fmla="*/ 431906 h 802111"/>
              <a:gd name="connsiteX1991" fmla="*/ 61681 w 2789659"/>
              <a:gd name="connsiteY1991" fmla="*/ 431906 h 802111"/>
              <a:gd name="connsiteX1992" fmla="*/ 61681 w 2789659"/>
              <a:gd name="connsiteY1992" fmla="*/ 423492 h 802111"/>
              <a:gd name="connsiteX1993" fmla="*/ 53270 w 2789659"/>
              <a:gd name="connsiteY1993" fmla="*/ 423492 h 802111"/>
              <a:gd name="connsiteX1994" fmla="*/ 53270 w 2789659"/>
              <a:gd name="connsiteY1994" fmla="*/ 417883 h 802111"/>
              <a:gd name="connsiteX1995" fmla="*/ 44859 w 2789659"/>
              <a:gd name="connsiteY1995" fmla="*/ 417883 h 802111"/>
              <a:gd name="connsiteX1996" fmla="*/ 44859 w 2789659"/>
              <a:gd name="connsiteY1996" fmla="*/ 423492 h 802111"/>
              <a:gd name="connsiteX1997" fmla="*/ 42055 w 2789659"/>
              <a:gd name="connsiteY1997" fmla="*/ 423492 h 802111"/>
              <a:gd name="connsiteX1998" fmla="*/ 42055 w 2789659"/>
              <a:gd name="connsiteY1998" fmla="*/ 415079 h 802111"/>
              <a:gd name="connsiteX1999" fmla="*/ 39251 w 2789659"/>
              <a:gd name="connsiteY1999" fmla="*/ 415079 h 802111"/>
              <a:gd name="connsiteX2000" fmla="*/ 39251 w 2789659"/>
              <a:gd name="connsiteY2000" fmla="*/ 420688 h 802111"/>
              <a:gd name="connsiteX2001" fmla="*/ 36448 w 2789659"/>
              <a:gd name="connsiteY2001" fmla="*/ 415079 h 802111"/>
              <a:gd name="connsiteX2002" fmla="*/ 25233 w 2789659"/>
              <a:gd name="connsiteY2002" fmla="*/ 415079 h 802111"/>
              <a:gd name="connsiteX2003" fmla="*/ 19626 w 2789659"/>
              <a:gd name="connsiteY2003" fmla="*/ 409469 h 802111"/>
              <a:gd name="connsiteX2004" fmla="*/ 19626 w 2789659"/>
              <a:gd name="connsiteY2004" fmla="*/ 412274 h 802111"/>
              <a:gd name="connsiteX2005" fmla="*/ 16822 w 2789659"/>
              <a:gd name="connsiteY2005" fmla="*/ 412274 h 802111"/>
              <a:gd name="connsiteX2006" fmla="*/ 16822 w 2789659"/>
              <a:gd name="connsiteY2006" fmla="*/ 406665 h 802111"/>
              <a:gd name="connsiteX2007" fmla="*/ 11215 w 2789659"/>
              <a:gd name="connsiteY2007" fmla="*/ 406665 h 802111"/>
              <a:gd name="connsiteX2008" fmla="*/ 11215 w 2789659"/>
              <a:gd name="connsiteY2008" fmla="*/ 403860 h 802111"/>
              <a:gd name="connsiteX2009" fmla="*/ 2804 w 2789659"/>
              <a:gd name="connsiteY2009" fmla="*/ 406665 h 802111"/>
              <a:gd name="connsiteX2010" fmla="*/ 2804 w 2789659"/>
              <a:gd name="connsiteY2010" fmla="*/ 403860 h 802111"/>
              <a:gd name="connsiteX2011" fmla="*/ 0 w 2789659"/>
              <a:gd name="connsiteY2011" fmla="*/ 398251 h 802111"/>
              <a:gd name="connsiteX2012" fmla="*/ 11215 w 2789659"/>
              <a:gd name="connsiteY2012" fmla="*/ 398251 h 802111"/>
              <a:gd name="connsiteX2013" fmla="*/ 11215 w 2789659"/>
              <a:gd name="connsiteY2013" fmla="*/ 395446 h 802111"/>
              <a:gd name="connsiteX2014" fmla="*/ 22429 w 2789659"/>
              <a:gd name="connsiteY2014" fmla="*/ 395446 h 802111"/>
              <a:gd name="connsiteX2015" fmla="*/ 22429 w 2789659"/>
              <a:gd name="connsiteY2015" fmla="*/ 392642 h 802111"/>
              <a:gd name="connsiteX2016" fmla="*/ 36448 w 2789659"/>
              <a:gd name="connsiteY2016" fmla="*/ 392642 h 802111"/>
              <a:gd name="connsiteX2017" fmla="*/ 36448 w 2789659"/>
              <a:gd name="connsiteY2017" fmla="*/ 387033 h 802111"/>
              <a:gd name="connsiteX2018" fmla="*/ 42055 w 2789659"/>
              <a:gd name="connsiteY2018" fmla="*/ 389837 h 802111"/>
              <a:gd name="connsiteX2019" fmla="*/ 42055 w 2789659"/>
              <a:gd name="connsiteY2019" fmla="*/ 381423 h 802111"/>
              <a:gd name="connsiteX2020" fmla="*/ 50466 w 2789659"/>
              <a:gd name="connsiteY2020" fmla="*/ 381423 h 802111"/>
              <a:gd name="connsiteX2021" fmla="*/ 50466 w 2789659"/>
              <a:gd name="connsiteY2021" fmla="*/ 384228 h 802111"/>
              <a:gd name="connsiteX2022" fmla="*/ 61681 w 2789659"/>
              <a:gd name="connsiteY2022" fmla="*/ 381423 h 802111"/>
              <a:gd name="connsiteX2023" fmla="*/ 61681 w 2789659"/>
              <a:gd name="connsiteY2023" fmla="*/ 373010 h 802111"/>
              <a:gd name="connsiteX2024" fmla="*/ 67288 w 2789659"/>
              <a:gd name="connsiteY2024" fmla="*/ 373010 h 802111"/>
              <a:gd name="connsiteX2025" fmla="*/ 67288 w 2789659"/>
              <a:gd name="connsiteY2025" fmla="*/ 367401 h 802111"/>
              <a:gd name="connsiteX2026" fmla="*/ 72896 w 2789659"/>
              <a:gd name="connsiteY2026" fmla="*/ 375814 h 802111"/>
              <a:gd name="connsiteX2027" fmla="*/ 75699 w 2789659"/>
              <a:gd name="connsiteY2027" fmla="*/ 375814 h 802111"/>
              <a:gd name="connsiteX2028" fmla="*/ 75699 w 2789659"/>
              <a:gd name="connsiteY2028" fmla="*/ 370205 h 802111"/>
              <a:gd name="connsiteX2029" fmla="*/ 78503 w 2789659"/>
              <a:gd name="connsiteY2029" fmla="*/ 364596 h 802111"/>
              <a:gd name="connsiteX2030" fmla="*/ 81307 w 2789659"/>
              <a:gd name="connsiteY2030" fmla="*/ 370205 h 802111"/>
              <a:gd name="connsiteX2031" fmla="*/ 89718 w 2789659"/>
              <a:gd name="connsiteY2031" fmla="*/ 367401 h 802111"/>
              <a:gd name="connsiteX2032" fmla="*/ 92521 w 2789659"/>
              <a:gd name="connsiteY2032" fmla="*/ 378619 h 802111"/>
              <a:gd name="connsiteX2033" fmla="*/ 95325 w 2789659"/>
              <a:gd name="connsiteY2033" fmla="*/ 378619 h 802111"/>
              <a:gd name="connsiteX2034" fmla="*/ 95325 w 2789659"/>
              <a:gd name="connsiteY2034" fmla="*/ 367401 h 802111"/>
              <a:gd name="connsiteX2035" fmla="*/ 98129 w 2789659"/>
              <a:gd name="connsiteY2035" fmla="*/ 367401 h 802111"/>
              <a:gd name="connsiteX2036" fmla="*/ 98129 w 2789659"/>
              <a:gd name="connsiteY2036" fmla="*/ 375814 h 802111"/>
              <a:gd name="connsiteX2037" fmla="*/ 106540 w 2789659"/>
              <a:gd name="connsiteY2037" fmla="*/ 378619 h 802111"/>
              <a:gd name="connsiteX2038" fmla="*/ 106540 w 2789659"/>
              <a:gd name="connsiteY2038" fmla="*/ 373010 h 802111"/>
              <a:gd name="connsiteX2039" fmla="*/ 117754 w 2789659"/>
              <a:gd name="connsiteY2039" fmla="*/ 370205 h 802111"/>
              <a:gd name="connsiteX2040" fmla="*/ 117754 w 2789659"/>
              <a:gd name="connsiteY2040" fmla="*/ 375814 h 802111"/>
              <a:gd name="connsiteX2041" fmla="*/ 120558 w 2789659"/>
              <a:gd name="connsiteY2041" fmla="*/ 375814 h 802111"/>
              <a:gd name="connsiteX2042" fmla="*/ 120558 w 2789659"/>
              <a:gd name="connsiteY2042" fmla="*/ 367401 h 802111"/>
              <a:gd name="connsiteX2043" fmla="*/ 126166 w 2789659"/>
              <a:gd name="connsiteY2043" fmla="*/ 367401 h 802111"/>
              <a:gd name="connsiteX2044" fmla="*/ 126166 w 2789659"/>
              <a:gd name="connsiteY2044" fmla="*/ 373010 h 802111"/>
              <a:gd name="connsiteX2045" fmla="*/ 131773 w 2789659"/>
              <a:gd name="connsiteY2045" fmla="*/ 373010 h 802111"/>
              <a:gd name="connsiteX2046" fmla="*/ 134577 w 2789659"/>
              <a:gd name="connsiteY2046" fmla="*/ 358987 h 802111"/>
              <a:gd name="connsiteX2047" fmla="*/ 145791 w 2789659"/>
              <a:gd name="connsiteY2047" fmla="*/ 367401 h 802111"/>
              <a:gd name="connsiteX2048" fmla="*/ 148595 w 2789659"/>
              <a:gd name="connsiteY2048" fmla="*/ 342159 h 802111"/>
              <a:gd name="connsiteX2049" fmla="*/ 154202 w 2789659"/>
              <a:gd name="connsiteY2049" fmla="*/ 342159 h 802111"/>
              <a:gd name="connsiteX2050" fmla="*/ 154202 w 2789659"/>
              <a:gd name="connsiteY2050" fmla="*/ 358987 h 802111"/>
              <a:gd name="connsiteX2051" fmla="*/ 157006 w 2789659"/>
              <a:gd name="connsiteY2051" fmla="*/ 358987 h 802111"/>
              <a:gd name="connsiteX2052" fmla="*/ 159810 w 2789659"/>
              <a:gd name="connsiteY2052" fmla="*/ 353378 h 802111"/>
              <a:gd name="connsiteX2053" fmla="*/ 159810 w 2789659"/>
              <a:gd name="connsiteY2053" fmla="*/ 361791 h 802111"/>
              <a:gd name="connsiteX2054" fmla="*/ 162613 w 2789659"/>
              <a:gd name="connsiteY2054" fmla="*/ 361791 h 802111"/>
              <a:gd name="connsiteX2055" fmla="*/ 162613 w 2789659"/>
              <a:gd name="connsiteY2055" fmla="*/ 350573 h 802111"/>
              <a:gd name="connsiteX2056" fmla="*/ 165417 w 2789659"/>
              <a:gd name="connsiteY2056" fmla="*/ 350573 h 802111"/>
              <a:gd name="connsiteX2057" fmla="*/ 168221 w 2789659"/>
              <a:gd name="connsiteY2057" fmla="*/ 356182 h 802111"/>
              <a:gd name="connsiteX2058" fmla="*/ 176632 w 2789659"/>
              <a:gd name="connsiteY2058" fmla="*/ 344964 h 802111"/>
              <a:gd name="connsiteX2059" fmla="*/ 179435 w 2789659"/>
              <a:gd name="connsiteY2059" fmla="*/ 316918 h 802111"/>
              <a:gd name="connsiteX2060" fmla="*/ 182239 w 2789659"/>
              <a:gd name="connsiteY2060" fmla="*/ 350573 h 802111"/>
              <a:gd name="connsiteX2061" fmla="*/ 182239 w 2789659"/>
              <a:gd name="connsiteY2061" fmla="*/ 347768 h 802111"/>
              <a:gd name="connsiteX2062" fmla="*/ 185043 w 2789659"/>
              <a:gd name="connsiteY2062" fmla="*/ 300091 h 802111"/>
              <a:gd name="connsiteX2063" fmla="*/ 190650 w 2789659"/>
              <a:gd name="connsiteY2063" fmla="*/ 297286 h 802111"/>
              <a:gd name="connsiteX2064" fmla="*/ 190650 w 2789659"/>
              <a:gd name="connsiteY2064" fmla="*/ 277654 h 802111"/>
              <a:gd name="connsiteX2065" fmla="*/ 193454 w 2789659"/>
              <a:gd name="connsiteY2065" fmla="*/ 246803 h 802111"/>
              <a:gd name="connsiteX2066" fmla="*/ 193454 w 2789659"/>
              <a:gd name="connsiteY2066" fmla="*/ 269240 h 802111"/>
              <a:gd name="connsiteX2067" fmla="*/ 196257 w 2789659"/>
              <a:gd name="connsiteY2067" fmla="*/ 269240 h 802111"/>
              <a:gd name="connsiteX2068" fmla="*/ 199061 w 2789659"/>
              <a:gd name="connsiteY2068" fmla="*/ 215953 h 802111"/>
              <a:gd name="connsiteX2069" fmla="*/ 201865 w 2789659"/>
              <a:gd name="connsiteY2069" fmla="*/ 266436 h 802111"/>
              <a:gd name="connsiteX2070" fmla="*/ 201865 w 2789659"/>
              <a:gd name="connsiteY2070" fmla="*/ 199125 h 802111"/>
              <a:gd name="connsiteX2071" fmla="*/ 204669 w 2789659"/>
              <a:gd name="connsiteY2071" fmla="*/ 173884 h 802111"/>
              <a:gd name="connsiteX2072" fmla="*/ 210276 w 2789659"/>
              <a:gd name="connsiteY2072" fmla="*/ 308504 h 802111"/>
              <a:gd name="connsiteX2073" fmla="*/ 213080 w 2789659"/>
              <a:gd name="connsiteY2073" fmla="*/ 308504 h 802111"/>
              <a:gd name="connsiteX2074" fmla="*/ 213080 w 2789659"/>
              <a:gd name="connsiteY2074" fmla="*/ 274849 h 802111"/>
              <a:gd name="connsiteX2075" fmla="*/ 215883 w 2789659"/>
              <a:gd name="connsiteY2075" fmla="*/ 249608 h 802111"/>
              <a:gd name="connsiteX2076" fmla="*/ 221491 w 2789659"/>
              <a:gd name="connsiteY2076" fmla="*/ 120597 h 802111"/>
              <a:gd name="connsiteX2077" fmla="*/ 224294 w 2789659"/>
              <a:gd name="connsiteY2077" fmla="*/ 67310 h 802111"/>
              <a:gd name="connsiteX2078" fmla="*/ 224294 w 2789659"/>
              <a:gd name="connsiteY2078" fmla="*/ 159861 h 802111"/>
              <a:gd name="connsiteX2079" fmla="*/ 227098 w 2789659"/>
              <a:gd name="connsiteY2079" fmla="*/ 193516 h 802111"/>
              <a:gd name="connsiteX2080" fmla="*/ 229902 w 2789659"/>
              <a:gd name="connsiteY2080" fmla="*/ 56092 h 802111"/>
              <a:gd name="connsiteX2081" fmla="*/ 232705 w 2789659"/>
              <a:gd name="connsiteY2081" fmla="*/ 0 h 802111"/>
              <a:gd name="connsiteX2082" fmla="*/ 235509 w 2789659"/>
              <a:gd name="connsiteY2082" fmla="*/ 61701 h 802111"/>
              <a:gd name="connsiteX2083" fmla="*/ 235509 w 2789659"/>
              <a:gd name="connsiteY2083" fmla="*/ 44873 h 802111"/>
              <a:gd name="connsiteX2084" fmla="*/ 238313 w 2789659"/>
              <a:gd name="connsiteY2084" fmla="*/ 44873 h 802111"/>
              <a:gd name="connsiteX2085" fmla="*/ 238313 w 2789659"/>
              <a:gd name="connsiteY2085" fmla="*/ 47678 h 802111"/>
              <a:gd name="connsiteX2086" fmla="*/ 243920 w 2789659"/>
              <a:gd name="connsiteY2086" fmla="*/ 44873 h 802111"/>
              <a:gd name="connsiteX2087" fmla="*/ 243920 w 2789659"/>
              <a:gd name="connsiteY2087" fmla="*/ 86942 h 802111"/>
              <a:gd name="connsiteX2088" fmla="*/ 246724 w 2789659"/>
              <a:gd name="connsiteY2088" fmla="*/ 112183 h 802111"/>
              <a:gd name="connsiteX2089" fmla="*/ 249527 w 2789659"/>
              <a:gd name="connsiteY2089" fmla="*/ 112183 h 802111"/>
              <a:gd name="connsiteX2090" fmla="*/ 252331 w 2789659"/>
              <a:gd name="connsiteY2090" fmla="*/ 157057 h 802111"/>
              <a:gd name="connsiteX2091" fmla="*/ 255135 w 2789659"/>
              <a:gd name="connsiteY2091" fmla="*/ 157057 h 802111"/>
              <a:gd name="connsiteX2092" fmla="*/ 257938 w 2789659"/>
              <a:gd name="connsiteY2092" fmla="*/ 129011 h 802111"/>
              <a:gd name="connsiteX2093" fmla="*/ 257938 w 2789659"/>
              <a:gd name="connsiteY2093" fmla="*/ 272045 h 802111"/>
              <a:gd name="connsiteX2094" fmla="*/ 260742 w 2789659"/>
              <a:gd name="connsiteY2094" fmla="*/ 272045 h 802111"/>
              <a:gd name="connsiteX2095" fmla="*/ 260742 w 2789659"/>
              <a:gd name="connsiteY2095" fmla="*/ 266436 h 802111"/>
              <a:gd name="connsiteX2096" fmla="*/ 263546 w 2789659"/>
              <a:gd name="connsiteY2096" fmla="*/ 266436 h 802111"/>
              <a:gd name="connsiteX2097" fmla="*/ 263546 w 2789659"/>
              <a:gd name="connsiteY2097" fmla="*/ 249608 h 802111"/>
              <a:gd name="connsiteX2098" fmla="*/ 266349 w 2789659"/>
              <a:gd name="connsiteY2098" fmla="*/ 249608 h 802111"/>
              <a:gd name="connsiteX2099" fmla="*/ 271957 w 2789659"/>
              <a:gd name="connsiteY2099" fmla="*/ 201930 h 802111"/>
              <a:gd name="connsiteX2100" fmla="*/ 274760 w 2789659"/>
              <a:gd name="connsiteY2100" fmla="*/ 291677 h 802111"/>
              <a:gd name="connsiteX2101" fmla="*/ 277564 w 2789659"/>
              <a:gd name="connsiteY2101" fmla="*/ 291677 h 802111"/>
              <a:gd name="connsiteX2102" fmla="*/ 280368 w 2789659"/>
              <a:gd name="connsiteY2102" fmla="*/ 286068 h 802111"/>
              <a:gd name="connsiteX2103" fmla="*/ 283171 w 2789659"/>
              <a:gd name="connsiteY2103" fmla="*/ 328136 h 802111"/>
              <a:gd name="connsiteX2104" fmla="*/ 283171 w 2789659"/>
              <a:gd name="connsiteY2104" fmla="*/ 319723 h 802111"/>
              <a:gd name="connsiteX2105" fmla="*/ 285975 w 2789659"/>
              <a:gd name="connsiteY2105" fmla="*/ 319723 h 802111"/>
              <a:gd name="connsiteX2106" fmla="*/ 285975 w 2789659"/>
              <a:gd name="connsiteY2106" fmla="*/ 328136 h 80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Lst>
            <a:rect l="l" t="t" r="r" b="b"/>
            <a:pathLst>
              <a:path w="2789659" h="802111">
                <a:moveTo>
                  <a:pt x="285975" y="328136"/>
                </a:moveTo>
                <a:cubicBezTo>
                  <a:pt x="287938" y="328136"/>
                  <a:pt x="289620" y="328136"/>
                  <a:pt x="291583" y="328136"/>
                </a:cubicBezTo>
                <a:cubicBezTo>
                  <a:pt x="292424" y="331782"/>
                  <a:pt x="293545" y="335709"/>
                  <a:pt x="294386" y="339355"/>
                </a:cubicBezTo>
                <a:cubicBezTo>
                  <a:pt x="297190" y="337111"/>
                  <a:pt x="297190" y="335989"/>
                  <a:pt x="299994" y="333746"/>
                </a:cubicBezTo>
                <a:cubicBezTo>
                  <a:pt x="299713" y="343001"/>
                  <a:pt x="301115" y="354499"/>
                  <a:pt x="305601" y="358987"/>
                </a:cubicBezTo>
                <a:cubicBezTo>
                  <a:pt x="305601" y="353097"/>
                  <a:pt x="308685" y="325332"/>
                  <a:pt x="311208" y="322527"/>
                </a:cubicBezTo>
                <a:cubicBezTo>
                  <a:pt x="310928" y="331782"/>
                  <a:pt x="312890" y="354780"/>
                  <a:pt x="316816" y="358987"/>
                </a:cubicBezTo>
                <a:cubicBezTo>
                  <a:pt x="317657" y="353378"/>
                  <a:pt x="318778" y="347768"/>
                  <a:pt x="319619" y="342159"/>
                </a:cubicBezTo>
                <a:cubicBezTo>
                  <a:pt x="320460" y="342159"/>
                  <a:pt x="321582" y="342159"/>
                  <a:pt x="322423" y="342159"/>
                </a:cubicBezTo>
                <a:cubicBezTo>
                  <a:pt x="324105" y="345805"/>
                  <a:pt x="325227" y="348049"/>
                  <a:pt x="328030" y="350573"/>
                </a:cubicBezTo>
                <a:cubicBezTo>
                  <a:pt x="328030" y="345805"/>
                  <a:pt x="328030" y="341318"/>
                  <a:pt x="328030" y="336550"/>
                </a:cubicBezTo>
                <a:cubicBezTo>
                  <a:pt x="329993" y="336550"/>
                  <a:pt x="331675" y="336550"/>
                  <a:pt x="333638" y="336550"/>
                </a:cubicBezTo>
                <a:cubicBezTo>
                  <a:pt x="333357" y="345805"/>
                  <a:pt x="335320" y="368803"/>
                  <a:pt x="339245" y="373010"/>
                </a:cubicBezTo>
                <a:cubicBezTo>
                  <a:pt x="338965" y="363474"/>
                  <a:pt x="337282" y="347208"/>
                  <a:pt x="342049" y="342159"/>
                </a:cubicBezTo>
                <a:cubicBezTo>
                  <a:pt x="342049" y="347768"/>
                  <a:pt x="342049" y="353378"/>
                  <a:pt x="342049" y="358987"/>
                </a:cubicBezTo>
                <a:cubicBezTo>
                  <a:pt x="354105" y="360950"/>
                  <a:pt x="353263" y="356743"/>
                  <a:pt x="353263" y="373010"/>
                </a:cubicBezTo>
                <a:cubicBezTo>
                  <a:pt x="354105" y="373010"/>
                  <a:pt x="355226" y="373010"/>
                  <a:pt x="356067" y="373010"/>
                </a:cubicBezTo>
                <a:cubicBezTo>
                  <a:pt x="356067" y="368242"/>
                  <a:pt x="356067" y="363755"/>
                  <a:pt x="356067" y="358987"/>
                </a:cubicBezTo>
                <a:cubicBezTo>
                  <a:pt x="356908" y="358987"/>
                  <a:pt x="358030" y="358987"/>
                  <a:pt x="358871" y="358987"/>
                </a:cubicBezTo>
                <a:cubicBezTo>
                  <a:pt x="358871" y="359828"/>
                  <a:pt x="358871" y="360950"/>
                  <a:pt x="358871" y="361791"/>
                </a:cubicBezTo>
                <a:cubicBezTo>
                  <a:pt x="362516" y="361791"/>
                  <a:pt x="366441" y="361791"/>
                  <a:pt x="370086" y="361791"/>
                </a:cubicBezTo>
                <a:cubicBezTo>
                  <a:pt x="370086" y="366559"/>
                  <a:pt x="370086" y="371047"/>
                  <a:pt x="370086" y="375814"/>
                </a:cubicBezTo>
                <a:cubicBezTo>
                  <a:pt x="377936" y="373851"/>
                  <a:pt x="376254" y="374973"/>
                  <a:pt x="378497" y="367401"/>
                </a:cubicBezTo>
                <a:cubicBezTo>
                  <a:pt x="380459" y="367401"/>
                  <a:pt x="382141" y="367401"/>
                  <a:pt x="384104" y="367401"/>
                </a:cubicBezTo>
                <a:cubicBezTo>
                  <a:pt x="384104" y="362633"/>
                  <a:pt x="384104" y="358145"/>
                  <a:pt x="384104" y="353378"/>
                </a:cubicBezTo>
                <a:cubicBezTo>
                  <a:pt x="384945" y="353378"/>
                  <a:pt x="386066" y="353378"/>
                  <a:pt x="386908" y="353378"/>
                </a:cubicBezTo>
                <a:cubicBezTo>
                  <a:pt x="386908" y="358987"/>
                  <a:pt x="386908" y="364596"/>
                  <a:pt x="386908" y="370205"/>
                </a:cubicBezTo>
                <a:cubicBezTo>
                  <a:pt x="387749" y="370205"/>
                  <a:pt x="388870" y="370205"/>
                  <a:pt x="389711" y="370205"/>
                </a:cubicBezTo>
                <a:cubicBezTo>
                  <a:pt x="389711" y="367401"/>
                  <a:pt x="389711" y="364596"/>
                  <a:pt x="389711" y="361791"/>
                </a:cubicBezTo>
                <a:cubicBezTo>
                  <a:pt x="391674" y="361791"/>
                  <a:pt x="393356" y="361791"/>
                  <a:pt x="395319" y="361791"/>
                </a:cubicBezTo>
                <a:cubicBezTo>
                  <a:pt x="395319" y="355341"/>
                  <a:pt x="395319" y="348610"/>
                  <a:pt x="395319" y="342159"/>
                </a:cubicBezTo>
                <a:cubicBezTo>
                  <a:pt x="396160" y="342159"/>
                  <a:pt x="397281" y="342159"/>
                  <a:pt x="398122" y="342159"/>
                </a:cubicBezTo>
                <a:cubicBezTo>
                  <a:pt x="398122" y="349732"/>
                  <a:pt x="398122" y="357024"/>
                  <a:pt x="398122" y="364596"/>
                </a:cubicBezTo>
                <a:cubicBezTo>
                  <a:pt x="398963" y="364596"/>
                  <a:pt x="400085" y="364596"/>
                  <a:pt x="400926" y="364596"/>
                </a:cubicBezTo>
                <a:cubicBezTo>
                  <a:pt x="402608" y="358987"/>
                  <a:pt x="400646" y="362072"/>
                  <a:pt x="403730" y="358987"/>
                </a:cubicBezTo>
                <a:cubicBezTo>
                  <a:pt x="403730" y="363755"/>
                  <a:pt x="403730" y="368242"/>
                  <a:pt x="403730" y="373010"/>
                </a:cubicBezTo>
                <a:cubicBezTo>
                  <a:pt x="404571" y="373010"/>
                  <a:pt x="405692" y="373010"/>
                  <a:pt x="406533" y="373010"/>
                </a:cubicBezTo>
                <a:cubicBezTo>
                  <a:pt x="407374" y="368242"/>
                  <a:pt x="408496" y="363755"/>
                  <a:pt x="409337" y="358987"/>
                </a:cubicBezTo>
                <a:cubicBezTo>
                  <a:pt x="414384" y="361791"/>
                  <a:pt x="409337" y="359548"/>
                  <a:pt x="412141" y="364596"/>
                </a:cubicBezTo>
                <a:cubicBezTo>
                  <a:pt x="415505" y="362352"/>
                  <a:pt x="414103" y="360950"/>
                  <a:pt x="417748" y="358987"/>
                </a:cubicBezTo>
                <a:cubicBezTo>
                  <a:pt x="417748" y="361791"/>
                  <a:pt x="417748" y="364596"/>
                  <a:pt x="417748" y="367401"/>
                </a:cubicBezTo>
                <a:cubicBezTo>
                  <a:pt x="418589" y="367401"/>
                  <a:pt x="419711" y="367401"/>
                  <a:pt x="420552" y="367401"/>
                </a:cubicBezTo>
                <a:cubicBezTo>
                  <a:pt x="420552" y="360950"/>
                  <a:pt x="420552" y="354219"/>
                  <a:pt x="420552" y="347768"/>
                </a:cubicBezTo>
                <a:cubicBezTo>
                  <a:pt x="421393" y="347768"/>
                  <a:pt x="422514" y="347768"/>
                  <a:pt x="423355" y="347768"/>
                </a:cubicBezTo>
                <a:cubicBezTo>
                  <a:pt x="423355" y="350573"/>
                  <a:pt x="423355" y="353378"/>
                  <a:pt x="423355" y="356182"/>
                </a:cubicBezTo>
                <a:cubicBezTo>
                  <a:pt x="424197" y="356182"/>
                  <a:pt x="425318" y="356182"/>
                  <a:pt x="426159" y="356182"/>
                </a:cubicBezTo>
                <a:cubicBezTo>
                  <a:pt x="426159" y="354219"/>
                  <a:pt x="426159" y="352536"/>
                  <a:pt x="426159" y="350573"/>
                </a:cubicBezTo>
                <a:cubicBezTo>
                  <a:pt x="427000" y="350573"/>
                  <a:pt x="428122" y="350573"/>
                  <a:pt x="428963" y="350573"/>
                </a:cubicBezTo>
                <a:cubicBezTo>
                  <a:pt x="428963" y="346927"/>
                  <a:pt x="428963" y="343001"/>
                  <a:pt x="428963" y="339355"/>
                </a:cubicBezTo>
                <a:cubicBezTo>
                  <a:pt x="429804" y="339355"/>
                  <a:pt x="430925" y="339355"/>
                  <a:pt x="431766" y="339355"/>
                </a:cubicBezTo>
                <a:cubicBezTo>
                  <a:pt x="431766" y="345805"/>
                  <a:pt x="431766" y="352536"/>
                  <a:pt x="431766" y="358987"/>
                </a:cubicBezTo>
                <a:cubicBezTo>
                  <a:pt x="432608" y="358987"/>
                  <a:pt x="433729" y="358987"/>
                  <a:pt x="434570" y="358987"/>
                </a:cubicBezTo>
                <a:cubicBezTo>
                  <a:pt x="436252" y="353378"/>
                  <a:pt x="434290" y="356463"/>
                  <a:pt x="437374" y="353378"/>
                </a:cubicBezTo>
                <a:cubicBezTo>
                  <a:pt x="437654" y="359548"/>
                  <a:pt x="439897" y="372449"/>
                  <a:pt x="442981" y="375814"/>
                </a:cubicBezTo>
                <a:cubicBezTo>
                  <a:pt x="442981" y="368522"/>
                  <a:pt x="446065" y="316918"/>
                  <a:pt x="448588" y="314113"/>
                </a:cubicBezTo>
                <a:cubicBezTo>
                  <a:pt x="448308" y="331221"/>
                  <a:pt x="451673" y="335989"/>
                  <a:pt x="454196" y="347768"/>
                </a:cubicBezTo>
                <a:cubicBezTo>
                  <a:pt x="457000" y="347768"/>
                  <a:pt x="459803" y="347768"/>
                  <a:pt x="462607" y="347768"/>
                </a:cubicBezTo>
                <a:cubicBezTo>
                  <a:pt x="464569" y="319723"/>
                  <a:pt x="466252" y="291677"/>
                  <a:pt x="468214" y="263631"/>
                </a:cubicBezTo>
                <a:cubicBezTo>
                  <a:pt x="469336" y="251852"/>
                  <a:pt x="464850" y="231378"/>
                  <a:pt x="471018" y="224367"/>
                </a:cubicBezTo>
                <a:cubicBezTo>
                  <a:pt x="470457" y="243999"/>
                  <a:pt x="471298" y="288592"/>
                  <a:pt x="479429" y="297286"/>
                </a:cubicBezTo>
                <a:cubicBezTo>
                  <a:pt x="479429" y="290835"/>
                  <a:pt x="482793" y="243718"/>
                  <a:pt x="485036" y="241194"/>
                </a:cubicBezTo>
                <a:cubicBezTo>
                  <a:pt x="484756" y="251291"/>
                  <a:pt x="482793" y="269521"/>
                  <a:pt x="487840" y="274849"/>
                </a:cubicBezTo>
                <a:cubicBezTo>
                  <a:pt x="488120" y="267557"/>
                  <a:pt x="488961" y="265314"/>
                  <a:pt x="490644" y="260826"/>
                </a:cubicBezTo>
                <a:cubicBezTo>
                  <a:pt x="491485" y="260826"/>
                  <a:pt x="492606" y="260826"/>
                  <a:pt x="493447" y="260826"/>
                </a:cubicBezTo>
                <a:cubicBezTo>
                  <a:pt x="493447" y="267277"/>
                  <a:pt x="493447" y="274008"/>
                  <a:pt x="493447" y="280458"/>
                </a:cubicBezTo>
                <a:cubicBezTo>
                  <a:pt x="494288" y="280458"/>
                  <a:pt x="495410" y="280458"/>
                  <a:pt x="496251" y="280458"/>
                </a:cubicBezTo>
                <a:cubicBezTo>
                  <a:pt x="495971" y="267277"/>
                  <a:pt x="493447" y="224928"/>
                  <a:pt x="499055" y="218758"/>
                </a:cubicBezTo>
                <a:cubicBezTo>
                  <a:pt x="499896" y="239231"/>
                  <a:pt x="501017" y="259985"/>
                  <a:pt x="501858" y="280458"/>
                </a:cubicBezTo>
                <a:cubicBezTo>
                  <a:pt x="503821" y="280458"/>
                  <a:pt x="505503" y="280458"/>
                  <a:pt x="507466" y="280458"/>
                </a:cubicBezTo>
                <a:cubicBezTo>
                  <a:pt x="507185" y="267277"/>
                  <a:pt x="504662" y="224928"/>
                  <a:pt x="510269" y="218758"/>
                </a:cubicBezTo>
                <a:cubicBezTo>
                  <a:pt x="509989" y="229695"/>
                  <a:pt x="507466" y="251852"/>
                  <a:pt x="513073" y="258022"/>
                </a:cubicBezTo>
                <a:cubicBezTo>
                  <a:pt x="512793" y="243999"/>
                  <a:pt x="509989" y="194358"/>
                  <a:pt x="515877" y="187907"/>
                </a:cubicBezTo>
                <a:cubicBezTo>
                  <a:pt x="515877" y="194358"/>
                  <a:pt x="515877" y="201089"/>
                  <a:pt x="515877" y="207539"/>
                </a:cubicBezTo>
                <a:cubicBezTo>
                  <a:pt x="516718" y="207539"/>
                  <a:pt x="517839" y="207539"/>
                  <a:pt x="518680" y="207539"/>
                </a:cubicBezTo>
                <a:cubicBezTo>
                  <a:pt x="518680" y="201930"/>
                  <a:pt x="518680" y="196321"/>
                  <a:pt x="518680" y="190712"/>
                </a:cubicBezTo>
                <a:cubicBezTo>
                  <a:pt x="519522" y="190712"/>
                  <a:pt x="520643" y="190712"/>
                  <a:pt x="521484" y="190712"/>
                </a:cubicBezTo>
                <a:cubicBezTo>
                  <a:pt x="521484" y="198284"/>
                  <a:pt x="521484" y="205576"/>
                  <a:pt x="521484" y="213148"/>
                </a:cubicBezTo>
                <a:cubicBezTo>
                  <a:pt x="522325" y="213148"/>
                  <a:pt x="523447" y="213148"/>
                  <a:pt x="524288" y="213148"/>
                </a:cubicBezTo>
                <a:cubicBezTo>
                  <a:pt x="524288" y="207539"/>
                  <a:pt x="524288" y="201930"/>
                  <a:pt x="524288" y="196321"/>
                </a:cubicBezTo>
                <a:cubicBezTo>
                  <a:pt x="525129" y="196321"/>
                  <a:pt x="526250" y="196321"/>
                  <a:pt x="527091" y="196321"/>
                </a:cubicBezTo>
                <a:cubicBezTo>
                  <a:pt x="526811" y="210344"/>
                  <a:pt x="524007" y="259985"/>
                  <a:pt x="529895" y="266436"/>
                </a:cubicBezTo>
                <a:cubicBezTo>
                  <a:pt x="529615" y="253254"/>
                  <a:pt x="527091" y="210905"/>
                  <a:pt x="532699" y="204735"/>
                </a:cubicBezTo>
                <a:cubicBezTo>
                  <a:pt x="532699" y="231939"/>
                  <a:pt x="532699" y="258863"/>
                  <a:pt x="532699" y="286068"/>
                </a:cubicBezTo>
                <a:cubicBezTo>
                  <a:pt x="533540" y="286068"/>
                  <a:pt x="534661" y="286068"/>
                  <a:pt x="535503" y="286068"/>
                </a:cubicBezTo>
                <a:cubicBezTo>
                  <a:pt x="535503" y="284104"/>
                  <a:pt x="535503" y="282422"/>
                  <a:pt x="535503" y="280458"/>
                </a:cubicBezTo>
                <a:cubicBezTo>
                  <a:pt x="536344" y="280458"/>
                  <a:pt x="537465" y="280458"/>
                  <a:pt x="538306" y="280458"/>
                </a:cubicBezTo>
                <a:cubicBezTo>
                  <a:pt x="543072" y="272045"/>
                  <a:pt x="535503" y="258863"/>
                  <a:pt x="541110" y="252413"/>
                </a:cubicBezTo>
                <a:cubicBezTo>
                  <a:pt x="540829" y="264472"/>
                  <a:pt x="537745" y="290555"/>
                  <a:pt x="543914" y="297286"/>
                </a:cubicBezTo>
                <a:cubicBezTo>
                  <a:pt x="543914" y="291677"/>
                  <a:pt x="543914" y="286068"/>
                  <a:pt x="543914" y="280458"/>
                </a:cubicBezTo>
                <a:cubicBezTo>
                  <a:pt x="544755" y="280458"/>
                  <a:pt x="545876" y="280458"/>
                  <a:pt x="546717" y="280458"/>
                </a:cubicBezTo>
                <a:cubicBezTo>
                  <a:pt x="546437" y="289994"/>
                  <a:pt x="544755" y="306261"/>
                  <a:pt x="549521" y="311309"/>
                </a:cubicBezTo>
                <a:cubicBezTo>
                  <a:pt x="549241" y="297006"/>
                  <a:pt x="546437" y="245121"/>
                  <a:pt x="552325" y="238390"/>
                </a:cubicBezTo>
                <a:cubicBezTo>
                  <a:pt x="552044" y="249047"/>
                  <a:pt x="549801" y="269240"/>
                  <a:pt x="555128" y="274849"/>
                </a:cubicBezTo>
                <a:cubicBezTo>
                  <a:pt x="555128" y="272045"/>
                  <a:pt x="555128" y="269240"/>
                  <a:pt x="555128" y="266436"/>
                </a:cubicBezTo>
                <a:cubicBezTo>
                  <a:pt x="555969" y="266436"/>
                  <a:pt x="557091" y="266436"/>
                  <a:pt x="557932" y="266436"/>
                </a:cubicBezTo>
                <a:cubicBezTo>
                  <a:pt x="557932" y="274008"/>
                  <a:pt x="557932" y="281300"/>
                  <a:pt x="557932" y="288872"/>
                </a:cubicBezTo>
                <a:cubicBezTo>
                  <a:pt x="559895" y="288872"/>
                  <a:pt x="561577" y="288872"/>
                  <a:pt x="563539" y="288872"/>
                </a:cubicBezTo>
                <a:cubicBezTo>
                  <a:pt x="563539" y="286068"/>
                  <a:pt x="563539" y="283263"/>
                  <a:pt x="563539" y="280458"/>
                </a:cubicBezTo>
                <a:cubicBezTo>
                  <a:pt x="564380" y="280458"/>
                  <a:pt x="565502" y="280458"/>
                  <a:pt x="566343" y="280458"/>
                </a:cubicBezTo>
                <a:cubicBezTo>
                  <a:pt x="566063" y="293360"/>
                  <a:pt x="562418" y="323649"/>
                  <a:pt x="569147" y="330941"/>
                </a:cubicBezTo>
                <a:cubicBezTo>
                  <a:pt x="569147" y="324490"/>
                  <a:pt x="569147" y="317759"/>
                  <a:pt x="569147" y="311309"/>
                </a:cubicBezTo>
                <a:cubicBezTo>
                  <a:pt x="571109" y="311309"/>
                  <a:pt x="572791" y="311309"/>
                  <a:pt x="574754" y="311309"/>
                </a:cubicBezTo>
                <a:cubicBezTo>
                  <a:pt x="574474" y="320844"/>
                  <a:pt x="572791" y="337111"/>
                  <a:pt x="577558" y="342159"/>
                </a:cubicBezTo>
                <a:cubicBezTo>
                  <a:pt x="578399" y="334587"/>
                  <a:pt x="579520" y="327295"/>
                  <a:pt x="580361" y="319723"/>
                </a:cubicBezTo>
                <a:cubicBezTo>
                  <a:pt x="582324" y="319723"/>
                  <a:pt x="584006" y="319723"/>
                  <a:pt x="585969" y="319723"/>
                </a:cubicBezTo>
                <a:cubicBezTo>
                  <a:pt x="586529" y="328417"/>
                  <a:pt x="589053" y="335428"/>
                  <a:pt x="591576" y="342159"/>
                </a:cubicBezTo>
                <a:cubicBezTo>
                  <a:pt x="592417" y="342159"/>
                  <a:pt x="593539" y="342159"/>
                  <a:pt x="594380" y="342159"/>
                </a:cubicBezTo>
                <a:cubicBezTo>
                  <a:pt x="594099" y="332063"/>
                  <a:pt x="592137" y="313833"/>
                  <a:pt x="597183" y="308504"/>
                </a:cubicBezTo>
                <a:cubicBezTo>
                  <a:pt x="597183" y="312150"/>
                  <a:pt x="597183" y="316077"/>
                  <a:pt x="597183" y="319723"/>
                </a:cubicBezTo>
                <a:cubicBezTo>
                  <a:pt x="598025" y="319723"/>
                  <a:pt x="599146" y="319723"/>
                  <a:pt x="599987" y="319723"/>
                </a:cubicBezTo>
                <a:cubicBezTo>
                  <a:pt x="599987" y="310467"/>
                  <a:pt x="604473" y="273447"/>
                  <a:pt x="608398" y="269240"/>
                </a:cubicBezTo>
                <a:cubicBezTo>
                  <a:pt x="608118" y="282702"/>
                  <a:pt x="604193" y="314674"/>
                  <a:pt x="611202" y="322527"/>
                </a:cubicBezTo>
                <a:cubicBezTo>
                  <a:pt x="610921" y="313833"/>
                  <a:pt x="609800" y="301773"/>
                  <a:pt x="614006" y="297286"/>
                </a:cubicBezTo>
                <a:cubicBezTo>
                  <a:pt x="614006" y="299249"/>
                  <a:pt x="614006" y="300932"/>
                  <a:pt x="614006" y="302895"/>
                </a:cubicBezTo>
                <a:cubicBezTo>
                  <a:pt x="615968" y="302895"/>
                  <a:pt x="617650" y="302895"/>
                  <a:pt x="619613" y="302895"/>
                </a:cubicBezTo>
                <a:cubicBezTo>
                  <a:pt x="619613" y="300932"/>
                  <a:pt x="619613" y="299249"/>
                  <a:pt x="619613" y="297286"/>
                </a:cubicBezTo>
                <a:cubicBezTo>
                  <a:pt x="620454" y="297286"/>
                  <a:pt x="621575" y="297286"/>
                  <a:pt x="622417" y="297286"/>
                </a:cubicBezTo>
                <a:cubicBezTo>
                  <a:pt x="622417" y="302054"/>
                  <a:pt x="622417" y="306541"/>
                  <a:pt x="622417" y="311309"/>
                </a:cubicBezTo>
                <a:cubicBezTo>
                  <a:pt x="625220" y="311309"/>
                  <a:pt x="628024" y="311309"/>
                  <a:pt x="630828" y="311309"/>
                </a:cubicBezTo>
                <a:cubicBezTo>
                  <a:pt x="630828" y="303737"/>
                  <a:pt x="630828" y="296445"/>
                  <a:pt x="630828" y="288872"/>
                </a:cubicBezTo>
                <a:cubicBezTo>
                  <a:pt x="631669" y="288872"/>
                  <a:pt x="632790" y="288872"/>
                  <a:pt x="633631" y="288872"/>
                </a:cubicBezTo>
                <a:cubicBezTo>
                  <a:pt x="633351" y="297566"/>
                  <a:pt x="632229" y="309626"/>
                  <a:pt x="636435" y="314113"/>
                </a:cubicBezTo>
                <a:cubicBezTo>
                  <a:pt x="637276" y="305700"/>
                  <a:pt x="638397" y="297286"/>
                  <a:pt x="639239" y="288872"/>
                </a:cubicBezTo>
                <a:cubicBezTo>
                  <a:pt x="641201" y="289714"/>
                  <a:pt x="642883" y="290835"/>
                  <a:pt x="644846" y="291677"/>
                </a:cubicBezTo>
                <a:cubicBezTo>
                  <a:pt x="647930" y="285507"/>
                  <a:pt x="641762" y="288592"/>
                  <a:pt x="647650" y="283263"/>
                </a:cubicBezTo>
                <a:cubicBezTo>
                  <a:pt x="647369" y="296725"/>
                  <a:pt x="643444" y="328697"/>
                  <a:pt x="650453" y="336550"/>
                </a:cubicBezTo>
                <a:cubicBezTo>
                  <a:pt x="651014" y="328417"/>
                  <a:pt x="654659" y="307102"/>
                  <a:pt x="658864" y="302895"/>
                </a:cubicBezTo>
                <a:cubicBezTo>
                  <a:pt x="659705" y="310467"/>
                  <a:pt x="660827" y="317759"/>
                  <a:pt x="661668" y="325332"/>
                </a:cubicBezTo>
                <a:cubicBezTo>
                  <a:pt x="664472" y="325332"/>
                  <a:pt x="667275" y="325332"/>
                  <a:pt x="670079" y="325332"/>
                </a:cubicBezTo>
                <a:cubicBezTo>
                  <a:pt x="670079" y="328978"/>
                  <a:pt x="670079" y="332904"/>
                  <a:pt x="670079" y="336550"/>
                </a:cubicBezTo>
                <a:cubicBezTo>
                  <a:pt x="670920" y="336550"/>
                  <a:pt x="672042" y="336550"/>
                  <a:pt x="672883" y="336550"/>
                </a:cubicBezTo>
                <a:cubicBezTo>
                  <a:pt x="672883" y="328978"/>
                  <a:pt x="672883" y="321686"/>
                  <a:pt x="672883" y="314113"/>
                </a:cubicBezTo>
                <a:cubicBezTo>
                  <a:pt x="673724" y="314113"/>
                  <a:pt x="674845" y="314113"/>
                  <a:pt x="675686" y="314113"/>
                </a:cubicBezTo>
                <a:cubicBezTo>
                  <a:pt x="675686" y="320564"/>
                  <a:pt x="675686" y="327295"/>
                  <a:pt x="675686" y="333746"/>
                </a:cubicBezTo>
                <a:cubicBezTo>
                  <a:pt x="676528" y="333746"/>
                  <a:pt x="677649" y="333746"/>
                  <a:pt x="678490" y="333746"/>
                </a:cubicBezTo>
                <a:cubicBezTo>
                  <a:pt x="680172" y="328136"/>
                  <a:pt x="678210" y="331221"/>
                  <a:pt x="681294" y="328136"/>
                </a:cubicBezTo>
                <a:cubicBezTo>
                  <a:pt x="681294" y="330941"/>
                  <a:pt x="681294" y="333746"/>
                  <a:pt x="681294" y="336550"/>
                </a:cubicBezTo>
                <a:cubicBezTo>
                  <a:pt x="682135" y="336550"/>
                  <a:pt x="683256" y="336550"/>
                  <a:pt x="684097" y="336550"/>
                </a:cubicBezTo>
                <a:cubicBezTo>
                  <a:pt x="684939" y="322527"/>
                  <a:pt x="686060" y="308504"/>
                  <a:pt x="686901" y="294481"/>
                </a:cubicBezTo>
                <a:cubicBezTo>
                  <a:pt x="687742" y="294481"/>
                  <a:pt x="688864" y="294481"/>
                  <a:pt x="689705" y="294481"/>
                </a:cubicBezTo>
                <a:cubicBezTo>
                  <a:pt x="689705" y="292518"/>
                  <a:pt x="689705" y="290835"/>
                  <a:pt x="689705" y="288872"/>
                </a:cubicBezTo>
                <a:cubicBezTo>
                  <a:pt x="690546" y="288872"/>
                  <a:pt x="691667" y="288872"/>
                  <a:pt x="692508" y="288872"/>
                </a:cubicBezTo>
                <a:cubicBezTo>
                  <a:pt x="692508" y="278495"/>
                  <a:pt x="692508" y="268399"/>
                  <a:pt x="692508" y="258022"/>
                </a:cubicBezTo>
                <a:cubicBezTo>
                  <a:pt x="692508" y="246803"/>
                  <a:pt x="689705" y="225208"/>
                  <a:pt x="695312" y="218758"/>
                </a:cubicBezTo>
                <a:cubicBezTo>
                  <a:pt x="695032" y="248206"/>
                  <a:pt x="693630" y="283543"/>
                  <a:pt x="698116" y="308504"/>
                </a:cubicBezTo>
                <a:cubicBezTo>
                  <a:pt x="698957" y="308504"/>
                  <a:pt x="700078" y="308504"/>
                  <a:pt x="700920" y="308504"/>
                </a:cubicBezTo>
                <a:cubicBezTo>
                  <a:pt x="700920" y="302895"/>
                  <a:pt x="700920" y="297286"/>
                  <a:pt x="700920" y="291677"/>
                </a:cubicBezTo>
                <a:cubicBezTo>
                  <a:pt x="701761" y="291677"/>
                  <a:pt x="702882" y="291677"/>
                  <a:pt x="703723" y="291677"/>
                </a:cubicBezTo>
                <a:cubicBezTo>
                  <a:pt x="703723" y="294481"/>
                  <a:pt x="703723" y="297286"/>
                  <a:pt x="703723" y="300091"/>
                </a:cubicBezTo>
                <a:cubicBezTo>
                  <a:pt x="704564" y="300091"/>
                  <a:pt x="705686" y="300091"/>
                  <a:pt x="706527" y="300091"/>
                </a:cubicBezTo>
                <a:cubicBezTo>
                  <a:pt x="706527" y="310467"/>
                  <a:pt x="706527" y="320564"/>
                  <a:pt x="706527" y="330941"/>
                </a:cubicBezTo>
                <a:cubicBezTo>
                  <a:pt x="707368" y="330941"/>
                  <a:pt x="708489" y="330941"/>
                  <a:pt x="709331" y="330941"/>
                </a:cubicBezTo>
                <a:cubicBezTo>
                  <a:pt x="709050" y="321686"/>
                  <a:pt x="707648" y="307663"/>
                  <a:pt x="712134" y="302895"/>
                </a:cubicBezTo>
                <a:cubicBezTo>
                  <a:pt x="713816" y="308504"/>
                  <a:pt x="711854" y="305419"/>
                  <a:pt x="714938" y="308504"/>
                </a:cubicBezTo>
                <a:cubicBezTo>
                  <a:pt x="714658" y="297566"/>
                  <a:pt x="712134" y="275410"/>
                  <a:pt x="717742" y="269240"/>
                </a:cubicBezTo>
                <a:cubicBezTo>
                  <a:pt x="717461" y="281861"/>
                  <a:pt x="714097" y="309907"/>
                  <a:pt x="720545" y="316918"/>
                </a:cubicBezTo>
                <a:cubicBezTo>
                  <a:pt x="721106" y="310467"/>
                  <a:pt x="721106" y="309626"/>
                  <a:pt x="723349" y="305700"/>
                </a:cubicBezTo>
                <a:cubicBezTo>
                  <a:pt x="724190" y="305700"/>
                  <a:pt x="725312" y="305700"/>
                  <a:pt x="726153" y="305700"/>
                </a:cubicBezTo>
                <a:cubicBezTo>
                  <a:pt x="731199" y="293920"/>
                  <a:pt x="721386" y="274849"/>
                  <a:pt x="728956" y="266436"/>
                </a:cubicBezTo>
                <a:cubicBezTo>
                  <a:pt x="728956" y="267277"/>
                  <a:pt x="728956" y="268399"/>
                  <a:pt x="728956" y="269240"/>
                </a:cubicBezTo>
                <a:cubicBezTo>
                  <a:pt x="729797" y="269240"/>
                  <a:pt x="730919" y="269240"/>
                  <a:pt x="731760" y="269240"/>
                </a:cubicBezTo>
                <a:cubicBezTo>
                  <a:pt x="736526" y="277654"/>
                  <a:pt x="728956" y="290835"/>
                  <a:pt x="734564" y="297286"/>
                </a:cubicBezTo>
                <a:cubicBezTo>
                  <a:pt x="734283" y="284385"/>
                  <a:pt x="730639" y="254095"/>
                  <a:pt x="737367" y="246803"/>
                </a:cubicBezTo>
                <a:cubicBezTo>
                  <a:pt x="737087" y="264753"/>
                  <a:pt x="735124" y="289714"/>
                  <a:pt x="740171" y="302895"/>
                </a:cubicBezTo>
                <a:cubicBezTo>
                  <a:pt x="741012" y="302895"/>
                  <a:pt x="742134" y="302895"/>
                  <a:pt x="742975" y="302895"/>
                </a:cubicBezTo>
                <a:cubicBezTo>
                  <a:pt x="742694" y="294201"/>
                  <a:pt x="741573" y="282141"/>
                  <a:pt x="745778" y="277654"/>
                </a:cubicBezTo>
                <a:cubicBezTo>
                  <a:pt x="745778" y="286068"/>
                  <a:pt x="745778" y="294481"/>
                  <a:pt x="745778" y="302895"/>
                </a:cubicBezTo>
                <a:cubicBezTo>
                  <a:pt x="747741" y="302895"/>
                  <a:pt x="749423" y="302895"/>
                  <a:pt x="751386" y="302895"/>
                </a:cubicBezTo>
                <a:cubicBezTo>
                  <a:pt x="751105" y="288592"/>
                  <a:pt x="748302" y="236707"/>
                  <a:pt x="754189" y="229976"/>
                </a:cubicBezTo>
                <a:cubicBezTo>
                  <a:pt x="753629" y="245401"/>
                  <a:pt x="753068" y="281580"/>
                  <a:pt x="759797" y="288872"/>
                </a:cubicBezTo>
                <a:cubicBezTo>
                  <a:pt x="760638" y="262790"/>
                  <a:pt x="761759" y="236426"/>
                  <a:pt x="762600" y="210344"/>
                </a:cubicBezTo>
                <a:cubicBezTo>
                  <a:pt x="763442" y="210344"/>
                  <a:pt x="764563" y="210344"/>
                  <a:pt x="765404" y="210344"/>
                </a:cubicBezTo>
                <a:cubicBezTo>
                  <a:pt x="765404" y="202771"/>
                  <a:pt x="765404" y="195480"/>
                  <a:pt x="765404" y="187907"/>
                </a:cubicBezTo>
                <a:cubicBezTo>
                  <a:pt x="766245" y="187907"/>
                  <a:pt x="767367" y="187907"/>
                  <a:pt x="768208" y="187907"/>
                </a:cubicBezTo>
                <a:cubicBezTo>
                  <a:pt x="768208" y="201930"/>
                  <a:pt x="768208" y="215953"/>
                  <a:pt x="768208" y="229976"/>
                </a:cubicBezTo>
                <a:cubicBezTo>
                  <a:pt x="770170" y="230817"/>
                  <a:pt x="771853" y="231939"/>
                  <a:pt x="773815" y="232781"/>
                </a:cubicBezTo>
                <a:cubicBezTo>
                  <a:pt x="778301" y="243438"/>
                  <a:pt x="771292" y="268960"/>
                  <a:pt x="776619" y="280458"/>
                </a:cubicBezTo>
                <a:cubicBezTo>
                  <a:pt x="778581" y="281300"/>
                  <a:pt x="780264" y="282422"/>
                  <a:pt x="782226" y="283263"/>
                </a:cubicBezTo>
                <a:cubicBezTo>
                  <a:pt x="786432" y="293360"/>
                  <a:pt x="778862" y="307102"/>
                  <a:pt x="785030" y="314113"/>
                </a:cubicBezTo>
                <a:cubicBezTo>
                  <a:pt x="785030" y="307663"/>
                  <a:pt x="785030" y="300932"/>
                  <a:pt x="785030" y="294481"/>
                </a:cubicBezTo>
                <a:cubicBezTo>
                  <a:pt x="785871" y="294481"/>
                  <a:pt x="786992" y="294481"/>
                  <a:pt x="787834" y="294481"/>
                </a:cubicBezTo>
                <a:cubicBezTo>
                  <a:pt x="787834" y="295323"/>
                  <a:pt x="787834" y="296445"/>
                  <a:pt x="787834" y="297286"/>
                </a:cubicBezTo>
                <a:cubicBezTo>
                  <a:pt x="792880" y="302615"/>
                  <a:pt x="793721" y="319723"/>
                  <a:pt x="793441" y="330941"/>
                </a:cubicBezTo>
                <a:cubicBezTo>
                  <a:pt x="795404" y="330941"/>
                  <a:pt x="797086" y="330941"/>
                  <a:pt x="799048" y="330941"/>
                </a:cubicBezTo>
                <a:cubicBezTo>
                  <a:pt x="799048" y="335709"/>
                  <a:pt x="799048" y="340196"/>
                  <a:pt x="799048" y="344964"/>
                </a:cubicBezTo>
                <a:cubicBezTo>
                  <a:pt x="804095" y="348329"/>
                  <a:pt x="807459" y="356463"/>
                  <a:pt x="810263" y="361791"/>
                </a:cubicBezTo>
                <a:cubicBezTo>
                  <a:pt x="813067" y="360950"/>
                  <a:pt x="815870" y="359828"/>
                  <a:pt x="818674" y="358987"/>
                </a:cubicBezTo>
                <a:cubicBezTo>
                  <a:pt x="818674" y="340196"/>
                  <a:pt x="818674" y="321686"/>
                  <a:pt x="818674" y="302895"/>
                </a:cubicBezTo>
                <a:cubicBezTo>
                  <a:pt x="819515" y="302895"/>
                  <a:pt x="820637" y="302895"/>
                  <a:pt x="821478" y="302895"/>
                </a:cubicBezTo>
                <a:cubicBezTo>
                  <a:pt x="821478" y="304858"/>
                  <a:pt x="821478" y="306541"/>
                  <a:pt x="821478" y="308504"/>
                </a:cubicBezTo>
                <a:cubicBezTo>
                  <a:pt x="826524" y="314674"/>
                  <a:pt x="821197" y="324490"/>
                  <a:pt x="824281" y="333746"/>
                </a:cubicBezTo>
                <a:cubicBezTo>
                  <a:pt x="825122" y="333746"/>
                  <a:pt x="826244" y="333746"/>
                  <a:pt x="827085" y="333746"/>
                </a:cubicBezTo>
                <a:cubicBezTo>
                  <a:pt x="827085" y="336550"/>
                  <a:pt x="827085" y="339355"/>
                  <a:pt x="827085" y="342159"/>
                </a:cubicBezTo>
                <a:cubicBezTo>
                  <a:pt x="827926" y="342159"/>
                  <a:pt x="829048" y="342159"/>
                  <a:pt x="829889" y="342159"/>
                </a:cubicBezTo>
                <a:cubicBezTo>
                  <a:pt x="833533" y="353658"/>
                  <a:pt x="827646" y="359548"/>
                  <a:pt x="835496" y="367401"/>
                </a:cubicBezTo>
                <a:cubicBezTo>
                  <a:pt x="835496" y="366559"/>
                  <a:pt x="835496" y="365437"/>
                  <a:pt x="835496" y="364596"/>
                </a:cubicBezTo>
                <a:cubicBezTo>
                  <a:pt x="836337" y="364596"/>
                  <a:pt x="837459" y="364596"/>
                  <a:pt x="838300" y="364596"/>
                </a:cubicBezTo>
                <a:cubicBezTo>
                  <a:pt x="838300" y="360950"/>
                  <a:pt x="838300" y="357024"/>
                  <a:pt x="838300" y="353378"/>
                </a:cubicBezTo>
                <a:cubicBezTo>
                  <a:pt x="839141" y="353378"/>
                  <a:pt x="840262" y="353378"/>
                  <a:pt x="841103" y="353378"/>
                </a:cubicBezTo>
                <a:cubicBezTo>
                  <a:pt x="841103" y="358145"/>
                  <a:pt x="841103" y="362633"/>
                  <a:pt x="841103" y="367401"/>
                </a:cubicBezTo>
                <a:cubicBezTo>
                  <a:pt x="841944" y="367401"/>
                  <a:pt x="843066" y="367401"/>
                  <a:pt x="843907" y="367401"/>
                </a:cubicBezTo>
                <a:cubicBezTo>
                  <a:pt x="843907" y="365437"/>
                  <a:pt x="843907" y="363755"/>
                  <a:pt x="843907" y="361791"/>
                </a:cubicBezTo>
                <a:cubicBezTo>
                  <a:pt x="855402" y="364876"/>
                  <a:pt x="849514" y="367401"/>
                  <a:pt x="857925" y="373010"/>
                </a:cubicBezTo>
                <a:cubicBezTo>
                  <a:pt x="857925" y="370205"/>
                  <a:pt x="857925" y="367401"/>
                  <a:pt x="857925" y="364596"/>
                </a:cubicBezTo>
                <a:cubicBezTo>
                  <a:pt x="858767" y="364596"/>
                  <a:pt x="859888" y="364596"/>
                  <a:pt x="860729" y="364596"/>
                </a:cubicBezTo>
                <a:cubicBezTo>
                  <a:pt x="860729" y="367401"/>
                  <a:pt x="860729" y="370205"/>
                  <a:pt x="860729" y="373010"/>
                </a:cubicBezTo>
                <a:cubicBezTo>
                  <a:pt x="861570" y="373010"/>
                  <a:pt x="862692" y="373010"/>
                  <a:pt x="863533" y="373010"/>
                </a:cubicBezTo>
                <a:cubicBezTo>
                  <a:pt x="864374" y="368242"/>
                  <a:pt x="865495" y="363755"/>
                  <a:pt x="866337" y="358987"/>
                </a:cubicBezTo>
                <a:cubicBezTo>
                  <a:pt x="867178" y="358987"/>
                  <a:pt x="868299" y="358987"/>
                  <a:pt x="869140" y="358987"/>
                </a:cubicBezTo>
                <a:cubicBezTo>
                  <a:pt x="869140" y="362633"/>
                  <a:pt x="869140" y="366559"/>
                  <a:pt x="869140" y="370205"/>
                </a:cubicBezTo>
                <a:cubicBezTo>
                  <a:pt x="869981" y="370205"/>
                  <a:pt x="871103" y="370205"/>
                  <a:pt x="871944" y="370205"/>
                </a:cubicBezTo>
                <a:cubicBezTo>
                  <a:pt x="871663" y="360109"/>
                  <a:pt x="872505" y="352536"/>
                  <a:pt x="877551" y="347768"/>
                </a:cubicBezTo>
                <a:cubicBezTo>
                  <a:pt x="877551" y="351414"/>
                  <a:pt x="877551" y="355341"/>
                  <a:pt x="877551" y="358987"/>
                </a:cubicBezTo>
                <a:cubicBezTo>
                  <a:pt x="878392" y="358987"/>
                  <a:pt x="879514" y="358987"/>
                  <a:pt x="880355" y="358987"/>
                </a:cubicBezTo>
                <a:cubicBezTo>
                  <a:pt x="880355" y="351414"/>
                  <a:pt x="880355" y="344123"/>
                  <a:pt x="880355" y="336550"/>
                </a:cubicBezTo>
                <a:cubicBezTo>
                  <a:pt x="881196" y="336550"/>
                  <a:pt x="882318" y="336550"/>
                  <a:pt x="883159" y="336550"/>
                </a:cubicBezTo>
                <a:cubicBezTo>
                  <a:pt x="885962" y="346927"/>
                  <a:pt x="888766" y="357024"/>
                  <a:pt x="891570" y="367401"/>
                </a:cubicBezTo>
                <a:cubicBezTo>
                  <a:pt x="892411" y="367401"/>
                  <a:pt x="893532" y="367401"/>
                  <a:pt x="894373" y="367401"/>
                </a:cubicBezTo>
                <a:cubicBezTo>
                  <a:pt x="894373" y="363755"/>
                  <a:pt x="894373" y="359828"/>
                  <a:pt x="894373" y="356182"/>
                </a:cubicBezTo>
                <a:cubicBezTo>
                  <a:pt x="895214" y="356182"/>
                  <a:pt x="896336" y="356182"/>
                  <a:pt x="897177" y="356182"/>
                </a:cubicBezTo>
                <a:cubicBezTo>
                  <a:pt x="897177" y="357024"/>
                  <a:pt x="897177" y="358145"/>
                  <a:pt x="897177" y="358987"/>
                </a:cubicBezTo>
                <a:cubicBezTo>
                  <a:pt x="898018" y="358987"/>
                  <a:pt x="899140" y="358987"/>
                  <a:pt x="899981" y="358987"/>
                </a:cubicBezTo>
                <a:cubicBezTo>
                  <a:pt x="899981" y="363755"/>
                  <a:pt x="899981" y="368242"/>
                  <a:pt x="899981" y="373010"/>
                </a:cubicBezTo>
                <a:cubicBezTo>
                  <a:pt x="900822" y="373010"/>
                  <a:pt x="901943" y="373010"/>
                  <a:pt x="902784" y="373010"/>
                </a:cubicBezTo>
                <a:cubicBezTo>
                  <a:pt x="902784" y="368242"/>
                  <a:pt x="902784" y="363755"/>
                  <a:pt x="902784" y="358987"/>
                </a:cubicBezTo>
                <a:cubicBezTo>
                  <a:pt x="904747" y="358987"/>
                  <a:pt x="906429" y="358987"/>
                  <a:pt x="908392" y="358987"/>
                </a:cubicBezTo>
                <a:cubicBezTo>
                  <a:pt x="908392" y="362633"/>
                  <a:pt x="908392" y="366559"/>
                  <a:pt x="908392" y="370205"/>
                </a:cubicBezTo>
                <a:cubicBezTo>
                  <a:pt x="909233" y="370205"/>
                  <a:pt x="910354" y="370205"/>
                  <a:pt x="911195" y="370205"/>
                </a:cubicBezTo>
                <a:cubicBezTo>
                  <a:pt x="911195" y="369364"/>
                  <a:pt x="911195" y="368242"/>
                  <a:pt x="911195" y="367401"/>
                </a:cubicBezTo>
                <a:cubicBezTo>
                  <a:pt x="912036" y="367401"/>
                  <a:pt x="913158" y="367401"/>
                  <a:pt x="913999" y="367401"/>
                </a:cubicBezTo>
                <a:cubicBezTo>
                  <a:pt x="915962" y="368242"/>
                  <a:pt x="917644" y="369364"/>
                  <a:pt x="919606" y="370205"/>
                </a:cubicBezTo>
                <a:cubicBezTo>
                  <a:pt x="919606" y="362633"/>
                  <a:pt x="919606" y="355341"/>
                  <a:pt x="919606" y="347768"/>
                </a:cubicBezTo>
                <a:cubicBezTo>
                  <a:pt x="920447" y="347768"/>
                  <a:pt x="921569" y="347768"/>
                  <a:pt x="922410" y="347768"/>
                </a:cubicBezTo>
                <a:cubicBezTo>
                  <a:pt x="922130" y="355902"/>
                  <a:pt x="919326" y="375534"/>
                  <a:pt x="928017" y="367401"/>
                </a:cubicBezTo>
                <a:cubicBezTo>
                  <a:pt x="928017" y="372168"/>
                  <a:pt x="928017" y="376656"/>
                  <a:pt x="928017" y="381423"/>
                </a:cubicBezTo>
                <a:cubicBezTo>
                  <a:pt x="928859" y="381423"/>
                  <a:pt x="929980" y="381423"/>
                  <a:pt x="930821" y="381423"/>
                </a:cubicBezTo>
                <a:cubicBezTo>
                  <a:pt x="930821" y="373851"/>
                  <a:pt x="930821" y="366559"/>
                  <a:pt x="930821" y="358987"/>
                </a:cubicBezTo>
                <a:cubicBezTo>
                  <a:pt x="931662" y="358987"/>
                  <a:pt x="932784" y="358987"/>
                  <a:pt x="933625" y="358987"/>
                </a:cubicBezTo>
                <a:cubicBezTo>
                  <a:pt x="933625" y="359828"/>
                  <a:pt x="933625" y="360950"/>
                  <a:pt x="933625" y="361791"/>
                </a:cubicBezTo>
                <a:cubicBezTo>
                  <a:pt x="934466" y="361791"/>
                  <a:pt x="935587" y="361791"/>
                  <a:pt x="936428" y="361791"/>
                </a:cubicBezTo>
                <a:cubicBezTo>
                  <a:pt x="936428" y="364596"/>
                  <a:pt x="936428" y="367401"/>
                  <a:pt x="936428" y="370205"/>
                </a:cubicBezTo>
                <a:cubicBezTo>
                  <a:pt x="937270" y="370205"/>
                  <a:pt x="938391" y="370205"/>
                  <a:pt x="939232" y="370205"/>
                </a:cubicBezTo>
                <a:cubicBezTo>
                  <a:pt x="939232" y="366559"/>
                  <a:pt x="939232" y="362633"/>
                  <a:pt x="939232" y="358987"/>
                </a:cubicBezTo>
                <a:cubicBezTo>
                  <a:pt x="940073" y="358987"/>
                  <a:pt x="941195" y="358987"/>
                  <a:pt x="942036" y="358987"/>
                </a:cubicBezTo>
                <a:cubicBezTo>
                  <a:pt x="942036" y="365437"/>
                  <a:pt x="942036" y="372168"/>
                  <a:pt x="942036" y="378619"/>
                </a:cubicBezTo>
                <a:cubicBezTo>
                  <a:pt x="942877" y="378619"/>
                  <a:pt x="943998" y="378619"/>
                  <a:pt x="944840" y="378619"/>
                </a:cubicBezTo>
                <a:cubicBezTo>
                  <a:pt x="945120" y="372168"/>
                  <a:pt x="941755" y="358145"/>
                  <a:pt x="950447" y="367401"/>
                </a:cubicBezTo>
                <a:cubicBezTo>
                  <a:pt x="950447" y="356182"/>
                  <a:pt x="950447" y="344964"/>
                  <a:pt x="950447" y="333746"/>
                </a:cubicBezTo>
                <a:cubicBezTo>
                  <a:pt x="951288" y="333746"/>
                  <a:pt x="952409" y="333746"/>
                  <a:pt x="953251" y="333746"/>
                </a:cubicBezTo>
                <a:cubicBezTo>
                  <a:pt x="953251" y="331782"/>
                  <a:pt x="953251" y="330100"/>
                  <a:pt x="953251" y="328136"/>
                </a:cubicBezTo>
                <a:cubicBezTo>
                  <a:pt x="954092" y="328136"/>
                  <a:pt x="955213" y="328136"/>
                  <a:pt x="956054" y="328136"/>
                </a:cubicBezTo>
                <a:cubicBezTo>
                  <a:pt x="956054" y="324490"/>
                  <a:pt x="956054" y="320564"/>
                  <a:pt x="956054" y="316918"/>
                </a:cubicBezTo>
                <a:cubicBezTo>
                  <a:pt x="963624" y="293920"/>
                  <a:pt x="961662" y="259985"/>
                  <a:pt x="961662" y="229976"/>
                </a:cubicBezTo>
                <a:cubicBezTo>
                  <a:pt x="961662" y="216794"/>
                  <a:pt x="961662" y="203893"/>
                  <a:pt x="961662" y="190712"/>
                </a:cubicBezTo>
                <a:cubicBezTo>
                  <a:pt x="962503" y="190712"/>
                  <a:pt x="963624" y="190712"/>
                  <a:pt x="964465" y="190712"/>
                </a:cubicBezTo>
                <a:cubicBezTo>
                  <a:pt x="967549" y="180896"/>
                  <a:pt x="961662" y="169116"/>
                  <a:pt x="967269" y="162666"/>
                </a:cubicBezTo>
                <a:cubicBezTo>
                  <a:pt x="968110" y="178652"/>
                  <a:pt x="969232" y="194358"/>
                  <a:pt x="970073" y="210344"/>
                </a:cubicBezTo>
                <a:cubicBezTo>
                  <a:pt x="970073" y="219318"/>
                  <a:pt x="968671" y="230817"/>
                  <a:pt x="972876" y="235585"/>
                </a:cubicBezTo>
                <a:cubicBezTo>
                  <a:pt x="972876" y="229976"/>
                  <a:pt x="972876" y="224367"/>
                  <a:pt x="972876" y="218758"/>
                </a:cubicBezTo>
                <a:cubicBezTo>
                  <a:pt x="975680" y="218758"/>
                  <a:pt x="978484" y="218758"/>
                  <a:pt x="981287" y="218758"/>
                </a:cubicBezTo>
                <a:cubicBezTo>
                  <a:pt x="983250" y="210344"/>
                  <a:pt x="984932" y="201930"/>
                  <a:pt x="986895" y="193516"/>
                </a:cubicBezTo>
                <a:cubicBezTo>
                  <a:pt x="987736" y="193516"/>
                  <a:pt x="988857" y="193516"/>
                  <a:pt x="989698" y="193516"/>
                </a:cubicBezTo>
                <a:cubicBezTo>
                  <a:pt x="989418" y="206417"/>
                  <a:pt x="985773" y="236707"/>
                  <a:pt x="992502" y="243999"/>
                </a:cubicBezTo>
                <a:cubicBezTo>
                  <a:pt x="992222" y="233341"/>
                  <a:pt x="989979" y="213148"/>
                  <a:pt x="995306" y="207539"/>
                </a:cubicBezTo>
                <a:cubicBezTo>
                  <a:pt x="995306" y="213990"/>
                  <a:pt x="995306" y="220721"/>
                  <a:pt x="995306" y="227171"/>
                </a:cubicBezTo>
                <a:cubicBezTo>
                  <a:pt x="996147" y="227171"/>
                  <a:pt x="997268" y="227171"/>
                  <a:pt x="998109" y="227171"/>
                </a:cubicBezTo>
                <a:cubicBezTo>
                  <a:pt x="997829" y="214270"/>
                  <a:pt x="994184" y="183981"/>
                  <a:pt x="1000913" y="176689"/>
                </a:cubicBezTo>
                <a:cubicBezTo>
                  <a:pt x="1000633" y="189309"/>
                  <a:pt x="997268" y="217355"/>
                  <a:pt x="1003717" y="224367"/>
                </a:cubicBezTo>
                <a:cubicBezTo>
                  <a:pt x="1003717" y="218758"/>
                  <a:pt x="1003717" y="213148"/>
                  <a:pt x="1003717" y="207539"/>
                </a:cubicBezTo>
                <a:cubicBezTo>
                  <a:pt x="1004558" y="207539"/>
                  <a:pt x="1005679" y="207539"/>
                  <a:pt x="1006520" y="207539"/>
                </a:cubicBezTo>
                <a:cubicBezTo>
                  <a:pt x="1006520" y="224367"/>
                  <a:pt x="1006520" y="241194"/>
                  <a:pt x="1006520" y="258022"/>
                </a:cubicBezTo>
                <a:cubicBezTo>
                  <a:pt x="1007361" y="258022"/>
                  <a:pt x="1008483" y="258022"/>
                  <a:pt x="1009324" y="258022"/>
                </a:cubicBezTo>
                <a:cubicBezTo>
                  <a:pt x="1010165" y="271203"/>
                  <a:pt x="1011287" y="284104"/>
                  <a:pt x="1012128" y="297286"/>
                </a:cubicBezTo>
                <a:cubicBezTo>
                  <a:pt x="1012969" y="297286"/>
                  <a:pt x="1014090" y="297286"/>
                  <a:pt x="1014931" y="297286"/>
                </a:cubicBezTo>
                <a:cubicBezTo>
                  <a:pt x="1014931" y="296445"/>
                  <a:pt x="1014931" y="295323"/>
                  <a:pt x="1014931" y="294481"/>
                </a:cubicBezTo>
                <a:cubicBezTo>
                  <a:pt x="1024744" y="282983"/>
                  <a:pt x="1013530" y="235585"/>
                  <a:pt x="1023342" y="224367"/>
                </a:cubicBezTo>
                <a:cubicBezTo>
                  <a:pt x="1023062" y="238390"/>
                  <a:pt x="1020258" y="288031"/>
                  <a:pt x="1026146" y="294481"/>
                </a:cubicBezTo>
                <a:cubicBezTo>
                  <a:pt x="1025866" y="281861"/>
                  <a:pt x="1022501" y="253815"/>
                  <a:pt x="1028950" y="246803"/>
                </a:cubicBezTo>
                <a:cubicBezTo>
                  <a:pt x="1028950" y="261948"/>
                  <a:pt x="1033436" y="307102"/>
                  <a:pt x="1040165" y="314113"/>
                </a:cubicBezTo>
                <a:cubicBezTo>
                  <a:pt x="1041006" y="304858"/>
                  <a:pt x="1042127" y="295323"/>
                  <a:pt x="1042968" y="286068"/>
                </a:cubicBezTo>
                <a:cubicBezTo>
                  <a:pt x="1043809" y="286068"/>
                  <a:pt x="1044931" y="286068"/>
                  <a:pt x="1045772" y="286068"/>
                </a:cubicBezTo>
                <a:cubicBezTo>
                  <a:pt x="1045492" y="294762"/>
                  <a:pt x="1044370" y="306822"/>
                  <a:pt x="1048576" y="311309"/>
                </a:cubicBezTo>
                <a:cubicBezTo>
                  <a:pt x="1048295" y="301773"/>
                  <a:pt x="1046613" y="285507"/>
                  <a:pt x="1051379" y="280458"/>
                </a:cubicBezTo>
                <a:cubicBezTo>
                  <a:pt x="1051099" y="302895"/>
                  <a:pt x="1058949" y="314113"/>
                  <a:pt x="1062594" y="330941"/>
                </a:cubicBezTo>
                <a:cubicBezTo>
                  <a:pt x="1064557" y="330941"/>
                  <a:pt x="1066239" y="330941"/>
                  <a:pt x="1068201" y="330941"/>
                </a:cubicBezTo>
                <a:cubicBezTo>
                  <a:pt x="1071005" y="319723"/>
                  <a:pt x="1073809" y="308504"/>
                  <a:pt x="1076612" y="297286"/>
                </a:cubicBezTo>
                <a:cubicBezTo>
                  <a:pt x="1077453" y="297286"/>
                  <a:pt x="1078575" y="297286"/>
                  <a:pt x="1079416" y="297286"/>
                </a:cubicBezTo>
                <a:cubicBezTo>
                  <a:pt x="1079416" y="300932"/>
                  <a:pt x="1079416" y="304858"/>
                  <a:pt x="1079416" y="308504"/>
                </a:cubicBezTo>
                <a:cubicBezTo>
                  <a:pt x="1080257" y="308504"/>
                  <a:pt x="1081379" y="308504"/>
                  <a:pt x="1082220" y="308504"/>
                </a:cubicBezTo>
                <a:cubicBezTo>
                  <a:pt x="1083902" y="304858"/>
                  <a:pt x="1085023" y="302615"/>
                  <a:pt x="1087827" y="300091"/>
                </a:cubicBezTo>
                <a:cubicBezTo>
                  <a:pt x="1087827" y="304858"/>
                  <a:pt x="1087827" y="309346"/>
                  <a:pt x="1087827" y="314113"/>
                </a:cubicBezTo>
                <a:cubicBezTo>
                  <a:pt x="1088668" y="314113"/>
                  <a:pt x="1089790" y="314113"/>
                  <a:pt x="1090631" y="314113"/>
                </a:cubicBezTo>
                <a:cubicBezTo>
                  <a:pt x="1090631" y="311309"/>
                  <a:pt x="1090631" y="308504"/>
                  <a:pt x="1090631" y="305700"/>
                </a:cubicBezTo>
                <a:cubicBezTo>
                  <a:pt x="1091472" y="305700"/>
                  <a:pt x="1092593" y="305700"/>
                  <a:pt x="1093434" y="305700"/>
                </a:cubicBezTo>
                <a:cubicBezTo>
                  <a:pt x="1093434" y="315796"/>
                  <a:pt x="1096799" y="334306"/>
                  <a:pt x="1101846" y="339355"/>
                </a:cubicBezTo>
                <a:cubicBezTo>
                  <a:pt x="1101846" y="334587"/>
                  <a:pt x="1101846" y="330100"/>
                  <a:pt x="1101846" y="325332"/>
                </a:cubicBezTo>
                <a:cubicBezTo>
                  <a:pt x="1103808" y="325332"/>
                  <a:pt x="1105490" y="325332"/>
                  <a:pt x="1107453" y="325332"/>
                </a:cubicBezTo>
                <a:cubicBezTo>
                  <a:pt x="1107453" y="318881"/>
                  <a:pt x="1107453" y="312150"/>
                  <a:pt x="1107453" y="305700"/>
                </a:cubicBezTo>
                <a:cubicBezTo>
                  <a:pt x="1108294" y="305700"/>
                  <a:pt x="1109415" y="305700"/>
                  <a:pt x="1110257" y="305700"/>
                </a:cubicBezTo>
                <a:cubicBezTo>
                  <a:pt x="1110257" y="312150"/>
                  <a:pt x="1110257" y="318881"/>
                  <a:pt x="1110257" y="325332"/>
                </a:cubicBezTo>
                <a:cubicBezTo>
                  <a:pt x="1111098" y="325332"/>
                  <a:pt x="1112219" y="325332"/>
                  <a:pt x="1113060" y="325332"/>
                </a:cubicBezTo>
                <a:cubicBezTo>
                  <a:pt x="1113901" y="302054"/>
                  <a:pt x="1115023" y="278495"/>
                  <a:pt x="1115864" y="255217"/>
                </a:cubicBezTo>
                <a:cubicBezTo>
                  <a:pt x="1115864" y="245401"/>
                  <a:pt x="1113901" y="229695"/>
                  <a:pt x="1118668" y="224367"/>
                </a:cubicBezTo>
                <a:cubicBezTo>
                  <a:pt x="1118668" y="240353"/>
                  <a:pt x="1118668" y="256059"/>
                  <a:pt x="1118668" y="272045"/>
                </a:cubicBezTo>
                <a:cubicBezTo>
                  <a:pt x="1120630" y="272045"/>
                  <a:pt x="1122312" y="272045"/>
                  <a:pt x="1124275" y="272045"/>
                </a:cubicBezTo>
                <a:cubicBezTo>
                  <a:pt x="1124275" y="267277"/>
                  <a:pt x="1124275" y="262790"/>
                  <a:pt x="1124275" y="258022"/>
                </a:cubicBezTo>
                <a:cubicBezTo>
                  <a:pt x="1125116" y="258022"/>
                  <a:pt x="1126238" y="258022"/>
                  <a:pt x="1127079" y="258022"/>
                </a:cubicBezTo>
                <a:cubicBezTo>
                  <a:pt x="1127079" y="265594"/>
                  <a:pt x="1127079" y="272886"/>
                  <a:pt x="1127079" y="280458"/>
                </a:cubicBezTo>
                <a:cubicBezTo>
                  <a:pt x="1127920" y="280458"/>
                  <a:pt x="1129041" y="280458"/>
                  <a:pt x="1129882" y="280458"/>
                </a:cubicBezTo>
                <a:cubicBezTo>
                  <a:pt x="1129882" y="278495"/>
                  <a:pt x="1129882" y="276812"/>
                  <a:pt x="1129882" y="274849"/>
                </a:cubicBezTo>
                <a:cubicBezTo>
                  <a:pt x="1131845" y="274008"/>
                  <a:pt x="1133527" y="272886"/>
                  <a:pt x="1135490" y="272045"/>
                </a:cubicBezTo>
                <a:cubicBezTo>
                  <a:pt x="1141097" y="261387"/>
                  <a:pt x="1131284" y="243718"/>
                  <a:pt x="1138293" y="235585"/>
                </a:cubicBezTo>
                <a:cubicBezTo>
                  <a:pt x="1138293" y="242877"/>
                  <a:pt x="1140536" y="259985"/>
                  <a:pt x="1143901" y="263631"/>
                </a:cubicBezTo>
                <a:cubicBezTo>
                  <a:pt x="1143620" y="251010"/>
                  <a:pt x="1140256" y="222964"/>
                  <a:pt x="1146704" y="215953"/>
                </a:cubicBezTo>
                <a:cubicBezTo>
                  <a:pt x="1146424" y="227452"/>
                  <a:pt x="1143620" y="251571"/>
                  <a:pt x="1149508" y="258022"/>
                </a:cubicBezTo>
                <a:cubicBezTo>
                  <a:pt x="1149228" y="248486"/>
                  <a:pt x="1147545" y="232220"/>
                  <a:pt x="1152312" y="227171"/>
                </a:cubicBezTo>
                <a:cubicBezTo>
                  <a:pt x="1152312" y="232781"/>
                  <a:pt x="1152312" y="238390"/>
                  <a:pt x="1152312" y="243999"/>
                </a:cubicBezTo>
                <a:cubicBezTo>
                  <a:pt x="1153153" y="243999"/>
                  <a:pt x="1154274" y="243999"/>
                  <a:pt x="1155115" y="243999"/>
                </a:cubicBezTo>
                <a:cubicBezTo>
                  <a:pt x="1154835" y="232500"/>
                  <a:pt x="1152031" y="208381"/>
                  <a:pt x="1157919" y="201930"/>
                </a:cubicBezTo>
                <a:cubicBezTo>
                  <a:pt x="1157639" y="219318"/>
                  <a:pt x="1157078" y="242316"/>
                  <a:pt x="1160723" y="255217"/>
                </a:cubicBezTo>
                <a:cubicBezTo>
                  <a:pt x="1160723" y="262790"/>
                  <a:pt x="1160723" y="270081"/>
                  <a:pt x="1160723" y="277654"/>
                </a:cubicBezTo>
                <a:cubicBezTo>
                  <a:pt x="1161564" y="277654"/>
                  <a:pt x="1162685" y="277654"/>
                  <a:pt x="1163526" y="277654"/>
                </a:cubicBezTo>
                <a:cubicBezTo>
                  <a:pt x="1162966" y="260826"/>
                  <a:pt x="1159041" y="225769"/>
                  <a:pt x="1169134" y="218758"/>
                </a:cubicBezTo>
                <a:cubicBezTo>
                  <a:pt x="1171377" y="215673"/>
                  <a:pt x="1168853" y="218477"/>
                  <a:pt x="1171937" y="215953"/>
                </a:cubicBezTo>
                <a:cubicBezTo>
                  <a:pt x="1171937" y="236426"/>
                  <a:pt x="1171937" y="257180"/>
                  <a:pt x="1171937" y="277654"/>
                </a:cubicBezTo>
                <a:cubicBezTo>
                  <a:pt x="1172779" y="277654"/>
                  <a:pt x="1173900" y="277654"/>
                  <a:pt x="1174741" y="277654"/>
                </a:cubicBezTo>
                <a:cubicBezTo>
                  <a:pt x="1174741" y="270081"/>
                  <a:pt x="1174741" y="262790"/>
                  <a:pt x="1174741" y="255217"/>
                </a:cubicBezTo>
                <a:cubicBezTo>
                  <a:pt x="1176704" y="255217"/>
                  <a:pt x="1178386" y="255217"/>
                  <a:pt x="1180348" y="255217"/>
                </a:cubicBezTo>
                <a:cubicBezTo>
                  <a:pt x="1180068" y="242316"/>
                  <a:pt x="1176423" y="212027"/>
                  <a:pt x="1183152" y="204735"/>
                </a:cubicBezTo>
                <a:cubicBezTo>
                  <a:pt x="1182872" y="217636"/>
                  <a:pt x="1179227" y="247925"/>
                  <a:pt x="1185956" y="255217"/>
                </a:cubicBezTo>
                <a:cubicBezTo>
                  <a:pt x="1186797" y="229976"/>
                  <a:pt x="1187918" y="204735"/>
                  <a:pt x="1188760" y="179493"/>
                </a:cubicBezTo>
                <a:cubicBezTo>
                  <a:pt x="1188760" y="169116"/>
                  <a:pt x="1186517" y="151448"/>
                  <a:pt x="1191563" y="145838"/>
                </a:cubicBezTo>
                <a:cubicBezTo>
                  <a:pt x="1191563" y="178652"/>
                  <a:pt x="1191563" y="211185"/>
                  <a:pt x="1191563" y="243999"/>
                </a:cubicBezTo>
                <a:cubicBezTo>
                  <a:pt x="1192404" y="256059"/>
                  <a:pt x="1193526" y="268399"/>
                  <a:pt x="1194367" y="280458"/>
                </a:cubicBezTo>
                <a:cubicBezTo>
                  <a:pt x="1195208" y="280458"/>
                  <a:pt x="1196329" y="280458"/>
                  <a:pt x="1197171" y="280458"/>
                </a:cubicBezTo>
                <a:cubicBezTo>
                  <a:pt x="1197171" y="283263"/>
                  <a:pt x="1197171" y="286068"/>
                  <a:pt x="1197171" y="288872"/>
                </a:cubicBezTo>
                <a:cubicBezTo>
                  <a:pt x="1198012" y="288872"/>
                  <a:pt x="1199133" y="288872"/>
                  <a:pt x="1199974" y="288872"/>
                </a:cubicBezTo>
                <a:cubicBezTo>
                  <a:pt x="1199974" y="282422"/>
                  <a:pt x="1199974" y="275691"/>
                  <a:pt x="1199974" y="269240"/>
                </a:cubicBezTo>
                <a:cubicBezTo>
                  <a:pt x="1200815" y="269240"/>
                  <a:pt x="1201937" y="269240"/>
                  <a:pt x="1202778" y="269240"/>
                </a:cubicBezTo>
                <a:cubicBezTo>
                  <a:pt x="1202498" y="287189"/>
                  <a:pt x="1204460" y="303456"/>
                  <a:pt x="1208385" y="316918"/>
                </a:cubicBezTo>
                <a:cubicBezTo>
                  <a:pt x="1211750" y="328697"/>
                  <a:pt x="1204460" y="345805"/>
                  <a:pt x="1211189" y="353378"/>
                </a:cubicBezTo>
                <a:cubicBezTo>
                  <a:pt x="1211189" y="346927"/>
                  <a:pt x="1211189" y="340196"/>
                  <a:pt x="1211189" y="333746"/>
                </a:cubicBezTo>
                <a:cubicBezTo>
                  <a:pt x="1212030" y="333746"/>
                  <a:pt x="1213152" y="333746"/>
                  <a:pt x="1213993" y="333746"/>
                </a:cubicBezTo>
                <a:cubicBezTo>
                  <a:pt x="1213993" y="335709"/>
                  <a:pt x="1213993" y="337392"/>
                  <a:pt x="1213993" y="339355"/>
                </a:cubicBezTo>
                <a:cubicBezTo>
                  <a:pt x="1224647" y="346927"/>
                  <a:pt x="1215394" y="347488"/>
                  <a:pt x="1219600" y="358987"/>
                </a:cubicBezTo>
                <a:cubicBezTo>
                  <a:pt x="1220441" y="358987"/>
                  <a:pt x="1221563" y="358987"/>
                  <a:pt x="1222404" y="358987"/>
                </a:cubicBezTo>
                <a:cubicBezTo>
                  <a:pt x="1223245" y="361791"/>
                  <a:pt x="1224366" y="364596"/>
                  <a:pt x="1225207" y="367401"/>
                </a:cubicBezTo>
                <a:cubicBezTo>
                  <a:pt x="1228011" y="365157"/>
                  <a:pt x="1228011" y="364035"/>
                  <a:pt x="1230815" y="361791"/>
                </a:cubicBezTo>
                <a:cubicBezTo>
                  <a:pt x="1231375" y="368522"/>
                  <a:pt x="1231936" y="368803"/>
                  <a:pt x="1233618" y="373010"/>
                </a:cubicBezTo>
                <a:cubicBezTo>
                  <a:pt x="1234459" y="373010"/>
                  <a:pt x="1235581" y="373010"/>
                  <a:pt x="1236422" y="373010"/>
                </a:cubicBezTo>
                <a:cubicBezTo>
                  <a:pt x="1236422" y="369364"/>
                  <a:pt x="1236422" y="365437"/>
                  <a:pt x="1236422" y="361791"/>
                </a:cubicBezTo>
                <a:cubicBezTo>
                  <a:pt x="1237263" y="361791"/>
                  <a:pt x="1238385" y="361791"/>
                  <a:pt x="1239226" y="361791"/>
                </a:cubicBezTo>
                <a:cubicBezTo>
                  <a:pt x="1239226" y="364596"/>
                  <a:pt x="1239226" y="367401"/>
                  <a:pt x="1239226" y="370205"/>
                </a:cubicBezTo>
                <a:cubicBezTo>
                  <a:pt x="1240067" y="370205"/>
                  <a:pt x="1241188" y="370205"/>
                  <a:pt x="1242029" y="370205"/>
                </a:cubicBezTo>
                <a:cubicBezTo>
                  <a:pt x="1242029" y="366559"/>
                  <a:pt x="1242029" y="362633"/>
                  <a:pt x="1242029" y="358987"/>
                </a:cubicBezTo>
                <a:cubicBezTo>
                  <a:pt x="1242870" y="358987"/>
                  <a:pt x="1243992" y="358987"/>
                  <a:pt x="1244833" y="358987"/>
                </a:cubicBezTo>
                <a:cubicBezTo>
                  <a:pt x="1244833" y="362633"/>
                  <a:pt x="1244833" y="366559"/>
                  <a:pt x="1244833" y="370205"/>
                </a:cubicBezTo>
                <a:cubicBezTo>
                  <a:pt x="1245674" y="370205"/>
                  <a:pt x="1246796" y="370205"/>
                  <a:pt x="1247637" y="370205"/>
                </a:cubicBezTo>
                <a:cubicBezTo>
                  <a:pt x="1247917" y="368242"/>
                  <a:pt x="1251282" y="356743"/>
                  <a:pt x="1253244" y="358987"/>
                </a:cubicBezTo>
                <a:cubicBezTo>
                  <a:pt x="1253244" y="359828"/>
                  <a:pt x="1253244" y="360950"/>
                  <a:pt x="1253244" y="361791"/>
                </a:cubicBezTo>
                <a:cubicBezTo>
                  <a:pt x="1254085" y="361791"/>
                  <a:pt x="1255207" y="361791"/>
                  <a:pt x="1256048" y="361791"/>
                </a:cubicBezTo>
                <a:cubicBezTo>
                  <a:pt x="1256048" y="364596"/>
                  <a:pt x="1256048" y="367401"/>
                  <a:pt x="1256048" y="370205"/>
                </a:cubicBezTo>
                <a:cubicBezTo>
                  <a:pt x="1258851" y="369364"/>
                  <a:pt x="1261655" y="368242"/>
                  <a:pt x="1264459" y="367401"/>
                </a:cubicBezTo>
                <a:cubicBezTo>
                  <a:pt x="1264459" y="368242"/>
                  <a:pt x="1264459" y="369364"/>
                  <a:pt x="1264459" y="370205"/>
                </a:cubicBezTo>
                <a:cubicBezTo>
                  <a:pt x="1266421" y="371047"/>
                  <a:pt x="1268104" y="372168"/>
                  <a:pt x="1270066" y="373010"/>
                </a:cubicBezTo>
                <a:cubicBezTo>
                  <a:pt x="1270907" y="367401"/>
                  <a:pt x="1272029" y="361791"/>
                  <a:pt x="1272870" y="356182"/>
                </a:cubicBezTo>
                <a:cubicBezTo>
                  <a:pt x="1273711" y="356182"/>
                  <a:pt x="1274832" y="356182"/>
                  <a:pt x="1275674" y="356182"/>
                </a:cubicBezTo>
                <a:cubicBezTo>
                  <a:pt x="1275674" y="361791"/>
                  <a:pt x="1275674" y="367401"/>
                  <a:pt x="1275674" y="373010"/>
                </a:cubicBezTo>
                <a:cubicBezTo>
                  <a:pt x="1276515" y="373010"/>
                  <a:pt x="1277636" y="373010"/>
                  <a:pt x="1278477" y="373010"/>
                </a:cubicBezTo>
                <a:cubicBezTo>
                  <a:pt x="1280159" y="367401"/>
                  <a:pt x="1277636" y="370486"/>
                  <a:pt x="1281281" y="367401"/>
                </a:cubicBezTo>
                <a:cubicBezTo>
                  <a:pt x="1281281" y="368242"/>
                  <a:pt x="1281281" y="369364"/>
                  <a:pt x="1281281" y="370205"/>
                </a:cubicBezTo>
                <a:cubicBezTo>
                  <a:pt x="1282122" y="370205"/>
                  <a:pt x="1283244" y="370205"/>
                  <a:pt x="1284085" y="370205"/>
                </a:cubicBezTo>
                <a:cubicBezTo>
                  <a:pt x="1287169" y="364035"/>
                  <a:pt x="1281001" y="367120"/>
                  <a:pt x="1286888" y="361791"/>
                </a:cubicBezTo>
                <a:cubicBezTo>
                  <a:pt x="1286888" y="367401"/>
                  <a:pt x="1286888" y="373010"/>
                  <a:pt x="1286888" y="378619"/>
                </a:cubicBezTo>
                <a:cubicBezTo>
                  <a:pt x="1287729" y="378619"/>
                  <a:pt x="1288851" y="378619"/>
                  <a:pt x="1289692" y="378619"/>
                </a:cubicBezTo>
                <a:cubicBezTo>
                  <a:pt x="1289692" y="373851"/>
                  <a:pt x="1289692" y="369364"/>
                  <a:pt x="1289692" y="364596"/>
                </a:cubicBezTo>
                <a:cubicBezTo>
                  <a:pt x="1290533" y="364596"/>
                  <a:pt x="1291655" y="364596"/>
                  <a:pt x="1292496" y="364596"/>
                </a:cubicBezTo>
                <a:cubicBezTo>
                  <a:pt x="1292496" y="368242"/>
                  <a:pt x="1292496" y="372168"/>
                  <a:pt x="1292496" y="375814"/>
                </a:cubicBezTo>
                <a:cubicBezTo>
                  <a:pt x="1294458" y="375814"/>
                  <a:pt x="1296140" y="375814"/>
                  <a:pt x="1298103" y="375814"/>
                </a:cubicBezTo>
                <a:cubicBezTo>
                  <a:pt x="1298103" y="369364"/>
                  <a:pt x="1298103" y="362633"/>
                  <a:pt x="1298103" y="356182"/>
                </a:cubicBezTo>
                <a:cubicBezTo>
                  <a:pt x="1298944" y="356182"/>
                  <a:pt x="1300066" y="356182"/>
                  <a:pt x="1300907" y="356182"/>
                </a:cubicBezTo>
                <a:cubicBezTo>
                  <a:pt x="1300907" y="364316"/>
                  <a:pt x="1301748" y="368242"/>
                  <a:pt x="1303710" y="373010"/>
                </a:cubicBezTo>
                <a:cubicBezTo>
                  <a:pt x="1304551" y="373010"/>
                  <a:pt x="1305673" y="373010"/>
                  <a:pt x="1306514" y="373010"/>
                </a:cubicBezTo>
                <a:cubicBezTo>
                  <a:pt x="1306514" y="367401"/>
                  <a:pt x="1306514" y="361791"/>
                  <a:pt x="1306514" y="356182"/>
                </a:cubicBezTo>
                <a:cubicBezTo>
                  <a:pt x="1307355" y="356182"/>
                  <a:pt x="1308477" y="356182"/>
                  <a:pt x="1309318" y="356182"/>
                </a:cubicBezTo>
                <a:cubicBezTo>
                  <a:pt x="1309318" y="361791"/>
                  <a:pt x="1309318" y="367401"/>
                  <a:pt x="1309318" y="373010"/>
                </a:cubicBezTo>
                <a:cubicBezTo>
                  <a:pt x="1310159" y="373010"/>
                  <a:pt x="1311280" y="373010"/>
                  <a:pt x="1312121" y="373010"/>
                </a:cubicBezTo>
                <a:cubicBezTo>
                  <a:pt x="1312962" y="367401"/>
                  <a:pt x="1314084" y="361791"/>
                  <a:pt x="1314925" y="356182"/>
                </a:cubicBezTo>
                <a:cubicBezTo>
                  <a:pt x="1315766" y="356182"/>
                  <a:pt x="1316888" y="356182"/>
                  <a:pt x="1317729" y="356182"/>
                </a:cubicBezTo>
                <a:cubicBezTo>
                  <a:pt x="1317729" y="359828"/>
                  <a:pt x="1317729" y="363755"/>
                  <a:pt x="1317729" y="367401"/>
                </a:cubicBezTo>
                <a:cubicBezTo>
                  <a:pt x="1318570" y="367401"/>
                  <a:pt x="1319691" y="367401"/>
                  <a:pt x="1320532" y="367401"/>
                </a:cubicBezTo>
                <a:cubicBezTo>
                  <a:pt x="1321654" y="363474"/>
                  <a:pt x="1318009" y="362072"/>
                  <a:pt x="1323336" y="361791"/>
                </a:cubicBezTo>
                <a:cubicBezTo>
                  <a:pt x="1323336" y="362633"/>
                  <a:pt x="1323336" y="363755"/>
                  <a:pt x="1323336" y="364596"/>
                </a:cubicBezTo>
                <a:cubicBezTo>
                  <a:pt x="1326140" y="363755"/>
                  <a:pt x="1328943" y="362633"/>
                  <a:pt x="1331747" y="361791"/>
                </a:cubicBezTo>
                <a:cubicBezTo>
                  <a:pt x="1331467" y="352536"/>
                  <a:pt x="1330065" y="338513"/>
                  <a:pt x="1334551" y="333746"/>
                </a:cubicBezTo>
                <a:cubicBezTo>
                  <a:pt x="1334551" y="337392"/>
                  <a:pt x="1334551" y="341318"/>
                  <a:pt x="1334551" y="344964"/>
                </a:cubicBezTo>
                <a:cubicBezTo>
                  <a:pt x="1335392" y="344964"/>
                  <a:pt x="1336513" y="344964"/>
                  <a:pt x="1337354" y="344964"/>
                </a:cubicBezTo>
                <a:cubicBezTo>
                  <a:pt x="1337915" y="338513"/>
                  <a:pt x="1337915" y="337672"/>
                  <a:pt x="1340158" y="333746"/>
                </a:cubicBezTo>
                <a:cubicBezTo>
                  <a:pt x="1340999" y="333746"/>
                  <a:pt x="1342121" y="333746"/>
                  <a:pt x="1342962" y="333746"/>
                </a:cubicBezTo>
                <a:cubicBezTo>
                  <a:pt x="1347167" y="323649"/>
                  <a:pt x="1339317" y="309907"/>
                  <a:pt x="1345765" y="302895"/>
                </a:cubicBezTo>
                <a:cubicBezTo>
                  <a:pt x="1345485" y="315235"/>
                  <a:pt x="1345765" y="330660"/>
                  <a:pt x="1351373" y="336550"/>
                </a:cubicBezTo>
                <a:cubicBezTo>
                  <a:pt x="1351373" y="330100"/>
                  <a:pt x="1354457" y="288592"/>
                  <a:pt x="1356980" y="286068"/>
                </a:cubicBezTo>
                <a:cubicBezTo>
                  <a:pt x="1356700" y="294762"/>
                  <a:pt x="1355578" y="306822"/>
                  <a:pt x="1359784" y="311309"/>
                </a:cubicBezTo>
                <a:cubicBezTo>
                  <a:pt x="1359784" y="306541"/>
                  <a:pt x="1359784" y="302054"/>
                  <a:pt x="1359784" y="297286"/>
                </a:cubicBezTo>
                <a:cubicBezTo>
                  <a:pt x="1360625" y="297286"/>
                  <a:pt x="1361746" y="297286"/>
                  <a:pt x="1362588" y="297286"/>
                </a:cubicBezTo>
                <a:cubicBezTo>
                  <a:pt x="1362588" y="300932"/>
                  <a:pt x="1362588" y="304858"/>
                  <a:pt x="1362588" y="308504"/>
                </a:cubicBezTo>
                <a:cubicBezTo>
                  <a:pt x="1363429" y="308504"/>
                  <a:pt x="1364550" y="308504"/>
                  <a:pt x="1365391" y="308504"/>
                </a:cubicBezTo>
                <a:cubicBezTo>
                  <a:pt x="1365391" y="304858"/>
                  <a:pt x="1365391" y="300932"/>
                  <a:pt x="1365391" y="297286"/>
                </a:cubicBezTo>
                <a:cubicBezTo>
                  <a:pt x="1366232" y="297286"/>
                  <a:pt x="1367354" y="297286"/>
                  <a:pt x="1368195" y="297286"/>
                </a:cubicBezTo>
                <a:cubicBezTo>
                  <a:pt x="1369877" y="302895"/>
                  <a:pt x="1367915" y="299810"/>
                  <a:pt x="1370999" y="302895"/>
                </a:cubicBezTo>
                <a:cubicBezTo>
                  <a:pt x="1370718" y="293920"/>
                  <a:pt x="1373242" y="261668"/>
                  <a:pt x="1376606" y="258022"/>
                </a:cubicBezTo>
                <a:cubicBezTo>
                  <a:pt x="1376606" y="264472"/>
                  <a:pt x="1379690" y="302895"/>
                  <a:pt x="1382213" y="305700"/>
                </a:cubicBezTo>
                <a:cubicBezTo>
                  <a:pt x="1383054" y="295323"/>
                  <a:pt x="1384176" y="285226"/>
                  <a:pt x="1385017" y="274849"/>
                </a:cubicBezTo>
                <a:cubicBezTo>
                  <a:pt x="1386980" y="274849"/>
                  <a:pt x="1388662" y="274849"/>
                  <a:pt x="1390624" y="274849"/>
                </a:cubicBezTo>
                <a:cubicBezTo>
                  <a:pt x="1390624" y="282422"/>
                  <a:pt x="1390624" y="289714"/>
                  <a:pt x="1390624" y="297286"/>
                </a:cubicBezTo>
                <a:cubicBezTo>
                  <a:pt x="1391465" y="297286"/>
                  <a:pt x="1392587" y="297286"/>
                  <a:pt x="1393428" y="297286"/>
                </a:cubicBezTo>
                <a:cubicBezTo>
                  <a:pt x="1393428" y="286629"/>
                  <a:pt x="1394830" y="279617"/>
                  <a:pt x="1396232" y="272045"/>
                </a:cubicBezTo>
                <a:cubicBezTo>
                  <a:pt x="1397073" y="272045"/>
                  <a:pt x="1398194" y="272045"/>
                  <a:pt x="1399035" y="272045"/>
                </a:cubicBezTo>
                <a:cubicBezTo>
                  <a:pt x="1398755" y="283543"/>
                  <a:pt x="1399596" y="305980"/>
                  <a:pt x="1404643" y="311309"/>
                </a:cubicBezTo>
                <a:cubicBezTo>
                  <a:pt x="1404362" y="302615"/>
                  <a:pt x="1407166" y="266996"/>
                  <a:pt x="1410250" y="263631"/>
                </a:cubicBezTo>
                <a:cubicBezTo>
                  <a:pt x="1409970" y="275691"/>
                  <a:pt x="1406886" y="301773"/>
                  <a:pt x="1413054" y="308504"/>
                </a:cubicBezTo>
                <a:cubicBezTo>
                  <a:pt x="1412493" y="293640"/>
                  <a:pt x="1414456" y="270362"/>
                  <a:pt x="1421465" y="263631"/>
                </a:cubicBezTo>
                <a:cubicBezTo>
                  <a:pt x="1421185" y="272606"/>
                  <a:pt x="1424268" y="325051"/>
                  <a:pt x="1427072" y="328136"/>
                </a:cubicBezTo>
                <a:cubicBezTo>
                  <a:pt x="1426792" y="306822"/>
                  <a:pt x="1427072" y="280739"/>
                  <a:pt x="1429876" y="263631"/>
                </a:cubicBezTo>
                <a:cubicBezTo>
                  <a:pt x="1431558" y="252693"/>
                  <a:pt x="1426792" y="236707"/>
                  <a:pt x="1432680" y="229976"/>
                </a:cubicBezTo>
                <a:cubicBezTo>
                  <a:pt x="1432680" y="240353"/>
                  <a:pt x="1432680" y="250449"/>
                  <a:pt x="1432680" y="260826"/>
                </a:cubicBezTo>
                <a:cubicBezTo>
                  <a:pt x="1434642" y="261668"/>
                  <a:pt x="1436324" y="262790"/>
                  <a:pt x="1438287" y="263631"/>
                </a:cubicBezTo>
                <a:cubicBezTo>
                  <a:pt x="1438287" y="266436"/>
                  <a:pt x="1438287" y="269240"/>
                  <a:pt x="1438287" y="272045"/>
                </a:cubicBezTo>
                <a:cubicBezTo>
                  <a:pt x="1439128" y="272045"/>
                  <a:pt x="1440249" y="272045"/>
                  <a:pt x="1441091" y="272045"/>
                </a:cubicBezTo>
                <a:cubicBezTo>
                  <a:pt x="1441091" y="275691"/>
                  <a:pt x="1441091" y="279617"/>
                  <a:pt x="1441091" y="283263"/>
                </a:cubicBezTo>
                <a:cubicBezTo>
                  <a:pt x="1441932" y="283263"/>
                  <a:pt x="1443053" y="283263"/>
                  <a:pt x="1443894" y="283263"/>
                </a:cubicBezTo>
                <a:cubicBezTo>
                  <a:pt x="1443614" y="271203"/>
                  <a:pt x="1440530" y="245121"/>
                  <a:pt x="1446698" y="238390"/>
                </a:cubicBezTo>
                <a:cubicBezTo>
                  <a:pt x="1446418" y="247925"/>
                  <a:pt x="1444735" y="264192"/>
                  <a:pt x="1449502" y="269240"/>
                </a:cubicBezTo>
                <a:cubicBezTo>
                  <a:pt x="1449221" y="258583"/>
                  <a:pt x="1446978" y="238390"/>
                  <a:pt x="1452305" y="232781"/>
                </a:cubicBezTo>
                <a:cubicBezTo>
                  <a:pt x="1452025" y="245682"/>
                  <a:pt x="1448380" y="275971"/>
                  <a:pt x="1455109" y="283263"/>
                </a:cubicBezTo>
                <a:cubicBezTo>
                  <a:pt x="1454829" y="270362"/>
                  <a:pt x="1451184" y="240072"/>
                  <a:pt x="1457913" y="232781"/>
                </a:cubicBezTo>
                <a:cubicBezTo>
                  <a:pt x="1457632" y="243718"/>
                  <a:pt x="1455109" y="265875"/>
                  <a:pt x="1460716" y="272045"/>
                </a:cubicBezTo>
                <a:cubicBezTo>
                  <a:pt x="1460716" y="271203"/>
                  <a:pt x="1460716" y="270081"/>
                  <a:pt x="1460716" y="269240"/>
                </a:cubicBezTo>
                <a:cubicBezTo>
                  <a:pt x="1470249" y="258583"/>
                  <a:pt x="1460716" y="228293"/>
                  <a:pt x="1469127" y="218758"/>
                </a:cubicBezTo>
                <a:cubicBezTo>
                  <a:pt x="1468847" y="229695"/>
                  <a:pt x="1466324" y="251852"/>
                  <a:pt x="1471931" y="258022"/>
                </a:cubicBezTo>
                <a:cubicBezTo>
                  <a:pt x="1471931" y="253254"/>
                  <a:pt x="1471931" y="248767"/>
                  <a:pt x="1471931" y="243999"/>
                </a:cubicBezTo>
                <a:cubicBezTo>
                  <a:pt x="1472772" y="243999"/>
                  <a:pt x="1473894" y="243999"/>
                  <a:pt x="1474735" y="243999"/>
                </a:cubicBezTo>
                <a:cubicBezTo>
                  <a:pt x="1474735" y="248767"/>
                  <a:pt x="1474735" y="253254"/>
                  <a:pt x="1474735" y="258022"/>
                </a:cubicBezTo>
                <a:cubicBezTo>
                  <a:pt x="1475576" y="258022"/>
                  <a:pt x="1476697" y="258022"/>
                  <a:pt x="1477538" y="258022"/>
                </a:cubicBezTo>
                <a:cubicBezTo>
                  <a:pt x="1477538" y="250449"/>
                  <a:pt x="1477538" y="243157"/>
                  <a:pt x="1477538" y="235585"/>
                </a:cubicBezTo>
                <a:cubicBezTo>
                  <a:pt x="1478379" y="235585"/>
                  <a:pt x="1479501" y="235585"/>
                  <a:pt x="1480342" y="235585"/>
                </a:cubicBezTo>
                <a:cubicBezTo>
                  <a:pt x="1480342" y="236426"/>
                  <a:pt x="1480342" y="237548"/>
                  <a:pt x="1480342" y="238390"/>
                </a:cubicBezTo>
                <a:cubicBezTo>
                  <a:pt x="1489875" y="249047"/>
                  <a:pt x="1480622" y="268399"/>
                  <a:pt x="1485949" y="277654"/>
                </a:cubicBezTo>
                <a:cubicBezTo>
                  <a:pt x="1486790" y="277654"/>
                  <a:pt x="1487912" y="277654"/>
                  <a:pt x="1488753" y="277654"/>
                </a:cubicBezTo>
                <a:cubicBezTo>
                  <a:pt x="1488473" y="266716"/>
                  <a:pt x="1485949" y="244560"/>
                  <a:pt x="1491557" y="238390"/>
                </a:cubicBezTo>
                <a:cubicBezTo>
                  <a:pt x="1490996" y="251571"/>
                  <a:pt x="1490716" y="265594"/>
                  <a:pt x="1497164" y="272045"/>
                </a:cubicBezTo>
                <a:cubicBezTo>
                  <a:pt x="1496884" y="257741"/>
                  <a:pt x="1498005" y="243438"/>
                  <a:pt x="1499968" y="232781"/>
                </a:cubicBezTo>
                <a:cubicBezTo>
                  <a:pt x="1500809" y="232781"/>
                  <a:pt x="1501930" y="232781"/>
                  <a:pt x="1502771" y="232781"/>
                </a:cubicBezTo>
                <a:cubicBezTo>
                  <a:pt x="1502771" y="241194"/>
                  <a:pt x="1502771" y="249608"/>
                  <a:pt x="1502771" y="258022"/>
                </a:cubicBezTo>
                <a:cubicBezTo>
                  <a:pt x="1510341" y="266716"/>
                  <a:pt x="1506697" y="296164"/>
                  <a:pt x="1511182" y="308504"/>
                </a:cubicBezTo>
                <a:cubicBezTo>
                  <a:pt x="1512024" y="308504"/>
                  <a:pt x="1513145" y="308504"/>
                  <a:pt x="1513986" y="308504"/>
                </a:cubicBezTo>
                <a:cubicBezTo>
                  <a:pt x="1513986" y="307663"/>
                  <a:pt x="1513986" y="306541"/>
                  <a:pt x="1513986" y="305700"/>
                </a:cubicBezTo>
                <a:cubicBezTo>
                  <a:pt x="1514827" y="305700"/>
                  <a:pt x="1515949" y="305700"/>
                  <a:pt x="1516790" y="305700"/>
                </a:cubicBezTo>
                <a:cubicBezTo>
                  <a:pt x="1522958" y="294762"/>
                  <a:pt x="1511182" y="267838"/>
                  <a:pt x="1519594" y="258022"/>
                </a:cubicBezTo>
                <a:cubicBezTo>
                  <a:pt x="1519313" y="271203"/>
                  <a:pt x="1516790" y="313553"/>
                  <a:pt x="1522397" y="319723"/>
                </a:cubicBezTo>
                <a:cubicBezTo>
                  <a:pt x="1522397" y="314955"/>
                  <a:pt x="1522397" y="310467"/>
                  <a:pt x="1522397" y="305700"/>
                </a:cubicBezTo>
                <a:cubicBezTo>
                  <a:pt x="1523238" y="305700"/>
                  <a:pt x="1524360" y="305700"/>
                  <a:pt x="1525201" y="305700"/>
                </a:cubicBezTo>
                <a:cubicBezTo>
                  <a:pt x="1524640" y="318881"/>
                  <a:pt x="1524360" y="332904"/>
                  <a:pt x="1530808" y="339355"/>
                </a:cubicBezTo>
                <a:cubicBezTo>
                  <a:pt x="1530528" y="327575"/>
                  <a:pt x="1530528" y="316918"/>
                  <a:pt x="1536416" y="311309"/>
                </a:cubicBezTo>
                <a:cubicBezTo>
                  <a:pt x="1536416" y="313272"/>
                  <a:pt x="1536416" y="314955"/>
                  <a:pt x="1536416" y="316918"/>
                </a:cubicBezTo>
                <a:cubicBezTo>
                  <a:pt x="1537257" y="316918"/>
                  <a:pt x="1538378" y="316918"/>
                  <a:pt x="1539219" y="316918"/>
                </a:cubicBezTo>
                <a:cubicBezTo>
                  <a:pt x="1541743" y="321125"/>
                  <a:pt x="1538659" y="332343"/>
                  <a:pt x="1542023" y="336550"/>
                </a:cubicBezTo>
                <a:cubicBezTo>
                  <a:pt x="1542864" y="336550"/>
                  <a:pt x="1543986" y="336550"/>
                  <a:pt x="1544827" y="336550"/>
                </a:cubicBezTo>
                <a:cubicBezTo>
                  <a:pt x="1544827" y="335709"/>
                  <a:pt x="1544827" y="334587"/>
                  <a:pt x="1544827" y="333746"/>
                </a:cubicBezTo>
                <a:cubicBezTo>
                  <a:pt x="1549873" y="331221"/>
                  <a:pt x="1546789" y="337672"/>
                  <a:pt x="1547630" y="339355"/>
                </a:cubicBezTo>
                <a:cubicBezTo>
                  <a:pt x="1548471" y="339355"/>
                  <a:pt x="1549593" y="339355"/>
                  <a:pt x="1550434" y="339355"/>
                </a:cubicBezTo>
                <a:cubicBezTo>
                  <a:pt x="1550434" y="344123"/>
                  <a:pt x="1550434" y="348610"/>
                  <a:pt x="1550434" y="353378"/>
                </a:cubicBezTo>
                <a:cubicBezTo>
                  <a:pt x="1551275" y="353378"/>
                  <a:pt x="1552397" y="353378"/>
                  <a:pt x="1553238" y="353378"/>
                </a:cubicBezTo>
                <a:cubicBezTo>
                  <a:pt x="1553238" y="351414"/>
                  <a:pt x="1553238" y="349732"/>
                  <a:pt x="1553238" y="347768"/>
                </a:cubicBezTo>
                <a:cubicBezTo>
                  <a:pt x="1555200" y="347768"/>
                  <a:pt x="1556882" y="347768"/>
                  <a:pt x="1558845" y="347768"/>
                </a:cubicBezTo>
                <a:cubicBezTo>
                  <a:pt x="1558565" y="357024"/>
                  <a:pt x="1559967" y="368522"/>
                  <a:pt x="1564452" y="373010"/>
                </a:cubicBezTo>
                <a:cubicBezTo>
                  <a:pt x="1564452" y="364316"/>
                  <a:pt x="1566135" y="349171"/>
                  <a:pt x="1570060" y="344964"/>
                </a:cubicBezTo>
                <a:cubicBezTo>
                  <a:pt x="1570060" y="349732"/>
                  <a:pt x="1570060" y="354219"/>
                  <a:pt x="1570060" y="358987"/>
                </a:cubicBezTo>
                <a:cubicBezTo>
                  <a:pt x="1570901" y="358987"/>
                  <a:pt x="1572022" y="358987"/>
                  <a:pt x="1572863" y="358987"/>
                </a:cubicBezTo>
                <a:cubicBezTo>
                  <a:pt x="1572863" y="358145"/>
                  <a:pt x="1572863" y="357024"/>
                  <a:pt x="1572863" y="356182"/>
                </a:cubicBezTo>
                <a:cubicBezTo>
                  <a:pt x="1573704" y="356182"/>
                  <a:pt x="1574826" y="356182"/>
                  <a:pt x="1575667" y="356182"/>
                </a:cubicBezTo>
                <a:cubicBezTo>
                  <a:pt x="1575667" y="346927"/>
                  <a:pt x="1575667" y="337392"/>
                  <a:pt x="1575667" y="328136"/>
                </a:cubicBezTo>
                <a:cubicBezTo>
                  <a:pt x="1576508" y="328136"/>
                  <a:pt x="1577630" y="328136"/>
                  <a:pt x="1578471" y="328136"/>
                </a:cubicBezTo>
                <a:cubicBezTo>
                  <a:pt x="1579312" y="323369"/>
                  <a:pt x="1580433" y="318881"/>
                  <a:pt x="1581274" y="314113"/>
                </a:cubicBezTo>
                <a:cubicBezTo>
                  <a:pt x="1582116" y="314113"/>
                  <a:pt x="1583237" y="314113"/>
                  <a:pt x="1584078" y="314113"/>
                </a:cubicBezTo>
                <a:cubicBezTo>
                  <a:pt x="1584078" y="316077"/>
                  <a:pt x="1584078" y="317759"/>
                  <a:pt x="1584078" y="319723"/>
                </a:cubicBezTo>
                <a:cubicBezTo>
                  <a:pt x="1589685" y="324490"/>
                  <a:pt x="1589966" y="331221"/>
                  <a:pt x="1589685" y="342159"/>
                </a:cubicBezTo>
                <a:cubicBezTo>
                  <a:pt x="1591648" y="342159"/>
                  <a:pt x="1593330" y="342159"/>
                  <a:pt x="1595293" y="342159"/>
                </a:cubicBezTo>
                <a:cubicBezTo>
                  <a:pt x="1595013" y="330660"/>
                  <a:pt x="1592209" y="306541"/>
                  <a:pt x="1598097" y="300091"/>
                </a:cubicBezTo>
                <a:cubicBezTo>
                  <a:pt x="1598097" y="305700"/>
                  <a:pt x="1598097" y="311309"/>
                  <a:pt x="1598097" y="316918"/>
                </a:cubicBezTo>
                <a:cubicBezTo>
                  <a:pt x="1598938" y="316918"/>
                  <a:pt x="1600059" y="316918"/>
                  <a:pt x="1600900" y="316918"/>
                </a:cubicBezTo>
                <a:cubicBezTo>
                  <a:pt x="1600900" y="312150"/>
                  <a:pt x="1600900" y="307663"/>
                  <a:pt x="1600900" y="302895"/>
                </a:cubicBezTo>
                <a:cubicBezTo>
                  <a:pt x="1601741" y="302895"/>
                  <a:pt x="1602863" y="302895"/>
                  <a:pt x="1603704" y="302895"/>
                </a:cubicBezTo>
                <a:cubicBezTo>
                  <a:pt x="1603424" y="312150"/>
                  <a:pt x="1602022" y="326173"/>
                  <a:pt x="1606508" y="330941"/>
                </a:cubicBezTo>
                <a:cubicBezTo>
                  <a:pt x="1607349" y="318881"/>
                  <a:pt x="1608470" y="306541"/>
                  <a:pt x="1609311" y="294481"/>
                </a:cubicBezTo>
                <a:cubicBezTo>
                  <a:pt x="1611274" y="294481"/>
                  <a:pt x="1612956" y="294481"/>
                  <a:pt x="1614919" y="294481"/>
                </a:cubicBezTo>
                <a:cubicBezTo>
                  <a:pt x="1614919" y="296445"/>
                  <a:pt x="1614919" y="298127"/>
                  <a:pt x="1614919" y="300091"/>
                </a:cubicBezTo>
                <a:cubicBezTo>
                  <a:pt x="1615760" y="300091"/>
                  <a:pt x="1616881" y="300091"/>
                  <a:pt x="1617722" y="300091"/>
                </a:cubicBezTo>
                <a:cubicBezTo>
                  <a:pt x="1617722" y="289714"/>
                  <a:pt x="1617722" y="279617"/>
                  <a:pt x="1617722" y="269240"/>
                </a:cubicBezTo>
                <a:cubicBezTo>
                  <a:pt x="1622769" y="263911"/>
                  <a:pt x="1620806" y="245682"/>
                  <a:pt x="1620526" y="235585"/>
                </a:cubicBezTo>
                <a:cubicBezTo>
                  <a:pt x="1621367" y="235585"/>
                  <a:pt x="1622489" y="235585"/>
                  <a:pt x="1623330" y="235585"/>
                </a:cubicBezTo>
                <a:cubicBezTo>
                  <a:pt x="1623330" y="237548"/>
                  <a:pt x="1623330" y="239231"/>
                  <a:pt x="1623330" y="241194"/>
                </a:cubicBezTo>
                <a:cubicBezTo>
                  <a:pt x="1624171" y="241194"/>
                  <a:pt x="1625292" y="241194"/>
                  <a:pt x="1626133" y="241194"/>
                </a:cubicBezTo>
                <a:cubicBezTo>
                  <a:pt x="1630619" y="249047"/>
                  <a:pt x="1623610" y="260546"/>
                  <a:pt x="1628937" y="266436"/>
                </a:cubicBezTo>
                <a:cubicBezTo>
                  <a:pt x="1628657" y="256339"/>
                  <a:pt x="1631180" y="208381"/>
                  <a:pt x="1634544" y="204735"/>
                </a:cubicBezTo>
                <a:cubicBezTo>
                  <a:pt x="1634544" y="212307"/>
                  <a:pt x="1634544" y="219599"/>
                  <a:pt x="1634544" y="227171"/>
                </a:cubicBezTo>
                <a:cubicBezTo>
                  <a:pt x="1635385" y="227171"/>
                  <a:pt x="1636507" y="227171"/>
                  <a:pt x="1637348" y="227171"/>
                </a:cubicBezTo>
                <a:cubicBezTo>
                  <a:pt x="1637068" y="213709"/>
                  <a:pt x="1634544" y="169116"/>
                  <a:pt x="1640152" y="162666"/>
                </a:cubicBezTo>
                <a:cubicBezTo>
                  <a:pt x="1639871" y="173323"/>
                  <a:pt x="1637628" y="193516"/>
                  <a:pt x="1642955" y="199125"/>
                </a:cubicBezTo>
                <a:cubicBezTo>
                  <a:pt x="1642955" y="198284"/>
                  <a:pt x="1642955" y="197162"/>
                  <a:pt x="1642955" y="196321"/>
                </a:cubicBezTo>
                <a:cubicBezTo>
                  <a:pt x="1654450" y="182859"/>
                  <a:pt x="1637068" y="125365"/>
                  <a:pt x="1648563" y="112183"/>
                </a:cubicBezTo>
                <a:cubicBezTo>
                  <a:pt x="1648282" y="131255"/>
                  <a:pt x="1647161" y="156496"/>
                  <a:pt x="1651366" y="171080"/>
                </a:cubicBezTo>
                <a:cubicBezTo>
                  <a:pt x="1656133" y="187907"/>
                  <a:pt x="1649404" y="216233"/>
                  <a:pt x="1654170" y="232781"/>
                </a:cubicBezTo>
                <a:cubicBezTo>
                  <a:pt x="1657535" y="245121"/>
                  <a:pt x="1649684" y="263911"/>
                  <a:pt x="1656974" y="272045"/>
                </a:cubicBezTo>
                <a:cubicBezTo>
                  <a:pt x="1656693" y="260546"/>
                  <a:pt x="1653890" y="236426"/>
                  <a:pt x="1659777" y="229976"/>
                </a:cubicBezTo>
                <a:cubicBezTo>
                  <a:pt x="1659497" y="242316"/>
                  <a:pt x="1657254" y="280178"/>
                  <a:pt x="1662581" y="286068"/>
                </a:cubicBezTo>
                <a:cubicBezTo>
                  <a:pt x="1662581" y="278495"/>
                  <a:pt x="1662581" y="271203"/>
                  <a:pt x="1662581" y="263631"/>
                </a:cubicBezTo>
                <a:cubicBezTo>
                  <a:pt x="1663422" y="263631"/>
                  <a:pt x="1664544" y="263631"/>
                  <a:pt x="1665385" y="263631"/>
                </a:cubicBezTo>
                <a:cubicBezTo>
                  <a:pt x="1666226" y="278495"/>
                  <a:pt x="1667347" y="293640"/>
                  <a:pt x="1668188" y="308504"/>
                </a:cubicBezTo>
                <a:cubicBezTo>
                  <a:pt x="1669030" y="308504"/>
                  <a:pt x="1670151" y="308504"/>
                  <a:pt x="1670992" y="308504"/>
                </a:cubicBezTo>
                <a:cubicBezTo>
                  <a:pt x="1672674" y="302895"/>
                  <a:pt x="1670712" y="305980"/>
                  <a:pt x="1673796" y="302895"/>
                </a:cubicBezTo>
                <a:cubicBezTo>
                  <a:pt x="1674076" y="309065"/>
                  <a:pt x="1676319" y="321966"/>
                  <a:pt x="1679403" y="325332"/>
                </a:cubicBezTo>
                <a:cubicBezTo>
                  <a:pt x="1680244" y="319723"/>
                  <a:pt x="1681366" y="314113"/>
                  <a:pt x="1682207" y="308504"/>
                </a:cubicBezTo>
                <a:cubicBezTo>
                  <a:pt x="1683048" y="308504"/>
                  <a:pt x="1684169" y="308504"/>
                  <a:pt x="1685011" y="308504"/>
                </a:cubicBezTo>
                <a:cubicBezTo>
                  <a:pt x="1685011" y="304858"/>
                  <a:pt x="1685011" y="300932"/>
                  <a:pt x="1685011" y="297286"/>
                </a:cubicBezTo>
                <a:cubicBezTo>
                  <a:pt x="1685852" y="297286"/>
                  <a:pt x="1686973" y="297286"/>
                  <a:pt x="1687814" y="297286"/>
                </a:cubicBezTo>
                <a:cubicBezTo>
                  <a:pt x="1687814" y="299249"/>
                  <a:pt x="1687814" y="300932"/>
                  <a:pt x="1687814" y="302895"/>
                </a:cubicBezTo>
                <a:cubicBezTo>
                  <a:pt x="1688655" y="302895"/>
                  <a:pt x="1689777" y="302895"/>
                  <a:pt x="1690618" y="302895"/>
                </a:cubicBezTo>
                <a:cubicBezTo>
                  <a:pt x="1695664" y="312150"/>
                  <a:pt x="1686132" y="330941"/>
                  <a:pt x="1693422" y="339355"/>
                </a:cubicBezTo>
                <a:cubicBezTo>
                  <a:pt x="1693422" y="337392"/>
                  <a:pt x="1693422" y="335709"/>
                  <a:pt x="1693422" y="333746"/>
                </a:cubicBezTo>
                <a:cubicBezTo>
                  <a:pt x="1697066" y="330941"/>
                  <a:pt x="1700992" y="328136"/>
                  <a:pt x="1704636" y="325332"/>
                </a:cubicBezTo>
                <a:cubicBezTo>
                  <a:pt x="1710244" y="313833"/>
                  <a:pt x="1699870" y="294762"/>
                  <a:pt x="1707440" y="286068"/>
                </a:cubicBezTo>
                <a:cubicBezTo>
                  <a:pt x="1707160" y="297006"/>
                  <a:pt x="1704636" y="319162"/>
                  <a:pt x="1710244" y="325332"/>
                </a:cubicBezTo>
                <a:cubicBezTo>
                  <a:pt x="1710244" y="317759"/>
                  <a:pt x="1710244" y="310467"/>
                  <a:pt x="1710244" y="302895"/>
                </a:cubicBezTo>
                <a:cubicBezTo>
                  <a:pt x="1711085" y="302895"/>
                  <a:pt x="1712206" y="302895"/>
                  <a:pt x="1713047" y="302895"/>
                </a:cubicBezTo>
                <a:cubicBezTo>
                  <a:pt x="1712767" y="312431"/>
                  <a:pt x="1711085" y="328697"/>
                  <a:pt x="1715851" y="333746"/>
                </a:cubicBezTo>
                <a:cubicBezTo>
                  <a:pt x="1715571" y="322247"/>
                  <a:pt x="1712767" y="298127"/>
                  <a:pt x="1718655" y="291677"/>
                </a:cubicBezTo>
                <a:cubicBezTo>
                  <a:pt x="1718655" y="296445"/>
                  <a:pt x="1718655" y="300932"/>
                  <a:pt x="1718655" y="305700"/>
                </a:cubicBezTo>
                <a:cubicBezTo>
                  <a:pt x="1719496" y="305700"/>
                  <a:pt x="1720617" y="305700"/>
                  <a:pt x="1721458" y="305700"/>
                </a:cubicBezTo>
                <a:cubicBezTo>
                  <a:pt x="1721458" y="302054"/>
                  <a:pt x="1721458" y="298127"/>
                  <a:pt x="1721458" y="294481"/>
                </a:cubicBezTo>
                <a:cubicBezTo>
                  <a:pt x="1722299" y="294481"/>
                  <a:pt x="1723421" y="294481"/>
                  <a:pt x="1724262" y="294481"/>
                </a:cubicBezTo>
                <a:cubicBezTo>
                  <a:pt x="1723982" y="303737"/>
                  <a:pt x="1726225" y="332624"/>
                  <a:pt x="1729869" y="336550"/>
                </a:cubicBezTo>
                <a:cubicBezTo>
                  <a:pt x="1729589" y="327015"/>
                  <a:pt x="1727907" y="310748"/>
                  <a:pt x="1732673" y="305700"/>
                </a:cubicBezTo>
                <a:cubicBezTo>
                  <a:pt x="1732393" y="314113"/>
                  <a:pt x="1729589" y="339635"/>
                  <a:pt x="1738280" y="330941"/>
                </a:cubicBezTo>
                <a:cubicBezTo>
                  <a:pt x="1742206" y="341598"/>
                  <a:pt x="1736598" y="351695"/>
                  <a:pt x="1743888" y="358987"/>
                </a:cubicBezTo>
                <a:cubicBezTo>
                  <a:pt x="1743888" y="355341"/>
                  <a:pt x="1743888" y="351414"/>
                  <a:pt x="1743888" y="347768"/>
                </a:cubicBezTo>
                <a:cubicBezTo>
                  <a:pt x="1744729" y="347768"/>
                  <a:pt x="1745850" y="347768"/>
                  <a:pt x="1746691" y="347768"/>
                </a:cubicBezTo>
                <a:cubicBezTo>
                  <a:pt x="1746691" y="350573"/>
                  <a:pt x="1746691" y="353378"/>
                  <a:pt x="1746691" y="356182"/>
                </a:cubicBezTo>
                <a:cubicBezTo>
                  <a:pt x="1748654" y="355341"/>
                  <a:pt x="1750336" y="354219"/>
                  <a:pt x="1752299" y="353378"/>
                </a:cubicBezTo>
                <a:cubicBezTo>
                  <a:pt x="1752299" y="360950"/>
                  <a:pt x="1752299" y="368242"/>
                  <a:pt x="1752299" y="375814"/>
                </a:cubicBezTo>
                <a:cubicBezTo>
                  <a:pt x="1753140" y="375814"/>
                  <a:pt x="1754261" y="375814"/>
                  <a:pt x="1755102" y="375814"/>
                </a:cubicBezTo>
                <a:cubicBezTo>
                  <a:pt x="1755102" y="373010"/>
                  <a:pt x="1755102" y="370205"/>
                  <a:pt x="1755102" y="367401"/>
                </a:cubicBezTo>
                <a:cubicBezTo>
                  <a:pt x="1755944" y="367401"/>
                  <a:pt x="1757065" y="367401"/>
                  <a:pt x="1757906" y="367401"/>
                </a:cubicBezTo>
                <a:cubicBezTo>
                  <a:pt x="1759588" y="371047"/>
                  <a:pt x="1760710" y="373290"/>
                  <a:pt x="1763514" y="375814"/>
                </a:cubicBezTo>
                <a:cubicBezTo>
                  <a:pt x="1763794" y="364035"/>
                  <a:pt x="1767158" y="362633"/>
                  <a:pt x="1769121" y="353378"/>
                </a:cubicBezTo>
                <a:cubicBezTo>
                  <a:pt x="1769962" y="353378"/>
                  <a:pt x="1771083" y="353378"/>
                  <a:pt x="1771925" y="353378"/>
                </a:cubicBezTo>
                <a:cubicBezTo>
                  <a:pt x="1771925" y="356182"/>
                  <a:pt x="1771925" y="358987"/>
                  <a:pt x="1771925" y="361791"/>
                </a:cubicBezTo>
                <a:cubicBezTo>
                  <a:pt x="1772766" y="361791"/>
                  <a:pt x="1773887" y="361791"/>
                  <a:pt x="1774728" y="361791"/>
                </a:cubicBezTo>
                <a:cubicBezTo>
                  <a:pt x="1776410" y="356182"/>
                  <a:pt x="1774448" y="359267"/>
                  <a:pt x="1777532" y="356182"/>
                </a:cubicBezTo>
                <a:cubicBezTo>
                  <a:pt x="1777532" y="358987"/>
                  <a:pt x="1777532" y="361791"/>
                  <a:pt x="1777532" y="364596"/>
                </a:cubicBezTo>
                <a:cubicBezTo>
                  <a:pt x="1780336" y="364596"/>
                  <a:pt x="1783139" y="364596"/>
                  <a:pt x="1785943" y="364596"/>
                </a:cubicBezTo>
                <a:cubicBezTo>
                  <a:pt x="1786784" y="355341"/>
                  <a:pt x="1787906" y="345805"/>
                  <a:pt x="1788747" y="336550"/>
                </a:cubicBezTo>
                <a:cubicBezTo>
                  <a:pt x="1789588" y="336550"/>
                  <a:pt x="1790709" y="336550"/>
                  <a:pt x="1791550" y="336550"/>
                </a:cubicBezTo>
                <a:cubicBezTo>
                  <a:pt x="1791270" y="348049"/>
                  <a:pt x="1791831" y="362072"/>
                  <a:pt x="1797158" y="367401"/>
                </a:cubicBezTo>
                <a:cubicBezTo>
                  <a:pt x="1797158" y="363755"/>
                  <a:pt x="1797158" y="359828"/>
                  <a:pt x="1797158" y="356182"/>
                </a:cubicBezTo>
                <a:cubicBezTo>
                  <a:pt x="1797999" y="356182"/>
                  <a:pt x="1799120" y="356182"/>
                  <a:pt x="1799961" y="356182"/>
                </a:cubicBezTo>
                <a:cubicBezTo>
                  <a:pt x="1799961" y="358145"/>
                  <a:pt x="1799961" y="359828"/>
                  <a:pt x="1799961" y="361791"/>
                </a:cubicBezTo>
                <a:cubicBezTo>
                  <a:pt x="1802765" y="362633"/>
                  <a:pt x="1805569" y="363755"/>
                  <a:pt x="1808372" y="364596"/>
                </a:cubicBezTo>
                <a:cubicBezTo>
                  <a:pt x="1808372" y="369364"/>
                  <a:pt x="1808372" y="373851"/>
                  <a:pt x="1808372" y="378619"/>
                </a:cubicBezTo>
                <a:cubicBezTo>
                  <a:pt x="1809213" y="378619"/>
                  <a:pt x="1810335" y="378619"/>
                  <a:pt x="1811176" y="378619"/>
                </a:cubicBezTo>
                <a:cubicBezTo>
                  <a:pt x="1811176" y="376656"/>
                  <a:pt x="1811176" y="374973"/>
                  <a:pt x="1811176" y="373010"/>
                </a:cubicBezTo>
                <a:cubicBezTo>
                  <a:pt x="1813139" y="373010"/>
                  <a:pt x="1814821" y="373010"/>
                  <a:pt x="1816783" y="373010"/>
                </a:cubicBezTo>
                <a:cubicBezTo>
                  <a:pt x="1816783" y="369364"/>
                  <a:pt x="1816783" y="365437"/>
                  <a:pt x="1816783" y="361791"/>
                </a:cubicBezTo>
                <a:cubicBezTo>
                  <a:pt x="1817624" y="361791"/>
                  <a:pt x="1818746" y="361791"/>
                  <a:pt x="1819587" y="361791"/>
                </a:cubicBezTo>
                <a:cubicBezTo>
                  <a:pt x="1819587" y="367401"/>
                  <a:pt x="1819587" y="373010"/>
                  <a:pt x="1819587" y="378619"/>
                </a:cubicBezTo>
                <a:cubicBezTo>
                  <a:pt x="1820428" y="378619"/>
                  <a:pt x="1821550" y="378619"/>
                  <a:pt x="1822391" y="378619"/>
                </a:cubicBezTo>
                <a:cubicBezTo>
                  <a:pt x="1822391" y="375814"/>
                  <a:pt x="1822391" y="373010"/>
                  <a:pt x="1822391" y="370205"/>
                </a:cubicBezTo>
                <a:cubicBezTo>
                  <a:pt x="1823232" y="370205"/>
                  <a:pt x="1824353" y="370205"/>
                  <a:pt x="1825194" y="370205"/>
                </a:cubicBezTo>
                <a:cubicBezTo>
                  <a:pt x="1825194" y="373010"/>
                  <a:pt x="1825194" y="375814"/>
                  <a:pt x="1825194" y="378619"/>
                </a:cubicBezTo>
                <a:cubicBezTo>
                  <a:pt x="1826035" y="378619"/>
                  <a:pt x="1827157" y="378619"/>
                  <a:pt x="1827998" y="378619"/>
                </a:cubicBezTo>
                <a:cubicBezTo>
                  <a:pt x="1827998" y="373010"/>
                  <a:pt x="1827998" y="367401"/>
                  <a:pt x="1827998" y="361791"/>
                </a:cubicBezTo>
                <a:cubicBezTo>
                  <a:pt x="1831082" y="364035"/>
                  <a:pt x="1828278" y="361511"/>
                  <a:pt x="1830802" y="364596"/>
                </a:cubicBezTo>
                <a:cubicBezTo>
                  <a:pt x="1833886" y="362352"/>
                  <a:pt x="1831082" y="364876"/>
                  <a:pt x="1833605" y="361791"/>
                </a:cubicBezTo>
                <a:cubicBezTo>
                  <a:pt x="1840334" y="367961"/>
                  <a:pt x="1835848" y="371047"/>
                  <a:pt x="1839213" y="375814"/>
                </a:cubicBezTo>
                <a:cubicBezTo>
                  <a:pt x="1840054" y="375814"/>
                  <a:pt x="1841175" y="375814"/>
                  <a:pt x="1842016" y="375814"/>
                </a:cubicBezTo>
                <a:cubicBezTo>
                  <a:pt x="1842016" y="373010"/>
                  <a:pt x="1842016" y="370205"/>
                  <a:pt x="1842016" y="367401"/>
                </a:cubicBezTo>
                <a:cubicBezTo>
                  <a:pt x="1842858" y="367401"/>
                  <a:pt x="1843979" y="367401"/>
                  <a:pt x="1844820" y="367401"/>
                </a:cubicBezTo>
                <a:cubicBezTo>
                  <a:pt x="1844820" y="368242"/>
                  <a:pt x="1844820" y="369364"/>
                  <a:pt x="1844820" y="370205"/>
                </a:cubicBezTo>
                <a:cubicBezTo>
                  <a:pt x="1846783" y="369364"/>
                  <a:pt x="1848465" y="368242"/>
                  <a:pt x="1850428" y="367401"/>
                </a:cubicBezTo>
                <a:cubicBezTo>
                  <a:pt x="1850428" y="368242"/>
                  <a:pt x="1850428" y="369364"/>
                  <a:pt x="1850428" y="370205"/>
                </a:cubicBezTo>
                <a:cubicBezTo>
                  <a:pt x="1853512" y="373290"/>
                  <a:pt x="1851549" y="370205"/>
                  <a:pt x="1853231" y="375814"/>
                </a:cubicBezTo>
                <a:cubicBezTo>
                  <a:pt x="1855194" y="375814"/>
                  <a:pt x="1856876" y="375814"/>
                  <a:pt x="1858839" y="375814"/>
                </a:cubicBezTo>
                <a:cubicBezTo>
                  <a:pt x="1859680" y="372168"/>
                  <a:pt x="1860801" y="368242"/>
                  <a:pt x="1861642" y="364596"/>
                </a:cubicBezTo>
                <a:cubicBezTo>
                  <a:pt x="1862483" y="364596"/>
                  <a:pt x="1863605" y="364596"/>
                  <a:pt x="1864446" y="364596"/>
                </a:cubicBezTo>
                <a:cubicBezTo>
                  <a:pt x="1864446" y="368242"/>
                  <a:pt x="1864446" y="372168"/>
                  <a:pt x="1864446" y="375814"/>
                </a:cubicBezTo>
                <a:cubicBezTo>
                  <a:pt x="1865287" y="375814"/>
                  <a:pt x="1866409" y="375814"/>
                  <a:pt x="1867250" y="375814"/>
                </a:cubicBezTo>
                <a:cubicBezTo>
                  <a:pt x="1867250" y="369364"/>
                  <a:pt x="1867250" y="362633"/>
                  <a:pt x="1867250" y="356182"/>
                </a:cubicBezTo>
                <a:cubicBezTo>
                  <a:pt x="1868091" y="356182"/>
                  <a:pt x="1869212" y="356182"/>
                  <a:pt x="1870053" y="356182"/>
                </a:cubicBezTo>
                <a:cubicBezTo>
                  <a:pt x="1870053" y="357024"/>
                  <a:pt x="1870053" y="358145"/>
                  <a:pt x="1870053" y="358987"/>
                </a:cubicBezTo>
                <a:cubicBezTo>
                  <a:pt x="1870894" y="358987"/>
                  <a:pt x="1872016" y="358987"/>
                  <a:pt x="1872857" y="358987"/>
                </a:cubicBezTo>
                <a:cubicBezTo>
                  <a:pt x="1872857" y="363755"/>
                  <a:pt x="1872857" y="368242"/>
                  <a:pt x="1872857" y="373010"/>
                </a:cubicBezTo>
                <a:cubicBezTo>
                  <a:pt x="1873698" y="373010"/>
                  <a:pt x="1874820" y="373010"/>
                  <a:pt x="1875661" y="373010"/>
                </a:cubicBezTo>
                <a:cubicBezTo>
                  <a:pt x="1875661" y="366559"/>
                  <a:pt x="1875661" y="359828"/>
                  <a:pt x="1875661" y="353378"/>
                </a:cubicBezTo>
                <a:cubicBezTo>
                  <a:pt x="1876502" y="353378"/>
                  <a:pt x="1877623" y="353378"/>
                  <a:pt x="1878464" y="353378"/>
                </a:cubicBezTo>
                <a:cubicBezTo>
                  <a:pt x="1880707" y="357024"/>
                  <a:pt x="1880427" y="356743"/>
                  <a:pt x="1884072" y="358987"/>
                </a:cubicBezTo>
                <a:cubicBezTo>
                  <a:pt x="1884072" y="354219"/>
                  <a:pt x="1884072" y="349732"/>
                  <a:pt x="1884072" y="344964"/>
                </a:cubicBezTo>
                <a:cubicBezTo>
                  <a:pt x="1884913" y="344964"/>
                  <a:pt x="1886034" y="344964"/>
                  <a:pt x="1886875" y="344964"/>
                </a:cubicBezTo>
                <a:cubicBezTo>
                  <a:pt x="1886875" y="347768"/>
                  <a:pt x="1886875" y="350573"/>
                  <a:pt x="1886875" y="353378"/>
                </a:cubicBezTo>
                <a:cubicBezTo>
                  <a:pt x="1887716" y="353378"/>
                  <a:pt x="1888838" y="353378"/>
                  <a:pt x="1889679" y="353378"/>
                </a:cubicBezTo>
                <a:cubicBezTo>
                  <a:pt x="1889679" y="345805"/>
                  <a:pt x="1892483" y="308785"/>
                  <a:pt x="1895286" y="305700"/>
                </a:cubicBezTo>
                <a:cubicBezTo>
                  <a:pt x="1895286" y="313272"/>
                  <a:pt x="1898090" y="350293"/>
                  <a:pt x="1900894" y="353378"/>
                </a:cubicBezTo>
                <a:cubicBezTo>
                  <a:pt x="1900053" y="295042"/>
                  <a:pt x="1906501" y="251852"/>
                  <a:pt x="1906501" y="193516"/>
                </a:cubicBezTo>
                <a:cubicBezTo>
                  <a:pt x="1906501" y="179493"/>
                  <a:pt x="1906501" y="165470"/>
                  <a:pt x="1906501" y="151448"/>
                </a:cubicBezTo>
                <a:cubicBezTo>
                  <a:pt x="1908464" y="150606"/>
                  <a:pt x="1910146" y="149484"/>
                  <a:pt x="1912108" y="148643"/>
                </a:cubicBezTo>
                <a:cubicBezTo>
                  <a:pt x="1917155" y="136583"/>
                  <a:pt x="1908464" y="127048"/>
                  <a:pt x="1917716" y="117793"/>
                </a:cubicBezTo>
                <a:cubicBezTo>
                  <a:pt x="1917716" y="152289"/>
                  <a:pt x="1917716" y="187066"/>
                  <a:pt x="1917716" y="221562"/>
                </a:cubicBezTo>
                <a:cubicBezTo>
                  <a:pt x="1917716" y="234463"/>
                  <a:pt x="1917716" y="257180"/>
                  <a:pt x="1923323" y="263631"/>
                </a:cubicBezTo>
                <a:cubicBezTo>
                  <a:pt x="1923323" y="257180"/>
                  <a:pt x="1923323" y="250449"/>
                  <a:pt x="1923323" y="243999"/>
                </a:cubicBezTo>
                <a:cubicBezTo>
                  <a:pt x="1924164" y="243999"/>
                  <a:pt x="1925286" y="243999"/>
                  <a:pt x="1926127" y="243999"/>
                </a:cubicBezTo>
                <a:cubicBezTo>
                  <a:pt x="1926127" y="212307"/>
                  <a:pt x="1926127" y="180335"/>
                  <a:pt x="1926127" y="148643"/>
                </a:cubicBezTo>
                <a:cubicBezTo>
                  <a:pt x="1926127" y="136864"/>
                  <a:pt x="1923043" y="113305"/>
                  <a:pt x="1928931" y="106574"/>
                </a:cubicBezTo>
                <a:cubicBezTo>
                  <a:pt x="1928650" y="129011"/>
                  <a:pt x="1928370" y="155654"/>
                  <a:pt x="1931734" y="173884"/>
                </a:cubicBezTo>
                <a:cubicBezTo>
                  <a:pt x="1934538" y="171641"/>
                  <a:pt x="1934538" y="170519"/>
                  <a:pt x="1937342" y="168275"/>
                </a:cubicBezTo>
                <a:cubicBezTo>
                  <a:pt x="1937342" y="183139"/>
                  <a:pt x="1937342" y="198284"/>
                  <a:pt x="1937342" y="213148"/>
                </a:cubicBezTo>
                <a:cubicBezTo>
                  <a:pt x="1938183" y="213148"/>
                  <a:pt x="1939304" y="213148"/>
                  <a:pt x="1940145" y="213148"/>
                </a:cubicBezTo>
                <a:cubicBezTo>
                  <a:pt x="1946313" y="224086"/>
                  <a:pt x="1934538" y="251010"/>
                  <a:pt x="1942949" y="260826"/>
                </a:cubicBezTo>
                <a:cubicBezTo>
                  <a:pt x="1942949" y="257180"/>
                  <a:pt x="1942949" y="253254"/>
                  <a:pt x="1942949" y="249608"/>
                </a:cubicBezTo>
                <a:cubicBezTo>
                  <a:pt x="1943790" y="249608"/>
                  <a:pt x="1944912" y="249608"/>
                  <a:pt x="1945753" y="249608"/>
                </a:cubicBezTo>
                <a:cubicBezTo>
                  <a:pt x="1946594" y="270081"/>
                  <a:pt x="1947715" y="290835"/>
                  <a:pt x="1948556" y="311309"/>
                </a:cubicBezTo>
                <a:cubicBezTo>
                  <a:pt x="1948556" y="320564"/>
                  <a:pt x="1946874" y="334306"/>
                  <a:pt x="1951360" y="339355"/>
                </a:cubicBezTo>
                <a:cubicBezTo>
                  <a:pt x="1951360" y="335709"/>
                  <a:pt x="1951360" y="331782"/>
                  <a:pt x="1951360" y="328136"/>
                </a:cubicBezTo>
                <a:cubicBezTo>
                  <a:pt x="1952201" y="328136"/>
                  <a:pt x="1953323" y="328136"/>
                  <a:pt x="1954164" y="328136"/>
                </a:cubicBezTo>
                <a:cubicBezTo>
                  <a:pt x="1954164" y="330941"/>
                  <a:pt x="1954164" y="333746"/>
                  <a:pt x="1954164" y="336550"/>
                </a:cubicBezTo>
                <a:cubicBezTo>
                  <a:pt x="1955005" y="336550"/>
                  <a:pt x="1956126" y="336550"/>
                  <a:pt x="1956967" y="336550"/>
                </a:cubicBezTo>
                <a:cubicBezTo>
                  <a:pt x="1958649" y="329819"/>
                  <a:pt x="1957808" y="331221"/>
                  <a:pt x="1962575" y="328136"/>
                </a:cubicBezTo>
                <a:cubicBezTo>
                  <a:pt x="1962575" y="338233"/>
                  <a:pt x="1963976" y="343281"/>
                  <a:pt x="1965378" y="350573"/>
                </a:cubicBezTo>
                <a:cubicBezTo>
                  <a:pt x="1966219" y="350573"/>
                  <a:pt x="1967341" y="350573"/>
                  <a:pt x="1968182" y="350573"/>
                </a:cubicBezTo>
                <a:cubicBezTo>
                  <a:pt x="1969023" y="345805"/>
                  <a:pt x="1970145" y="341318"/>
                  <a:pt x="1970986" y="336550"/>
                </a:cubicBezTo>
                <a:cubicBezTo>
                  <a:pt x="1971827" y="336550"/>
                  <a:pt x="1972948" y="336550"/>
                  <a:pt x="1973789" y="336550"/>
                </a:cubicBezTo>
                <a:cubicBezTo>
                  <a:pt x="1973789" y="344123"/>
                  <a:pt x="1973789" y="351414"/>
                  <a:pt x="1973789" y="358987"/>
                </a:cubicBezTo>
                <a:cubicBezTo>
                  <a:pt x="1976593" y="359828"/>
                  <a:pt x="1979397" y="360950"/>
                  <a:pt x="1982200" y="361791"/>
                </a:cubicBezTo>
                <a:cubicBezTo>
                  <a:pt x="1982200" y="357024"/>
                  <a:pt x="1982200" y="352536"/>
                  <a:pt x="1982200" y="347768"/>
                </a:cubicBezTo>
                <a:cubicBezTo>
                  <a:pt x="1983041" y="347768"/>
                  <a:pt x="1984163" y="347768"/>
                  <a:pt x="1985004" y="347768"/>
                </a:cubicBezTo>
                <a:cubicBezTo>
                  <a:pt x="1985845" y="357304"/>
                  <a:pt x="1987247" y="358145"/>
                  <a:pt x="1993415" y="361791"/>
                </a:cubicBezTo>
                <a:cubicBezTo>
                  <a:pt x="1993135" y="351134"/>
                  <a:pt x="1990892" y="330941"/>
                  <a:pt x="1996219" y="325332"/>
                </a:cubicBezTo>
                <a:cubicBezTo>
                  <a:pt x="1995938" y="337952"/>
                  <a:pt x="1996780" y="364596"/>
                  <a:pt x="2001826" y="370205"/>
                </a:cubicBezTo>
                <a:cubicBezTo>
                  <a:pt x="2001546" y="357304"/>
                  <a:pt x="1997901" y="327015"/>
                  <a:pt x="2004630" y="319723"/>
                </a:cubicBezTo>
                <a:cubicBezTo>
                  <a:pt x="2004350" y="336831"/>
                  <a:pt x="2007714" y="346366"/>
                  <a:pt x="2010237" y="358987"/>
                </a:cubicBezTo>
                <a:cubicBezTo>
                  <a:pt x="2011078" y="358987"/>
                  <a:pt x="2012200" y="358987"/>
                  <a:pt x="2013041" y="358987"/>
                </a:cubicBezTo>
                <a:cubicBezTo>
                  <a:pt x="2013041" y="345805"/>
                  <a:pt x="2013041" y="332904"/>
                  <a:pt x="2013041" y="319723"/>
                </a:cubicBezTo>
                <a:cubicBezTo>
                  <a:pt x="2013882" y="319723"/>
                  <a:pt x="2015003" y="319723"/>
                  <a:pt x="2015845" y="319723"/>
                </a:cubicBezTo>
                <a:cubicBezTo>
                  <a:pt x="2015845" y="320564"/>
                  <a:pt x="2015845" y="321686"/>
                  <a:pt x="2015845" y="322527"/>
                </a:cubicBezTo>
                <a:cubicBezTo>
                  <a:pt x="2016686" y="322527"/>
                  <a:pt x="2017807" y="322527"/>
                  <a:pt x="2018648" y="322527"/>
                </a:cubicBezTo>
                <a:cubicBezTo>
                  <a:pt x="2018648" y="330941"/>
                  <a:pt x="2018648" y="339355"/>
                  <a:pt x="2018648" y="347768"/>
                </a:cubicBezTo>
                <a:cubicBezTo>
                  <a:pt x="2019489" y="347768"/>
                  <a:pt x="2020611" y="347768"/>
                  <a:pt x="2021452" y="347768"/>
                </a:cubicBezTo>
                <a:cubicBezTo>
                  <a:pt x="2022293" y="352536"/>
                  <a:pt x="2023414" y="357024"/>
                  <a:pt x="2024256" y="361791"/>
                </a:cubicBezTo>
                <a:cubicBezTo>
                  <a:pt x="2025097" y="361791"/>
                  <a:pt x="2026218" y="361791"/>
                  <a:pt x="2027059" y="361791"/>
                </a:cubicBezTo>
                <a:cubicBezTo>
                  <a:pt x="2027059" y="359828"/>
                  <a:pt x="2027059" y="358145"/>
                  <a:pt x="2027059" y="356182"/>
                </a:cubicBezTo>
                <a:cubicBezTo>
                  <a:pt x="2027900" y="356182"/>
                  <a:pt x="2029022" y="356182"/>
                  <a:pt x="2029863" y="356182"/>
                </a:cubicBezTo>
                <a:cubicBezTo>
                  <a:pt x="2029863" y="353378"/>
                  <a:pt x="2029863" y="350573"/>
                  <a:pt x="2029863" y="347768"/>
                </a:cubicBezTo>
                <a:cubicBezTo>
                  <a:pt x="2030704" y="347768"/>
                  <a:pt x="2031826" y="347768"/>
                  <a:pt x="2032667" y="347768"/>
                </a:cubicBezTo>
                <a:cubicBezTo>
                  <a:pt x="2034349" y="353378"/>
                  <a:pt x="2032386" y="350293"/>
                  <a:pt x="2035470" y="353378"/>
                </a:cubicBezTo>
                <a:cubicBezTo>
                  <a:pt x="2035470" y="350573"/>
                  <a:pt x="2035470" y="347768"/>
                  <a:pt x="2035470" y="344964"/>
                </a:cubicBezTo>
                <a:cubicBezTo>
                  <a:pt x="2036311" y="344964"/>
                  <a:pt x="2037433" y="344964"/>
                  <a:pt x="2038274" y="344964"/>
                </a:cubicBezTo>
                <a:cubicBezTo>
                  <a:pt x="2038274" y="348610"/>
                  <a:pt x="2038274" y="352536"/>
                  <a:pt x="2038274" y="356182"/>
                </a:cubicBezTo>
                <a:cubicBezTo>
                  <a:pt x="2039115" y="356182"/>
                  <a:pt x="2040237" y="356182"/>
                  <a:pt x="2041078" y="356182"/>
                </a:cubicBezTo>
                <a:cubicBezTo>
                  <a:pt x="2040797" y="345244"/>
                  <a:pt x="2041358" y="336270"/>
                  <a:pt x="2046685" y="330941"/>
                </a:cubicBezTo>
                <a:cubicBezTo>
                  <a:pt x="2046685" y="341318"/>
                  <a:pt x="2049769" y="362352"/>
                  <a:pt x="2055096" y="367401"/>
                </a:cubicBezTo>
                <a:cubicBezTo>
                  <a:pt x="2054816" y="351975"/>
                  <a:pt x="2057619" y="341879"/>
                  <a:pt x="2060703" y="330941"/>
                </a:cubicBezTo>
                <a:cubicBezTo>
                  <a:pt x="2060703" y="317759"/>
                  <a:pt x="2060703" y="304858"/>
                  <a:pt x="2060703" y="291677"/>
                </a:cubicBezTo>
                <a:cubicBezTo>
                  <a:pt x="2061544" y="291677"/>
                  <a:pt x="2062666" y="291677"/>
                  <a:pt x="2063507" y="291677"/>
                </a:cubicBezTo>
                <a:cubicBezTo>
                  <a:pt x="2066872" y="279898"/>
                  <a:pt x="2059582" y="262790"/>
                  <a:pt x="2066311" y="255217"/>
                </a:cubicBezTo>
                <a:cubicBezTo>
                  <a:pt x="2066030" y="266716"/>
                  <a:pt x="2063227" y="290835"/>
                  <a:pt x="2069114" y="297286"/>
                </a:cubicBezTo>
                <a:cubicBezTo>
                  <a:pt x="2069114" y="292518"/>
                  <a:pt x="2069114" y="288031"/>
                  <a:pt x="2069114" y="283263"/>
                </a:cubicBezTo>
                <a:cubicBezTo>
                  <a:pt x="2069955" y="283263"/>
                  <a:pt x="2071077" y="283263"/>
                  <a:pt x="2071918" y="283263"/>
                </a:cubicBezTo>
                <a:cubicBezTo>
                  <a:pt x="2071918" y="286909"/>
                  <a:pt x="2071918" y="290835"/>
                  <a:pt x="2071918" y="294481"/>
                </a:cubicBezTo>
                <a:cubicBezTo>
                  <a:pt x="2072759" y="294481"/>
                  <a:pt x="2073881" y="294481"/>
                  <a:pt x="2074722" y="294481"/>
                </a:cubicBezTo>
                <a:cubicBezTo>
                  <a:pt x="2074441" y="283824"/>
                  <a:pt x="2076124" y="256900"/>
                  <a:pt x="2080329" y="252413"/>
                </a:cubicBezTo>
                <a:cubicBezTo>
                  <a:pt x="2082292" y="282422"/>
                  <a:pt x="2083974" y="312150"/>
                  <a:pt x="2085936" y="342159"/>
                </a:cubicBezTo>
                <a:cubicBezTo>
                  <a:pt x="2087899" y="343001"/>
                  <a:pt x="2089581" y="344123"/>
                  <a:pt x="2091544" y="344964"/>
                </a:cubicBezTo>
                <a:cubicBezTo>
                  <a:pt x="2091544" y="349732"/>
                  <a:pt x="2091544" y="354219"/>
                  <a:pt x="2091544" y="358987"/>
                </a:cubicBezTo>
                <a:cubicBezTo>
                  <a:pt x="2093506" y="358987"/>
                  <a:pt x="2095189" y="358987"/>
                  <a:pt x="2097151" y="358987"/>
                </a:cubicBezTo>
                <a:cubicBezTo>
                  <a:pt x="2104160" y="318320"/>
                  <a:pt x="2105282" y="274569"/>
                  <a:pt x="2105562" y="224367"/>
                </a:cubicBezTo>
                <a:cubicBezTo>
                  <a:pt x="2107525" y="224367"/>
                  <a:pt x="2109207" y="224367"/>
                  <a:pt x="2111170" y="224367"/>
                </a:cubicBezTo>
                <a:cubicBezTo>
                  <a:pt x="2110889" y="241755"/>
                  <a:pt x="2110329" y="264753"/>
                  <a:pt x="2113973" y="277654"/>
                </a:cubicBezTo>
                <a:cubicBezTo>
                  <a:pt x="2113973" y="294481"/>
                  <a:pt x="2113973" y="311309"/>
                  <a:pt x="2113973" y="328136"/>
                </a:cubicBezTo>
                <a:cubicBezTo>
                  <a:pt x="2114814" y="328136"/>
                  <a:pt x="2115936" y="328136"/>
                  <a:pt x="2116777" y="328136"/>
                </a:cubicBezTo>
                <a:cubicBezTo>
                  <a:pt x="2116777" y="334587"/>
                  <a:pt x="2116777" y="341318"/>
                  <a:pt x="2116777" y="347768"/>
                </a:cubicBezTo>
                <a:cubicBezTo>
                  <a:pt x="2117618" y="347768"/>
                  <a:pt x="2118740" y="347768"/>
                  <a:pt x="2119581" y="347768"/>
                </a:cubicBezTo>
                <a:cubicBezTo>
                  <a:pt x="2119581" y="343001"/>
                  <a:pt x="2119581" y="338513"/>
                  <a:pt x="2119581" y="333746"/>
                </a:cubicBezTo>
                <a:cubicBezTo>
                  <a:pt x="2120422" y="333746"/>
                  <a:pt x="2121543" y="333746"/>
                  <a:pt x="2122384" y="333746"/>
                </a:cubicBezTo>
                <a:cubicBezTo>
                  <a:pt x="2122384" y="335709"/>
                  <a:pt x="2122384" y="337392"/>
                  <a:pt x="2122384" y="339355"/>
                </a:cubicBezTo>
                <a:cubicBezTo>
                  <a:pt x="2130515" y="347768"/>
                  <a:pt x="2123786" y="357304"/>
                  <a:pt x="2127992" y="364596"/>
                </a:cubicBezTo>
                <a:cubicBezTo>
                  <a:pt x="2128833" y="364596"/>
                  <a:pt x="2129954" y="364596"/>
                  <a:pt x="2130795" y="364596"/>
                </a:cubicBezTo>
                <a:cubicBezTo>
                  <a:pt x="2130795" y="362633"/>
                  <a:pt x="2130795" y="360950"/>
                  <a:pt x="2130795" y="358987"/>
                </a:cubicBezTo>
                <a:cubicBezTo>
                  <a:pt x="2133879" y="353939"/>
                  <a:pt x="2133599" y="364596"/>
                  <a:pt x="2133599" y="364596"/>
                </a:cubicBezTo>
                <a:cubicBezTo>
                  <a:pt x="2136683" y="367681"/>
                  <a:pt x="2134721" y="364596"/>
                  <a:pt x="2136403" y="370205"/>
                </a:cubicBezTo>
                <a:cubicBezTo>
                  <a:pt x="2139487" y="367120"/>
                  <a:pt x="2137524" y="370205"/>
                  <a:pt x="2139206" y="364596"/>
                </a:cubicBezTo>
                <a:cubicBezTo>
                  <a:pt x="2140047" y="364596"/>
                  <a:pt x="2141169" y="364596"/>
                  <a:pt x="2142010" y="364596"/>
                </a:cubicBezTo>
                <a:cubicBezTo>
                  <a:pt x="2142010" y="360950"/>
                  <a:pt x="2142010" y="357024"/>
                  <a:pt x="2142010" y="353378"/>
                </a:cubicBezTo>
                <a:cubicBezTo>
                  <a:pt x="2142851" y="353378"/>
                  <a:pt x="2143973" y="353378"/>
                  <a:pt x="2144814" y="353378"/>
                </a:cubicBezTo>
                <a:cubicBezTo>
                  <a:pt x="2144814" y="359828"/>
                  <a:pt x="2144814" y="366559"/>
                  <a:pt x="2144814" y="373010"/>
                </a:cubicBezTo>
                <a:cubicBezTo>
                  <a:pt x="2145655" y="373010"/>
                  <a:pt x="2146776" y="373010"/>
                  <a:pt x="2147617" y="373010"/>
                </a:cubicBezTo>
                <a:cubicBezTo>
                  <a:pt x="2147617" y="367401"/>
                  <a:pt x="2147617" y="361791"/>
                  <a:pt x="2147617" y="356182"/>
                </a:cubicBezTo>
                <a:cubicBezTo>
                  <a:pt x="2148459" y="356182"/>
                  <a:pt x="2149580" y="356182"/>
                  <a:pt x="2150421" y="356182"/>
                </a:cubicBezTo>
                <a:cubicBezTo>
                  <a:pt x="2150421" y="357024"/>
                  <a:pt x="2150421" y="358145"/>
                  <a:pt x="2150421" y="358987"/>
                </a:cubicBezTo>
                <a:cubicBezTo>
                  <a:pt x="2151262" y="358987"/>
                  <a:pt x="2152384" y="358987"/>
                  <a:pt x="2153225" y="358987"/>
                </a:cubicBezTo>
                <a:cubicBezTo>
                  <a:pt x="2153225" y="361791"/>
                  <a:pt x="2153225" y="364596"/>
                  <a:pt x="2153225" y="367401"/>
                </a:cubicBezTo>
                <a:cubicBezTo>
                  <a:pt x="2154907" y="371047"/>
                  <a:pt x="2154627" y="366559"/>
                  <a:pt x="2156028" y="370205"/>
                </a:cubicBezTo>
                <a:cubicBezTo>
                  <a:pt x="2156870" y="370205"/>
                  <a:pt x="2157991" y="370205"/>
                  <a:pt x="2158832" y="370205"/>
                </a:cubicBezTo>
                <a:cubicBezTo>
                  <a:pt x="2158832" y="360109"/>
                  <a:pt x="2160234" y="355060"/>
                  <a:pt x="2161636" y="347768"/>
                </a:cubicBezTo>
                <a:cubicBezTo>
                  <a:pt x="2162477" y="347768"/>
                  <a:pt x="2163598" y="347768"/>
                  <a:pt x="2164440" y="347768"/>
                </a:cubicBezTo>
                <a:cubicBezTo>
                  <a:pt x="2164159" y="353939"/>
                  <a:pt x="2165000" y="364316"/>
                  <a:pt x="2167243" y="367401"/>
                </a:cubicBezTo>
                <a:lnTo>
                  <a:pt x="2170047" y="364596"/>
                </a:lnTo>
                <a:cubicBezTo>
                  <a:pt x="2172851" y="365437"/>
                  <a:pt x="2175654" y="366559"/>
                  <a:pt x="2178458" y="367401"/>
                </a:cubicBezTo>
                <a:cubicBezTo>
                  <a:pt x="2178458" y="366559"/>
                  <a:pt x="2178458" y="365437"/>
                  <a:pt x="2178458" y="364596"/>
                </a:cubicBezTo>
                <a:cubicBezTo>
                  <a:pt x="2181542" y="361511"/>
                  <a:pt x="2179579" y="364596"/>
                  <a:pt x="2181262" y="358987"/>
                </a:cubicBezTo>
                <a:cubicBezTo>
                  <a:pt x="2183224" y="358987"/>
                  <a:pt x="2184906" y="358987"/>
                  <a:pt x="2186869" y="358987"/>
                </a:cubicBezTo>
                <a:cubicBezTo>
                  <a:pt x="2187710" y="363755"/>
                  <a:pt x="2188832" y="368242"/>
                  <a:pt x="2189673" y="373010"/>
                </a:cubicBezTo>
                <a:cubicBezTo>
                  <a:pt x="2190514" y="373010"/>
                  <a:pt x="2191635" y="373010"/>
                  <a:pt x="2192476" y="373010"/>
                </a:cubicBezTo>
                <a:cubicBezTo>
                  <a:pt x="2192476" y="367401"/>
                  <a:pt x="2192476" y="361791"/>
                  <a:pt x="2192476" y="356182"/>
                </a:cubicBezTo>
                <a:cubicBezTo>
                  <a:pt x="2193317" y="356182"/>
                  <a:pt x="2194439" y="356182"/>
                  <a:pt x="2195280" y="356182"/>
                </a:cubicBezTo>
                <a:cubicBezTo>
                  <a:pt x="2195280" y="358145"/>
                  <a:pt x="2195280" y="359828"/>
                  <a:pt x="2195280" y="361791"/>
                </a:cubicBezTo>
                <a:cubicBezTo>
                  <a:pt x="2197243" y="360950"/>
                  <a:pt x="2198925" y="359828"/>
                  <a:pt x="2200887" y="358987"/>
                </a:cubicBezTo>
                <a:cubicBezTo>
                  <a:pt x="2200887" y="361791"/>
                  <a:pt x="2200887" y="364596"/>
                  <a:pt x="2200887" y="367401"/>
                </a:cubicBezTo>
                <a:cubicBezTo>
                  <a:pt x="2202850" y="367401"/>
                  <a:pt x="2204532" y="367401"/>
                  <a:pt x="2206495" y="367401"/>
                </a:cubicBezTo>
                <a:cubicBezTo>
                  <a:pt x="2206495" y="361791"/>
                  <a:pt x="2206495" y="356182"/>
                  <a:pt x="2206495" y="350573"/>
                </a:cubicBezTo>
                <a:cubicBezTo>
                  <a:pt x="2207336" y="350573"/>
                  <a:pt x="2208457" y="350573"/>
                  <a:pt x="2209298" y="350573"/>
                </a:cubicBezTo>
                <a:cubicBezTo>
                  <a:pt x="2209298" y="352536"/>
                  <a:pt x="2209298" y="354219"/>
                  <a:pt x="2209298" y="356182"/>
                </a:cubicBezTo>
                <a:cubicBezTo>
                  <a:pt x="2212102" y="358706"/>
                  <a:pt x="2213224" y="360950"/>
                  <a:pt x="2214906" y="364596"/>
                </a:cubicBezTo>
                <a:cubicBezTo>
                  <a:pt x="2215747" y="364596"/>
                  <a:pt x="2216868" y="364596"/>
                  <a:pt x="2217709" y="364596"/>
                </a:cubicBezTo>
                <a:cubicBezTo>
                  <a:pt x="2217709" y="358145"/>
                  <a:pt x="2217709" y="351414"/>
                  <a:pt x="2217709" y="344964"/>
                </a:cubicBezTo>
                <a:cubicBezTo>
                  <a:pt x="2219672" y="344964"/>
                  <a:pt x="2221354" y="344964"/>
                  <a:pt x="2223317" y="344964"/>
                </a:cubicBezTo>
                <a:cubicBezTo>
                  <a:pt x="2223317" y="351414"/>
                  <a:pt x="2223317" y="358145"/>
                  <a:pt x="2223317" y="364596"/>
                </a:cubicBezTo>
                <a:cubicBezTo>
                  <a:pt x="2224158" y="364596"/>
                  <a:pt x="2225279" y="364596"/>
                  <a:pt x="2226120" y="364596"/>
                </a:cubicBezTo>
                <a:cubicBezTo>
                  <a:pt x="2226120" y="361791"/>
                  <a:pt x="2226120" y="358987"/>
                  <a:pt x="2226120" y="356182"/>
                </a:cubicBezTo>
                <a:cubicBezTo>
                  <a:pt x="2226962" y="356182"/>
                  <a:pt x="2228083" y="356182"/>
                  <a:pt x="2228924" y="356182"/>
                </a:cubicBezTo>
                <a:cubicBezTo>
                  <a:pt x="2228924" y="358987"/>
                  <a:pt x="2228924" y="361791"/>
                  <a:pt x="2228924" y="364596"/>
                </a:cubicBezTo>
                <a:cubicBezTo>
                  <a:pt x="2229765" y="364596"/>
                  <a:pt x="2230887" y="364596"/>
                  <a:pt x="2231728" y="364596"/>
                </a:cubicBezTo>
                <a:cubicBezTo>
                  <a:pt x="2231728" y="362633"/>
                  <a:pt x="2231728" y="360950"/>
                  <a:pt x="2231728" y="358987"/>
                </a:cubicBezTo>
                <a:cubicBezTo>
                  <a:pt x="2247709" y="341318"/>
                  <a:pt x="2230606" y="284385"/>
                  <a:pt x="2245746" y="269240"/>
                </a:cubicBezTo>
                <a:cubicBezTo>
                  <a:pt x="2245746" y="272045"/>
                  <a:pt x="2245746" y="274849"/>
                  <a:pt x="2245746" y="277654"/>
                </a:cubicBezTo>
                <a:cubicBezTo>
                  <a:pt x="2246587" y="277654"/>
                  <a:pt x="2247709" y="277654"/>
                  <a:pt x="2248550" y="277654"/>
                </a:cubicBezTo>
                <a:cubicBezTo>
                  <a:pt x="2248550" y="274008"/>
                  <a:pt x="2248550" y="270081"/>
                  <a:pt x="2248550" y="266436"/>
                </a:cubicBezTo>
                <a:cubicBezTo>
                  <a:pt x="2249391" y="266436"/>
                  <a:pt x="2250512" y="266436"/>
                  <a:pt x="2251354" y="266436"/>
                </a:cubicBezTo>
                <a:cubicBezTo>
                  <a:pt x="2251073" y="275691"/>
                  <a:pt x="2249671" y="289714"/>
                  <a:pt x="2254157" y="294481"/>
                </a:cubicBezTo>
                <a:cubicBezTo>
                  <a:pt x="2253596" y="245401"/>
                  <a:pt x="2248550" y="171080"/>
                  <a:pt x="2259765" y="131815"/>
                </a:cubicBezTo>
                <a:cubicBezTo>
                  <a:pt x="2264250" y="115549"/>
                  <a:pt x="2256120" y="86101"/>
                  <a:pt x="2265372" y="75724"/>
                </a:cubicBezTo>
                <a:cubicBezTo>
                  <a:pt x="2265092" y="86381"/>
                  <a:pt x="2262849" y="106574"/>
                  <a:pt x="2268176" y="112183"/>
                </a:cubicBezTo>
                <a:cubicBezTo>
                  <a:pt x="2268456" y="104891"/>
                  <a:pt x="2269297" y="102648"/>
                  <a:pt x="2270979" y="98160"/>
                </a:cubicBezTo>
                <a:cubicBezTo>
                  <a:pt x="2271820" y="98160"/>
                  <a:pt x="2272942" y="98160"/>
                  <a:pt x="2273783" y="98160"/>
                </a:cubicBezTo>
                <a:cubicBezTo>
                  <a:pt x="2273783" y="112183"/>
                  <a:pt x="2273783" y="126206"/>
                  <a:pt x="2273783" y="140229"/>
                </a:cubicBezTo>
                <a:cubicBezTo>
                  <a:pt x="2286119" y="154533"/>
                  <a:pt x="2267054" y="218477"/>
                  <a:pt x="2279390" y="232781"/>
                </a:cubicBezTo>
                <a:cubicBezTo>
                  <a:pt x="2279390" y="187066"/>
                  <a:pt x="2279390" y="141071"/>
                  <a:pt x="2279390" y="95356"/>
                </a:cubicBezTo>
                <a:cubicBezTo>
                  <a:pt x="2280231" y="95356"/>
                  <a:pt x="2281353" y="95356"/>
                  <a:pt x="2282194" y="95356"/>
                </a:cubicBezTo>
                <a:cubicBezTo>
                  <a:pt x="2282194" y="97319"/>
                  <a:pt x="2282194" y="99002"/>
                  <a:pt x="2282194" y="100965"/>
                </a:cubicBezTo>
                <a:cubicBezTo>
                  <a:pt x="2288642" y="108537"/>
                  <a:pt x="2284998" y="135742"/>
                  <a:pt x="2284998" y="148643"/>
                </a:cubicBezTo>
                <a:cubicBezTo>
                  <a:pt x="2284998" y="189590"/>
                  <a:pt x="2290325" y="226050"/>
                  <a:pt x="2290605" y="263631"/>
                </a:cubicBezTo>
                <a:cubicBezTo>
                  <a:pt x="2292568" y="263631"/>
                  <a:pt x="2294250" y="263631"/>
                  <a:pt x="2296212" y="263631"/>
                </a:cubicBezTo>
                <a:cubicBezTo>
                  <a:pt x="2297053" y="273447"/>
                  <a:pt x="2299857" y="274569"/>
                  <a:pt x="2301820" y="283263"/>
                </a:cubicBezTo>
                <a:cubicBezTo>
                  <a:pt x="2302661" y="283263"/>
                  <a:pt x="2303782" y="283263"/>
                  <a:pt x="2304623" y="283263"/>
                </a:cubicBezTo>
                <a:cubicBezTo>
                  <a:pt x="2304343" y="274569"/>
                  <a:pt x="2303222" y="262509"/>
                  <a:pt x="2307427" y="258022"/>
                </a:cubicBezTo>
                <a:cubicBezTo>
                  <a:pt x="2307147" y="267277"/>
                  <a:pt x="2309390" y="296164"/>
                  <a:pt x="2313034" y="300091"/>
                </a:cubicBezTo>
                <a:cubicBezTo>
                  <a:pt x="2313034" y="298127"/>
                  <a:pt x="2313034" y="296445"/>
                  <a:pt x="2313034" y="294481"/>
                </a:cubicBezTo>
                <a:cubicBezTo>
                  <a:pt x="2313876" y="294481"/>
                  <a:pt x="2314997" y="294481"/>
                  <a:pt x="2315838" y="294481"/>
                </a:cubicBezTo>
                <a:cubicBezTo>
                  <a:pt x="2321165" y="284665"/>
                  <a:pt x="2312193" y="268399"/>
                  <a:pt x="2318642" y="260826"/>
                </a:cubicBezTo>
                <a:cubicBezTo>
                  <a:pt x="2319483" y="266436"/>
                  <a:pt x="2320604" y="272045"/>
                  <a:pt x="2321445" y="277654"/>
                </a:cubicBezTo>
                <a:cubicBezTo>
                  <a:pt x="2322287" y="277654"/>
                  <a:pt x="2323408" y="277654"/>
                  <a:pt x="2324249" y="277654"/>
                </a:cubicBezTo>
                <a:cubicBezTo>
                  <a:pt x="2328455" y="289714"/>
                  <a:pt x="2319483" y="308785"/>
                  <a:pt x="2327053" y="316918"/>
                </a:cubicBezTo>
                <a:cubicBezTo>
                  <a:pt x="2327894" y="306541"/>
                  <a:pt x="2329015" y="296445"/>
                  <a:pt x="2329857" y="286068"/>
                </a:cubicBezTo>
                <a:cubicBezTo>
                  <a:pt x="2330698" y="286068"/>
                  <a:pt x="2331819" y="286068"/>
                  <a:pt x="2332660" y="286068"/>
                </a:cubicBezTo>
                <a:cubicBezTo>
                  <a:pt x="2333501" y="282422"/>
                  <a:pt x="2334623" y="278495"/>
                  <a:pt x="2335464" y="274849"/>
                </a:cubicBezTo>
                <a:cubicBezTo>
                  <a:pt x="2336305" y="274849"/>
                  <a:pt x="2337426" y="274849"/>
                  <a:pt x="2338268" y="274849"/>
                </a:cubicBezTo>
                <a:cubicBezTo>
                  <a:pt x="2337707" y="289714"/>
                  <a:pt x="2339669" y="312992"/>
                  <a:pt x="2346679" y="319723"/>
                </a:cubicBezTo>
                <a:cubicBezTo>
                  <a:pt x="2346679" y="316918"/>
                  <a:pt x="2346679" y="314113"/>
                  <a:pt x="2346679" y="311309"/>
                </a:cubicBezTo>
                <a:cubicBezTo>
                  <a:pt x="2347520" y="311309"/>
                  <a:pt x="2348641" y="311309"/>
                  <a:pt x="2349482" y="311309"/>
                </a:cubicBezTo>
                <a:cubicBezTo>
                  <a:pt x="2349482" y="317759"/>
                  <a:pt x="2349482" y="324490"/>
                  <a:pt x="2349482" y="330941"/>
                </a:cubicBezTo>
                <a:cubicBezTo>
                  <a:pt x="2352286" y="330941"/>
                  <a:pt x="2355090" y="330941"/>
                  <a:pt x="2357893" y="330941"/>
                </a:cubicBezTo>
                <a:cubicBezTo>
                  <a:pt x="2357893" y="327295"/>
                  <a:pt x="2357893" y="323369"/>
                  <a:pt x="2357893" y="319723"/>
                </a:cubicBezTo>
                <a:cubicBezTo>
                  <a:pt x="2358734" y="319723"/>
                  <a:pt x="2359856" y="319723"/>
                  <a:pt x="2360697" y="319723"/>
                </a:cubicBezTo>
                <a:cubicBezTo>
                  <a:pt x="2360417" y="328417"/>
                  <a:pt x="2359295" y="340477"/>
                  <a:pt x="2363501" y="344964"/>
                </a:cubicBezTo>
                <a:cubicBezTo>
                  <a:pt x="2363501" y="339355"/>
                  <a:pt x="2363501" y="333746"/>
                  <a:pt x="2363501" y="328136"/>
                </a:cubicBezTo>
                <a:cubicBezTo>
                  <a:pt x="2364342" y="328136"/>
                  <a:pt x="2365463" y="328136"/>
                  <a:pt x="2366304" y="328136"/>
                </a:cubicBezTo>
                <a:cubicBezTo>
                  <a:pt x="2366024" y="337672"/>
                  <a:pt x="2364342" y="353939"/>
                  <a:pt x="2369108" y="358987"/>
                </a:cubicBezTo>
                <a:cubicBezTo>
                  <a:pt x="2369108" y="357024"/>
                  <a:pt x="2369108" y="355341"/>
                  <a:pt x="2369108" y="353378"/>
                </a:cubicBezTo>
                <a:cubicBezTo>
                  <a:pt x="2369949" y="353378"/>
                  <a:pt x="2371071" y="353378"/>
                  <a:pt x="2371912" y="353378"/>
                </a:cubicBezTo>
                <a:cubicBezTo>
                  <a:pt x="2371912" y="349732"/>
                  <a:pt x="2371912" y="345805"/>
                  <a:pt x="2371912" y="342159"/>
                </a:cubicBezTo>
                <a:cubicBezTo>
                  <a:pt x="2372753" y="342159"/>
                  <a:pt x="2373874" y="342159"/>
                  <a:pt x="2374715" y="342159"/>
                </a:cubicBezTo>
                <a:cubicBezTo>
                  <a:pt x="2374715" y="347768"/>
                  <a:pt x="2374715" y="353378"/>
                  <a:pt x="2374715" y="358987"/>
                </a:cubicBezTo>
                <a:cubicBezTo>
                  <a:pt x="2375556" y="358987"/>
                  <a:pt x="2376678" y="358987"/>
                  <a:pt x="2377519" y="358987"/>
                </a:cubicBezTo>
                <a:cubicBezTo>
                  <a:pt x="2377799" y="353378"/>
                  <a:pt x="2380042" y="334026"/>
                  <a:pt x="2383126" y="330941"/>
                </a:cubicBezTo>
                <a:cubicBezTo>
                  <a:pt x="2383126" y="340196"/>
                  <a:pt x="2383126" y="349732"/>
                  <a:pt x="2383126" y="358987"/>
                </a:cubicBezTo>
                <a:cubicBezTo>
                  <a:pt x="2385930" y="359828"/>
                  <a:pt x="2388734" y="360950"/>
                  <a:pt x="2391537" y="361791"/>
                </a:cubicBezTo>
                <a:cubicBezTo>
                  <a:pt x="2391818" y="369083"/>
                  <a:pt x="2392659" y="371327"/>
                  <a:pt x="2394341" y="375814"/>
                </a:cubicBezTo>
                <a:cubicBezTo>
                  <a:pt x="2395182" y="375814"/>
                  <a:pt x="2396304" y="375814"/>
                  <a:pt x="2397145" y="375814"/>
                </a:cubicBezTo>
                <a:cubicBezTo>
                  <a:pt x="2397145" y="373851"/>
                  <a:pt x="2397145" y="372168"/>
                  <a:pt x="2397145" y="370205"/>
                </a:cubicBezTo>
                <a:cubicBezTo>
                  <a:pt x="2399107" y="371047"/>
                  <a:pt x="2400790" y="372168"/>
                  <a:pt x="2402752" y="373010"/>
                </a:cubicBezTo>
                <a:cubicBezTo>
                  <a:pt x="2402752" y="370205"/>
                  <a:pt x="2402752" y="367401"/>
                  <a:pt x="2402752" y="364596"/>
                </a:cubicBezTo>
                <a:cubicBezTo>
                  <a:pt x="2403593" y="364596"/>
                  <a:pt x="2404715" y="364596"/>
                  <a:pt x="2405556" y="364596"/>
                </a:cubicBezTo>
                <a:cubicBezTo>
                  <a:pt x="2407238" y="370205"/>
                  <a:pt x="2405276" y="367120"/>
                  <a:pt x="2408360" y="370205"/>
                </a:cubicBezTo>
                <a:cubicBezTo>
                  <a:pt x="2408360" y="364596"/>
                  <a:pt x="2408360" y="358987"/>
                  <a:pt x="2408360" y="353378"/>
                </a:cubicBezTo>
                <a:cubicBezTo>
                  <a:pt x="2409201" y="353378"/>
                  <a:pt x="2410322" y="353378"/>
                  <a:pt x="2411163" y="353378"/>
                </a:cubicBezTo>
                <a:cubicBezTo>
                  <a:pt x="2411163" y="357024"/>
                  <a:pt x="2411163" y="360950"/>
                  <a:pt x="2411163" y="364596"/>
                </a:cubicBezTo>
                <a:cubicBezTo>
                  <a:pt x="2412004" y="364596"/>
                  <a:pt x="2413126" y="364596"/>
                  <a:pt x="2413967" y="364596"/>
                </a:cubicBezTo>
                <a:cubicBezTo>
                  <a:pt x="2413967" y="361791"/>
                  <a:pt x="2413967" y="358987"/>
                  <a:pt x="2413967" y="356182"/>
                </a:cubicBezTo>
                <a:cubicBezTo>
                  <a:pt x="2414808" y="356182"/>
                  <a:pt x="2415929" y="356182"/>
                  <a:pt x="2416771" y="356182"/>
                </a:cubicBezTo>
                <a:cubicBezTo>
                  <a:pt x="2416771" y="358987"/>
                  <a:pt x="2416771" y="361791"/>
                  <a:pt x="2416771" y="364596"/>
                </a:cubicBezTo>
                <a:cubicBezTo>
                  <a:pt x="2417612" y="364596"/>
                  <a:pt x="2418733" y="364596"/>
                  <a:pt x="2419574" y="364596"/>
                </a:cubicBezTo>
                <a:cubicBezTo>
                  <a:pt x="2419574" y="354219"/>
                  <a:pt x="2419574" y="344123"/>
                  <a:pt x="2419574" y="333746"/>
                </a:cubicBezTo>
                <a:cubicBezTo>
                  <a:pt x="2421537" y="333746"/>
                  <a:pt x="2423219" y="333746"/>
                  <a:pt x="2425182" y="333746"/>
                </a:cubicBezTo>
                <a:cubicBezTo>
                  <a:pt x="2426023" y="319723"/>
                  <a:pt x="2427144" y="305700"/>
                  <a:pt x="2427985" y="291677"/>
                </a:cubicBezTo>
                <a:cubicBezTo>
                  <a:pt x="2428826" y="291677"/>
                  <a:pt x="2429948" y="291677"/>
                  <a:pt x="2430789" y="291677"/>
                </a:cubicBezTo>
                <a:cubicBezTo>
                  <a:pt x="2430789" y="293640"/>
                  <a:pt x="2430789" y="295323"/>
                  <a:pt x="2430789" y="297286"/>
                </a:cubicBezTo>
                <a:cubicBezTo>
                  <a:pt x="2431630" y="297286"/>
                  <a:pt x="2432752" y="297286"/>
                  <a:pt x="2433593" y="297286"/>
                </a:cubicBezTo>
                <a:cubicBezTo>
                  <a:pt x="2434434" y="303737"/>
                  <a:pt x="2435555" y="310467"/>
                  <a:pt x="2436396" y="316918"/>
                </a:cubicBezTo>
                <a:cubicBezTo>
                  <a:pt x="2437237" y="316918"/>
                  <a:pt x="2438359" y="316918"/>
                  <a:pt x="2439200" y="316918"/>
                </a:cubicBezTo>
                <a:cubicBezTo>
                  <a:pt x="2440882" y="311309"/>
                  <a:pt x="2438920" y="314394"/>
                  <a:pt x="2442004" y="311309"/>
                </a:cubicBezTo>
                <a:cubicBezTo>
                  <a:pt x="2442004" y="318881"/>
                  <a:pt x="2442004" y="326173"/>
                  <a:pt x="2442004" y="333746"/>
                </a:cubicBezTo>
                <a:cubicBezTo>
                  <a:pt x="2443966" y="334587"/>
                  <a:pt x="2445648" y="335709"/>
                  <a:pt x="2447611" y="336550"/>
                </a:cubicBezTo>
                <a:cubicBezTo>
                  <a:pt x="2447611" y="342159"/>
                  <a:pt x="2447611" y="347768"/>
                  <a:pt x="2447611" y="353378"/>
                </a:cubicBezTo>
                <a:cubicBezTo>
                  <a:pt x="2448452" y="353378"/>
                  <a:pt x="2449574" y="353378"/>
                  <a:pt x="2450415" y="353378"/>
                </a:cubicBezTo>
                <a:cubicBezTo>
                  <a:pt x="2450415" y="350573"/>
                  <a:pt x="2450415" y="347768"/>
                  <a:pt x="2450415" y="344964"/>
                </a:cubicBezTo>
                <a:cubicBezTo>
                  <a:pt x="2451256" y="344964"/>
                  <a:pt x="2452377" y="344964"/>
                  <a:pt x="2453218" y="344964"/>
                </a:cubicBezTo>
                <a:cubicBezTo>
                  <a:pt x="2453218" y="350573"/>
                  <a:pt x="2453218" y="356182"/>
                  <a:pt x="2453218" y="361791"/>
                </a:cubicBezTo>
                <a:cubicBezTo>
                  <a:pt x="2454059" y="361791"/>
                  <a:pt x="2455181" y="361791"/>
                  <a:pt x="2456022" y="361791"/>
                </a:cubicBezTo>
                <a:cubicBezTo>
                  <a:pt x="2455742" y="353097"/>
                  <a:pt x="2454620" y="341037"/>
                  <a:pt x="2458826" y="336550"/>
                </a:cubicBezTo>
                <a:cubicBezTo>
                  <a:pt x="2458826" y="340196"/>
                  <a:pt x="2458826" y="344123"/>
                  <a:pt x="2458826" y="347768"/>
                </a:cubicBezTo>
                <a:cubicBezTo>
                  <a:pt x="2459667" y="347768"/>
                  <a:pt x="2460788" y="347768"/>
                  <a:pt x="2461629" y="347768"/>
                </a:cubicBezTo>
                <a:cubicBezTo>
                  <a:pt x="2461629" y="322527"/>
                  <a:pt x="2461629" y="297286"/>
                  <a:pt x="2461629" y="272045"/>
                </a:cubicBezTo>
                <a:cubicBezTo>
                  <a:pt x="2461629" y="262509"/>
                  <a:pt x="2459947" y="249047"/>
                  <a:pt x="2464433" y="243999"/>
                </a:cubicBezTo>
                <a:cubicBezTo>
                  <a:pt x="2464153" y="254937"/>
                  <a:pt x="2461629" y="277093"/>
                  <a:pt x="2467237" y="283263"/>
                </a:cubicBezTo>
                <a:cubicBezTo>
                  <a:pt x="2467237" y="282422"/>
                  <a:pt x="2467237" y="281300"/>
                  <a:pt x="2467237" y="280458"/>
                </a:cubicBezTo>
                <a:cubicBezTo>
                  <a:pt x="2475648" y="270362"/>
                  <a:pt x="2466396" y="234744"/>
                  <a:pt x="2475648" y="224367"/>
                </a:cubicBezTo>
                <a:cubicBezTo>
                  <a:pt x="2475367" y="239512"/>
                  <a:pt x="2472283" y="298688"/>
                  <a:pt x="2478451" y="305700"/>
                </a:cubicBezTo>
                <a:cubicBezTo>
                  <a:pt x="2478451" y="300091"/>
                  <a:pt x="2478451" y="294481"/>
                  <a:pt x="2478451" y="288872"/>
                </a:cubicBezTo>
                <a:cubicBezTo>
                  <a:pt x="2479293" y="288872"/>
                  <a:pt x="2480414" y="288872"/>
                  <a:pt x="2481255" y="288872"/>
                </a:cubicBezTo>
                <a:cubicBezTo>
                  <a:pt x="2480975" y="300932"/>
                  <a:pt x="2477891" y="327015"/>
                  <a:pt x="2484059" y="333746"/>
                </a:cubicBezTo>
                <a:cubicBezTo>
                  <a:pt x="2484059" y="326173"/>
                  <a:pt x="2484059" y="318881"/>
                  <a:pt x="2484059" y="311309"/>
                </a:cubicBezTo>
                <a:cubicBezTo>
                  <a:pt x="2484900" y="311309"/>
                  <a:pt x="2486021" y="311309"/>
                  <a:pt x="2486862" y="311309"/>
                </a:cubicBezTo>
                <a:cubicBezTo>
                  <a:pt x="2486582" y="323088"/>
                  <a:pt x="2487143" y="342159"/>
                  <a:pt x="2492470" y="347768"/>
                </a:cubicBezTo>
                <a:cubicBezTo>
                  <a:pt x="2493311" y="343001"/>
                  <a:pt x="2494432" y="338513"/>
                  <a:pt x="2495274" y="333746"/>
                </a:cubicBezTo>
                <a:cubicBezTo>
                  <a:pt x="2496115" y="333746"/>
                  <a:pt x="2497236" y="333746"/>
                  <a:pt x="2498077" y="333746"/>
                </a:cubicBezTo>
                <a:cubicBezTo>
                  <a:pt x="2498077" y="328136"/>
                  <a:pt x="2498077" y="322527"/>
                  <a:pt x="2498077" y="316918"/>
                </a:cubicBezTo>
                <a:cubicBezTo>
                  <a:pt x="2498918" y="316918"/>
                  <a:pt x="2500040" y="316918"/>
                  <a:pt x="2500881" y="316918"/>
                </a:cubicBezTo>
                <a:cubicBezTo>
                  <a:pt x="2505927" y="299249"/>
                  <a:pt x="2498358" y="275130"/>
                  <a:pt x="2503685" y="260826"/>
                </a:cubicBezTo>
                <a:cubicBezTo>
                  <a:pt x="2504526" y="260826"/>
                  <a:pt x="2505647" y="260826"/>
                  <a:pt x="2506488" y="260826"/>
                </a:cubicBezTo>
                <a:cubicBezTo>
                  <a:pt x="2506488" y="286909"/>
                  <a:pt x="2506488" y="313272"/>
                  <a:pt x="2506488" y="339355"/>
                </a:cubicBezTo>
                <a:cubicBezTo>
                  <a:pt x="2510133" y="341318"/>
                  <a:pt x="2510133" y="343842"/>
                  <a:pt x="2512096" y="344964"/>
                </a:cubicBezTo>
                <a:cubicBezTo>
                  <a:pt x="2514058" y="344123"/>
                  <a:pt x="2515740" y="343001"/>
                  <a:pt x="2517703" y="342159"/>
                </a:cubicBezTo>
                <a:cubicBezTo>
                  <a:pt x="2517703" y="345805"/>
                  <a:pt x="2517703" y="349732"/>
                  <a:pt x="2517703" y="353378"/>
                </a:cubicBezTo>
                <a:cubicBezTo>
                  <a:pt x="2518544" y="353378"/>
                  <a:pt x="2519666" y="353378"/>
                  <a:pt x="2520507" y="353378"/>
                </a:cubicBezTo>
                <a:cubicBezTo>
                  <a:pt x="2520507" y="356182"/>
                  <a:pt x="2520507" y="358987"/>
                  <a:pt x="2520507" y="361791"/>
                </a:cubicBezTo>
                <a:cubicBezTo>
                  <a:pt x="2525273" y="364596"/>
                  <a:pt x="2529759" y="367401"/>
                  <a:pt x="2534525" y="370205"/>
                </a:cubicBezTo>
                <a:cubicBezTo>
                  <a:pt x="2535366" y="364596"/>
                  <a:pt x="2536488" y="358987"/>
                  <a:pt x="2537329" y="353378"/>
                </a:cubicBezTo>
                <a:cubicBezTo>
                  <a:pt x="2540413" y="356463"/>
                  <a:pt x="2538450" y="353378"/>
                  <a:pt x="2540132" y="358987"/>
                </a:cubicBezTo>
                <a:cubicBezTo>
                  <a:pt x="2542095" y="358987"/>
                  <a:pt x="2543777" y="358987"/>
                  <a:pt x="2545740" y="358987"/>
                </a:cubicBezTo>
                <a:cubicBezTo>
                  <a:pt x="2545740" y="357024"/>
                  <a:pt x="2545740" y="355341"/>
                  <a:pt x="2545740" y="353378"/>
                </a:cubicBezTo>
                <a:cubicBezTo>
                  <a:pt x="2546581" y="353378"/>
                  <a:pt x="2547702" y="353378"/>
                  <a:pt x="2548543" y="353378"/>
                </a:cubicBezTo>
                <a:cubicBezTo>
                  <a:pt x="2548543" y="358145"/>
                  <a:pt x="2548543" y="362633"/>
                  <a:pt x="2548543" y="367401"/>
                </a:cubicBezTo>
                <a:cubicBezTo>
                  <a:pt x="2549384" y="367401"/>
                  <a:pt x="2550506" y="367401"/>
                  <a:pt x="2551347" y="367401"/>
                </a:cubicBezTo>
                <a:cubicBezTo>
                  <a:pt x="2551067" y="358706"/>
                  <a:pt x="2549945" y="346647"/>
                  <a:pt x="2554151" y="342159"/>
                </a:cubicBezTo>
                <a:cubicBezTo>
                  <a:pt x="2553870" y="351414"/>
                  <a:pt x="2552469" y="365437"/>
                  <a:pt x="2556954" y="370205"/>
                </a:cubicBezTo>
                <a:cubicBezTo>
                  <a:pt x="2558637" y="363474"/>
                  <a:pt x="2557796" y="364876"/>
                  <a:pt x="2562562" y="361791"/>
                </a:cubicBezTo>
                <a:cubicBezTo>
                  <a:pt x="2562562" y="366559"/>
                  <a:pt x="2562562" y="371047"/>
                  <a:pt x="2562562" y="375814"/>
                </a:cubicBezTo>
                <a:cubicBezTo>
                  <a:pt x="2563403" y="375814"/>
                  <a:pt x="2564524" y="375814"/>
                  <a:pt x="2565365" y="375814"/>
                </a:cubicBezTo>
                <a:cubicBezTo>
                  <a:pt x="2565365" y="371047"/>
                  <a:pt x="2565365" y="366559"/>
                  <a:pt x="2565365" y="361791"/>
                </a:cubicBezTo>
                <a:cubicBezTo>
                  <a:pt x="2566207" y="361791"/>
                  <a:pt x="2567328" y="361791"/>
                  <a:pt x="2568169" y="361791"/>
                </a:cubicBezTo>
                <a:cubicBezTo>
                  <a:pt x="2569010" y="366559"/>
                  <a:pt x="2570132" y="371047"/>
                  <a:pt x="2570973" y="375814"/>
                </a:cubicBezTo>
                <a:cubicBezTo>
                  <a:pt x="2574057" y="373571"/>
                  <a:pt x="2571253" y="376095"/>
                  <a:pt x="2573777" y="373010"/>
                </a:cubicBezTo>
                <a:cubicBezTo>
                  <a:pt x="2574618" y="373010"/>
                  <a:pt x="2575739" y="373010"/>
                  <a:pt x="2576580" y="373010"/>
                </a:cubicBezTo>
                <a:cubicBezTo>
                  <a:pt x="2576580" y="370205"/>
                  <a:pt x="2576580" y="367401"/>
                  <a:pt x="2576580" y="364596"/>
                </a:cubicBezTo>
                <a:cubicBezTo>
                  <a:pt x="2577421" y="364596"/>
                  <a:pt x="2578543" y="364596"/>
                  <a:pt x="2579384" y="364596"/>
                </a:cubicBezTo>
                <a:cubicBezTo>
                  <a:pt x="2579384" y="366559"/>
                  <a:pt x="2579384" y="368242"/>
                  <a:pt x="2579384" y="370205"/>
                </a:cubicBezTo>
                <a:cubicBezTo>
                  <a:pt x="2580225" y="370205"/>
                  <a:pt x="2581346" y="370205"/>
                  <a:pt x="2582188" y="370205"/>
                </a:cubicBezTo>
                <a:cubicBezTo>
                  <a:pt x="2582188" y="373010"/>
                  <a:pt x="2582188" y="375814"/>
                  <a:pt x="2582188" y="378619"/>
                </a:cubicBezTo>
                <a:cubicBezTo>
                  <a:pt x="2583029" y="378619"/>
                  <a:pt x="2584150" y="378619"/>
                  <a:pt x="2584991" y="378619"/>
                </a:cubicBezTo>
                <a:cubicBezTo>
                  <a:pt x="2584991" y="374973"/>
                  <a:pt x="2584991" y="371047"/>
                  <a:pt x="2584991" y="367401"/>
                </a:cubicBezTo>
                <a:cubicBezTo>
                  <a:pt x="2585832" y="367401"/>
                  <a:pt x="2586954" y="367401"/>
                  <a:pt x="2587795" y="367401"/>
                </a:cubicBezTo>
                <a:cubicBezTo>
                  <a:pt x="2587795" y="368242"/>
                  <a:pt x="2587795" y="369364"/>
                  <a:pt x="2587795" y="370205"/>
                </a:cubicBezTo>
                <a:cubicBezTo>
                  <a:pt x="2588636" y="370205"/>
                  <a:pt x="2589758" y="370205"/>
                  <a:pt x="2590599" y="370205"/>
                </a:cubicBezTo>
                <a:cubicBezTo>
                  <a:pt x="2590599" y="373010"/>
                  <a:pt x="2590599" y="375814"/>
                  <a:pt x="2590599" y="378619"/>
                </a:cubicBezTo>
                <a:cubicBezTo>
                  <a:pt x="2591440" y="378619"/>
                  <a:pt x="2592561" y="378619"/>
                  <a:pt x="2593402" y="378619"/>
                </a:cubicBezTo>
                <a:cubicBezTo>
                  <a:pt x="2596486" y="375534"/>
                  <a:pt x="2593402" y="377497"/>
                  <a:pt x="2599010" y="375814"/>
                </a:cubicBezTo>
                <a:cubicBezTo>
                  <a:pt x="2598729" y="364876"/>
                  <a:pt x="2596206" y="342720"/>
                  <a:pt x="2601813" y="336550"/>
                </a:cubicBezTo>
                <a:cubicBezTo>
                  <a:pt x="2602654" y="343001"/>
                  <a:pt x="2603776" y="349732"/>
                  <a:pt x="2604617" y="356182"/>
                </a:cubicBezTo>
                <a:cubicBezTo>
                  <a:pt x="2605458" y="356182"/>
                  <a:pt x="2606580" y="356182"/>
                  <a:pt x="2607421" y="356182"/>
                </a:cubicBezTo>
                <a:cubicBezTo>
                  <a:pt x="2609944" y="353378"/>
                  <a:pt x="2612187" y="352256"/>
                  <a:pt x="2615832" y="350573"/>
                </a:cubicBezTo>
                <a:cubicBezTo>
                  <a:pt x="2615832" y="352536"/>
                  <a:pt x="2615832" y="354219"/>
                  <a:pt x="2615832" y="356182"/>
                </a:cubicBezTo>
                <a:cubicBezTo>
                  <a:pt x="2616673" y="356182"/>
                  <a:pt x="2617794" y="356182"/>
                  <a:pt x="2618635" y="356182"/>
                </a:cubicBezTo>
                <a:cubicBezTo>
                  <a:pt x="2618635" y="362633"/>
                  <a:pt x="2618635" y="369364"/>
                  <a:pt x="2618635" y="375814"/>
                </a:cubicBezTo>
                <a:cubicBezTo>
                  <a:pt x="2619196" y="377217"/>
                  <a:pt x="2622280" y="376095"/>
                  <a:pt x="2624243" y="384228"/>
                </a:cubicBezTo>
                <a:cubicBezTo>
                  <a:pt x="2625084" y="384228"/>
                  <a:pt x="2626205" y="384228"/>
                  <a:pt x="2627046" y="384228"/>
                </a:cubicBezTo>
                <a:cubicBezTo>
                  <a:pt x="2627046" y="380582"/>
                  <a:pt x="2627046" y="376656"/>
                  <a:pt x="2627046" y="373010"/>
                </a:cubicBezTo>
                <a:cubicBezTo>
                  <a:pt x="2627887" y="373010"/>
                  <a:pt x="2629009" y="373010"/>
                  <a:pt x="2629850" y="373010"/>
                </a:cubicBezTo>
                <a:cubicBezTo>
                  <a:pt x="2632093" y="381423"/>
                  <a:pt x="2631532" y="380302"/>
                  <a:pt x="2641065" y="381423"/>
                </a:cubicBezTo>
                <a:cubicBezTo>
                  <a:pt x="2641065" y="380582"/>
                  <a:pt x="2641065" y="379460"/>
                  <a:pt x="2641065" y="378619"/>
                </a:cubicBezTo>
                <a:cubicBezTo>
                  <a:pt x="2641906" y="378619"/>
                  <a:pt x="2643027" y="378619"/>
                  <a:pt x="2643868" y="378619"/>
                </a:cubicBezTo>
                <a:cubicBezTo>
                  <a:pt x="2645831" y="357024"/>
                  <a:pt x="2647513" y="335709"/>
                  <a:pt x="2649476" y="314113"/>
                </a:cubicBezTo>
                <a:cubicBezTo>
                  <a:pt x="2652279" y="316357"/>
                  <a:pt x="2652279" y="317479"/>
                  <a:pt x="2655083" y="319723"/>
                </a:cubicBezTo>
                <a:cubicBezTo>
                  <a:pt x="2655083" y="314113"/>
                  <a:pt x="2655083" y="308504"/>
                  <a:pt x="2655083" y="302895"/>
                </a:cubicBezTo>
                <a:cubicBezTo>
                  <a:pt x="2655924" y="302895"/>
                  <a:pt x="2657046" y="302895"/>
                  <a:pt x="2657887" y="302895"/>
                </a:cubicBezTo>
                <a:cubicBezTo>
                  <a:pt x="2657887" y="303737"/>
                  <a:pt x="2657887" y="304858"/>
                  <a:pt x="2657887" y="305700"/>
                </a:cubicBezTo>
                <a:cubicBezTo>
                  <a:pt x="2661812" y="304017"/>
                  <a:pt x="2659849" y="302334"/>
                  <a:pt x="2663494" y="300091"/>
                </a:cubicBezTo>
                <a:cubicBezTo>
                  <a:pt x="2663494" y="318881"/>
                  <a:pt x="2663494" y="337392"/>
                  <a:pt x="2663494" y="356182"/>
                </a:cubicBezTo>
                <a:cubicBezTo>
                  <a:pt x="2664335" y="356182"/>
                  <a:pt x="2665457" y="356182"/>
                  <a:pt x="2666298" y="356182"/>
                </a:cubicBezTo>
                <a:cubicBezTo>
                  <a:pt x="2666298" y="359828"/>
                  <a:pt x="2666298" y="363755"/>
                  <a:pt x="2666298" y="367401"/>
                </a:cubicBezTo>
                <a:cubicBezTo>
                  <a:pt x="2667139" y="367401"/>
                  <a:pt x="2668260" y="367401"/>
                  <a:pt x="2669102" y="367401"/>
                </a:cubicBezTo>
                <a:cubicBezTo>
                  <a:pt x="2672186" y="364316"/>
                  <a:pt x="2669102" y="366279"/>
                  <a:pt x="2674709" y="364596"/>
                </a:cubicBezTo>
                <a:cubicBezTo>
                  <a:pt x="2674709" y="371047"/>
                  <a:pt x="2674709" y="377778"/>
                  <a:pt x="2674709" y="384228"/>
                </a:cubicBezTo>
                <a:cubicBezTo>
                  <a:pt x="2677513" y="384228"/>
                  <a:pt x="2680316" y="384228"/>
                  <a:pt x="2683120" y="384228"/>
                </a:cubicBezTo>
                <a:cubicBezTo>
                  <a:pt x="2683120" y="380582"/>
                  <a:pt x="2683120" y="376656"/>
                  <a:pt x="2683120" y="373010"/>
                </a:cubicBezTo>
                <a:cubicBezTo>
                  <a:pt x="2683961" y="373010"/>
                  <a:pt x="2685083" y="373010"/>
                  <a:pt x="2685924" y="373010"/>
                </a:cubicBezTo>
                <a:cubicBezTo>
                  <a:pt x="2690409" y="357585"/>
                  <a:pt x="2684802" y="333465"/>
                  <a:pt x="2688727" y="319723"/>
                </a:cubicBezTo>
                <a:cubicBezTo>
                  <a:pt x="2688727" y="313272"/>
                  <a:pt x="2688727" y="306541"/>
                  <a:pt x="2688727" y="300091"/>
                </a:cubicBezTo>
                <a:cubicBezTo>
                  <a:pt x="2689568" y="300091"/>
                  <a:pt x="2690690" y="300091"/>
                  <a:pt x="2691531" y="300091"/>
                </a:cubicBezTo>
                <a:cubicBezTo>
                  <a:pt x="2691531" y="311309"/>
                  <a:pt x="2691531" y="322527"/>
                  <a:pt x="2691531" y="333746"/>
                </a:cubicBezTo>
                <a:cubicBezTo>
                  <a:pt x="2693494" y="333746"/>
                  <a:pt x="2695176" y="333746"/>
                  <a:pt x="2697138" y="333746"/>
                </a:cubicBezTo>
                <a:cubicBezTo>
                  <a:pt x="2697138" y="340196"/>
                  <a:pt x="2697138" y="346927"/>
                  <a:pt x="2697138" y="353378"/>
                </a:cubicBezTo>
                <a:cubicBezTo>
                  <a:pt x="2697979" y="353378"/>
                  <a:pt x="2699101" y="353378"/>
                  <a:pt x="2699942" y="353378"/>
                </a:cubicBezTo>
                <a:cubicBezTo>
                  <a:pt x="2699942" y="348610"/>
                  <a:pt x="2699942" y="344123"/>
                  <a:pt x="2699942" y="339355"/>
                </a:cubicBezTo>
                <a:cubicBezTo>
                  <a:pt x="2700783" y="339355"/>
                  <a:pt x="2701905" y="339355"/>
                  <a:pt x="2702746" y="339355"/>
                </a:cubicBezTo>
                <a:cubicBezTo>
                  <a:pt x="2703587" y="348610"/>
                  <a:pt x="2704708" y="358145"/>
                  <a:pt x="2705549" y="367401"/>
                </a:cubicBezTo>
                <a:cubicBezTo>
                  <a:pt x="2707512" y="367401"/>
                  <a:pt x="2709194" y="367401"/>
                  <a:pt x="2711157" y="367401"/>
                </a:cubicBezTo>
                <a:cubicBezTo>
                  <a:pt x="2711157" y="370205"/>
                  <a:pt x="2711157" y="373010"/>
                  <a:pt x="2711157" y="375814"/>
                </a:cubicBezTo>
                <a:cubicBezTo>
                  <a:pt x="2713119" y="374973"/>
                  <a:pt x="2714801" y="373851"/>
                  <a:pt x="2716764" y="373010"/>
                </a:cubicBezTo>
                <a:cubicBezTo>
                  <a:pt x="2716764" y="376656"/>
                  <a:pt x="2716764" y="380582"/>
                  <a:pt x="2716764" y="384228"/>
                </a:cubicBezTo>
                <a:cubicBezTo>
                  <a:pt x="2718727" y="384228"/>
                  <a:pt x="2720409" y="384228"/>
                  <a:pt x="2722371" y="384228"/>
                </a:cubicBezTo>
                <a:cubicBezTo>
                  <a:pt x="2722371" y="385069"/>
                  <a:pt x="2722371" y="386191"/>
                  <a:pt x="2722371" y="387033"/>
                </a:cubicBezTo>
                <a:cubicBezTo>
                  <a:pt x="2723213" y="387033"/>
                  <a:pt x="2724334" y="387033"/>
                  <a:pt x="2725175" y="387033"/>
                </a:cubicBezTo>
                <a:cubicBezTo>
                  <a:pt x="2725175" y="386191"/>
                  <a:pt x="2725175" y="385069"/>
                  <a:pt x="2725175" y="384228"/>
                </a:cubicBezTo>
                <a:cubicBezTo>
                  <a:pt x="2728820" y="384228"/>
                  <a:pt x="2732745" y="384228"/>
                  <a:pt x="2736390" y="384228"/>
                </a:cubicBezTo>
                <a:cubicBezTo>
                  <a:pt x="2736390" y="386191"/>
                  <a:pt x="2736390" y="387874"/>
                  <a:pt x="2736390" y="389837"/>
                </a:cubicBezTo>
                <a:cubicBezTo>
                  <a:pt x="2739194" y="388996"/>
                  <a:pt x="2741997" y="387874"/>
                  <a:pt x="2744801" y="387033"/>
                </a:cubicBezTo>
                <a:cubicBezTo>
                  <a:pt x="2745642" y="389837"/>
                  <a:pt x="2746763" y="392642"/>
                  <a:pt x="2747605" y="395446"/>
                </a:cubicBezTo>
                <a:cubicBezTo>
                  <a:pt x="2752371" y="393483"/>
                  <a:pt x="2756857" y="391800"/>
                  <a:pt x="2761623" y="389837"/>
                </a:cubicBezTo>
                <a:cubicBezTo>
                  <a:pt x="2761623" y="391800"/>
                  <a:pt x="2761623" y="393483"/>
                  <a:pt x="2761623" y="395446"/>
                </a:cubicBezTo>
                <a:cubicBezTo>
                  <a:pt x="2763586" y="394605"/>
                  <a:pt x="2765268" y="393483"/>
                  <a:pt x="2767230" y="392642"/>
                </a:cubicBezTo>
                <a:cubicBezTo>
                  <a:pt x="2773679" y="395727"/>
                  <a:pt x="2781249" y="399653"/>
                  <a:pt x="2789660" y="401056"/>
                </a:cubicBezTo>
                <a:cubicBezTo>
                  <a:pt x="2789660" y="403019"/>
                  <a:pt x="2789660" y="404702"/>
                  <a:pt x="2789660" y="406665"/>
                </a:cubicBezTo>
                <a:cubicBezTo>
                  <a:pt x="2782090" y="407506"/>
                  <a:pt x="2774800" y="408628"/>
                  <a:pt x="2767230" y="409469"/>
                </a:cubicBezTo>
                <a:cubicBezTo>
                  <a:pt x="2767230" y="410311"/>
                  <a:pt x="2767230" y="411433"/>
                  <a:pt x="2767230" y="412274"/>
                </a:cubicBezTo>
                <a:cubicBezTo>
                  <a:pt x="2764427" y="413115"/>
                  <a:pt x="2761623" y="414237"/>
                  <a:pt x="2758819" y="415079"/>
                </a:cubicBezTo>
                <a:cubicBezTo>
                  <a:pt x="2757978" y="413115"/>
                  <a:pt x="2756857" y="411433"/>
                  <a:pt x="2756016" y="409469"/>
                </a:cubicBezTo>
                <a:cubicBezTo>
                  <a:pt x="2750408" y="411433"/>
                  <a:pt x="2744801" y="413115"/>
                  <a:pt x="2739194" y="415079"/>
                </a:cubicBezTo>
                <a:cubicBezTo>
                  <a:pt x="2739194" y="414237"/>
                  <a:pt x="2739194" y="413115"/>
                  <a:pt x="2739194" y="412274"/>
                </a:cubicBezTo>
                <a:cubicBezTo>
                  <a:pt x="2738352" y="412274"/>
                  <a:pt x="2737231" y="412274"/>
                  <a:pt x="2736390" y="412274"/>
                </a:cubicBezTo>
                <a:cubicBezTo>
                  <a:pt x="2736390" y="415079"/>
                  <a:pt x="2736390" y="417883"/>
                  <a:pt x="2736390" y="420688"/>
                </a:cubicBezTo>
                <a:cubicBezTo>
                  <a:pt x="2732745" y="422651"/>
                  <a:pt x="2728820" y="424334"/>
                  <a:pt x="2725175" y="426297"/>
                </a:cubicBezTo>
                <a:cubicBezTo>
                  <a:pt x="2725175" y="423492"/>
                  <a:pt x="2725175" y="420688"/>
                  <a:pt x="2725175" y="417883"/>
                </a:cubicBezTo>
                <a:cubicBezTo>
                  <a:pt x="2724334" y="417883"/>
                  <a:pt x="2723213" y="417883"/>
                  <a:pt x="2722371" y="417883"/>
                </a:cubicBezTo>
                <a:cubicBezTo>
                  <a:pt x="2722371" y="419846"/>
                  <a:pt x="2722371" y="421529"/>
                  <a:pt x="2722371" y="423492"/>
                </a:cubicBezTo>
                <a:cubicBezTo>
                  <a:pt x="2720409" y="422651"/>
                  <a:pt x="2718727" y="421529"/>
                  <a:pt x="2716764" y="420688"/>
                </a:cubicBezTo>
                <a:cubicBezTo>
                  <a:pt x="2716764" y="423492"/>
                  <a:pt x="2716764" y="426297"/>
                  <a:pt x="2716764" y="429101"/>
                </a:cubicBezTo>
                <a:cubicBezTo>
                  <a:pt x="2714801" y="429101"/>
                  <a:pt x="2713119" y="429101"/>
                  <a:pt x="2711157" y="429101"/>
                </a:cubicBezTo>
                <a:cubicBezTo>
                  <a:pt x="2711157" y="431065"/>
                  <a:pt x="2711157" y="432747"/>
                  <a:pt x="2711157" y="434711"/>
                </a:cubicBezTo>
                <a:cubicBezTo>
                  <a:pt x="2709194" y="434711"/>
                  <a:pt x="2707512" y="434711"/>
                  <a:pt x="2705549" y="434711"/>
                </a:cubicBezTo>
                <a:cubicBezTo>
                  <a:pt x="2704708" y="440039"/>
                  <a:pt x="2703026" y="439759"/>
                  <a:pt x="2702746" y="440320"/>
                </a:cubicBezTo>
                <a:cubicBezTo>
                  <a:pt x="2702746" y="450697"/>
                  <a:pt x="2702746" y="460793"/>
                  <a:pt x="2702746" y="471170"/>
                </a:cubicBezTo>
                <a:cubicBezTo>
                  <a:pt x="2700783" y="470329"/>
                  <a:pt x="2699101" y="469207"/>
                  <a:pt x="2697138" y="468366"/>
                </a:cubicBezTo>
                <a:cubicBezTo>
                  <a:pt x="2697138" y="473975"/>
                  <a:pt x="2697138" y="479584"/>
                  <a:pt x="2697138" y="485193"/>
                </a:cubicBezTo>
                <a:cubicBezTo>
                  <a:pt x="2695176" y="485193"/>
                  <a:pt x="2693494" y="485193"/>
                  <a:pt x="2691531" y="485193"/>
                </a:cubicBezTo>
                <a:cubicBezTo>
                  <a:pt x="2691811" y="495851"/>
                  <a:pt x="2694054" y="516044"/>
                  <a:pt x="2688727" y="521653"/>
                </a:cubicBezTo>
                <a:cubicBezTo>
                  <a:pt x="2687886" y="489961"/>
                  <a:pt x="2686765" y="457989"/>
                  <a:pt x="2685924" y="426297"/>
                </a:cubicBezTo>
                <a:cubicBezTo>
                  <a:pt x="2683120" y="425455"/>
                  <a:pt x="2680316" y="424334"/>
                  <a:pt x="2677513" y="423492"/>
                </a:cubicBezTo>
                <a:cubicBezTo>
                  <a:pt x="2677513" y="422651"/>
                  <a:pt x="2677513" y="421529"/>
                  <a:pt x="2677513" y="420688"/>
                </a:cubicBezTo>
                <a:cubicBezTo>
                  <a:pt x="2676672" y="420688"/>
                  <a:pt x="2675550" y="420688"/>
                  <a:pt x="2674709" y="420688"/>
                </a:cubicBezTo>
                <a:cubicBezTo>
                  <a:pt x="2673868" y="426297"/>
                  <a:pt x="2672746" y="431906"/>
                  <a:pt x="2671905" y="437515"/>
                </a:cubicBezTo>
                <a:cubicBezTo>
                  <a:pt x="2669943" y="437515"/>
                  <a:pt x="2668260" y="437515"/>
                  <a:pt x="2666298" y="437515"/>
                </a:cubicBezTo>
                <a:cubicBezTo>
                  <a:pt x="2666298" y="441161"/>
                  <a:pt x="2666298" y="445088"/>
                  <a:pt x="2666298" y="448734"/>
                </a:cubicBezTo>
                <a:cubicBezTo>
                  <a:pt x="2665457" y="448734"/>
                  <a:pt x="2664335" y="448734"/>
                  <a:pt x="2663494" y="448734"/>
                </a:cubicBezTo>
                <a:cubicBezTo>
                  <a:pt x="2663494" y="456306"/>
                  <a:pt x="2663494" y="463598"/>
                  <a:pt x="2663494" y="471170"/>
                </a:cubicBezTo>
                <a:cubicBezTo>
                  <a:pt x="2663494" y="487156"/>
                  <a:pt x="2662933" y="503984"/>
                  <a:pt x="2660691" y="516044"/>
                </a:cubicBezTo>
                <a:cubicBezTo>
                  <a:pt x="2659849" y="516044"/>
                  <a:pt x="2658728" y="516044"/>
                  <a:pt x="2657887" y="516044"/>
                </a:cubicBezTo>
                <a:cubicBezTo>
                  <a:pt x="2655924" y="502021"/>
                  <a:pt x="2654242" y="487998"/>
                  <a:pt x="2652279" y="473975"/>
                </a:cubicBezTo>
                <a:cubicBezTo>
                  <a:pt x="2651438" y="473975"/>
                  <a:pt x="2650317" y="473975"/>
                  <a:pt x="2649476" y="473975"/>
                </a:cubicBezTo>
                <a:cubicBezTo>
                  <a:pt x="2647794" y="479584"/>
                  <a:pt x="2649756" y="476499"/>
                  <a:pt x="2646672" y="479584"/>
                </a:cubicBezTo>
                <a:cubicBezTo>
                  <a:pt x="2646672" y="462756"/>
                  <a:pt x="2646672" y="445929"/>
                  <a:pt x="2646672" y="429101"/>
                </a:cubicBezTo>
                <a:cubicBezTo>
                  <a:pt x="2645831" y="429101"/>
                  <a:pt x="2644710" y="429101"/>
                  <a:pt x="2643868" y="429101"/>
                </a:cubicBezTo>
                <a:cubicBezTo>
                  <a:pt x="2643868" y="426297"/>
                  <a:pt x="2643868" y="423492"/>
                  <a:pt x="2643868" y="420688"/>
                </a:cubicBezTo>
                <a:cubicBezTo>
                  <a:pt x="2640224" y="420688"/>
                  <a:pt x="2636298" y="420688"/>
                  <a:pt x="2632654" y="420688"/>
                </a:cubicBezTo>
                <a:cubicBezTo>
                  <a:pt x="2632654" y="422651"/>
                  <a:pt x="2632654" y="424334"/>
                  <a:pt x="2632654" y="426297"/>
                </a:cubicBezTo>
                <a:cubicBezTo>
                  <a:pt x="2629850" y="425455"/>
                  <a:pt x="2627046" y="424334"/>
                  <a:pt x="2624243" y="423492"/>
                </a:cubicBezTo>
                <a:cubicBezTo>
                  <a:pt x="2624243" y="429101"/>
                  <a:pt x="2624243" y="434711"/>
                  <a:pt x="2624243" y="440320"/>
                </a:cubicBezTo>
                <a:cubicBezTo>
                  <a:pt x="2623402" y="440320"/>
                  <a:pt x="2622280" y="440320"/>
                  <a:pt x="2621439" y="440320"/>
                </a:cubicBezTo>
                <a:cubicBezTo>
                  <a:pt x="2621439" y="439478"/>
                  <a:pt x="2621439" y="438357"/>
                  <a:pt x="2621439" y="437515"/>
                </a:cubicBezTo>
                <a:cubicBezTo>
                  <a:pt x="2619196" y="432467"/>
                  <a:pt x="2618635" y="448734"/>
                  <a:pt x="2618635" y="448734"/>
                </a:cubicBezTo>
                <a:cubicBezTo>
                  <a:pt x="2617794" y="448734"/>
                  <a:pt x="2616673" y="448734"/>
                  <a:pt x="2615832" y="448734"/>
                </a:cubicBezTo>
                <a:cubicBezTo>
                  <a:pt x="2615832" y="446770"/>
                  <a:pt x="2615832" y="445088"/>
                  <a:pt x="2615832" y="443124"/>
                </a:cubicBezTo>
                <a:cubicBezTo>
                  <a:pt x="2610224" y="442844"/>
                  <a:pt x="2613308" y="447892"/>
                  <a:pt x="2610224" y="443124"/>
                </a:cubicBezTo>
                <a:cubicBezTo>
                  <a:pt x="2609383" y="443124"/>
                  <a:pt x="2608262" y="443124"/>
                  <a:pt x="2607421" y="443124"/>
                </a:cubicBezTo>
                <a:cubicBezTo>
                  <a:pt x="2607421" y="448734"/>
                  <a:pt x="2607421" y="454343"/>
                  <a:pt x="2607421" y="459952"/>
                </a:cubicBezTo>
                <a:cubicBezTo>
                  <a:pt x="2604337" y="463037"/>
                  <a:pt x="2606299" y="459952"/>
                  <a:pt x="2604617" y="465561"/>
                </a:cubicBezTo>
                <a:cubicBezTo>
                  <a:pt x="2603776" y="465561"/>
                  <a:pt x="2602654" y="465561"/>
                  <a:pt x="2601813" y="465561"/>
                </a:cubicBezTo>
                <a:cubicBezTo>
                  <a:pt x="2601813" y="457989"/>
                  <a:pt x="2601813" y="450697"/>
                  <a:pt x="2601813" y="443124"/>
                </a:cubicBezTo>
                <a:cubicBezTo>
                  <a:pt x="2600972" y="443124"/>
                  <a:pt x="2599851" y="443124"/>
                  <a:pt x="2599010" y="443124"/>
                </a:cubicBezTo>
                <a:cubicBezTo>
                  <a:pt x="2599010" y="441161"/>
                  <a:pt x="2599010" y="439478"/>
                  <a:pt x="2599010" y="437515"/>
                </a:cubicBezTo>
                <a:cubicBezTo>
                  <a:pt x="2598169" y="437515"/>
                  <a:pt x="2597047" y="437515"/>
                  <a:pt x="2596206" y="437515"/>
                </a:cubicBezTo>
                <a:cubicBezTo>
                  <a:pt x="2596206" y="432747"/>
                  <a:pt x="2596206" y="428260"/>
                  <a:pt x="2596206" y="423492"/>
                </a:cubicBezTo>
                <a:cubicBezTo>
                  <a:pt x="2595365" y="423492"/>
                  <a:pt x="2594243" y="423492"/>
                  <a:pt x="2593402" y="423492"/>
                </a:cubicBezTo>
                <a:cubicBezTo>
                  <a:pt x="2593402" y="424334"/>
                  <a:pt x="2593402" y="425455"/>
                  <a:pt x="2593402" y="426297"/>
                </a:cubicBezTo>
                <a:cubicBezTo>
                  <a:pt x="2592561" y="426297"/>
                  <a:pt x="2591440" y="426297"/>
                  <a:pt x="2590599" y="426297"/>
                </a:cubicBezTo>
                <a:cubicBezTo>
                  <a:pt x="2589758" y="431906"/>
                  <a:pt x="2588636" y="437515"/>
                  <a:pt x="2587795" y="443124"/>
                </a:cubicBezTo>
                <a:cubicBezTo>
                  <a:pt x="2586954" y="443124"/>
                  <a:pt x="2585832" y="443124"/>
                  <a:pt x="2584991" y="443124"/>
                </a:cubicBezTo>
                <a:cubicBezTo>
                  <a:pt x="2584991" y="439478"/>
                  <a:pt x="2584991" y="435552"/>
                  <a:pt x="2584991" y="431906"/>
                </a:cubicBezTo>
                <a:cubicBezTo>
                  <a:pt x="2582188" y="432747"/>
                  <a:pt x="2579384" y="433869"/>
                  <a:pt x="2576580" y="434711"/>
                </a:cubicBezTo>
                <a:cubicBezTo>
                  <a:pt x="2576580" y="431065"/>
                  <a:pt x="2576580" y="427138"/>
                  <a:pt x="2576580" y="423492"/>
                </a:cubicBezTo>
                <a:cubicBezTo>
                  <a:pt x="2575739" y="423492"/>
                  <a:pt x="2574618" y="423492"/>
                  <a:pt x="2573777" y="423492"/>
                </a:cubicBezTo>
                <a:cubicBezTo>
                  <a:pt x="2573777" y="427138"/>
                  <a:pt x="2573777" y="431065"/>
                  <a:pt x="2573777" y="434711"/>
                </a:cubicBezTo>
                <a:cubicBezTo>
                  <a:pt x="2572935" y="434711"/>
                  <a:pt x="2571814" y="434711"/>
                  <a:pt x="2570973" y="434711"/>
                </a:cubicBezTo>
                <a:cubicBezTo>
                  <a:pt x="2569291" y="429101"/>
                  <a:pt x="2571253" y="432186"/>
                  <a:pt x="2568169" y="429101"/>
                </a:cubicBezTo>
                <a:cubicBezTo>
                  <a:pt x="2568169" y="434711"/>
                  <a:pt x="2568169" y="440320"/>
                  <a:pt x="2568169" y="445929"/>
                </a:cubicBezTo>
                <a:cubicBezTo>
                  <a:pt x="2567328" y="445929"/>
                  <a:pt x="2566207" y="445929"/>
                  <a:pt x="2565365" y="445929"/>
                </a:cubicBezTo>
                <a:cubicBezTo>
                  <a:pt x="2565365" y="440320"/>
                  <a:pt x="2565365" y="434711"/>
                  <a:pt x="2565365" y="429101"/>
                </a:cubicBezTo>
                <a:cubicBezTo>
                  <a:pt x="2564524" y="429101"/>
                  <a:pt x="2563403" y="429101"/>
                  <a:pt x="2562562" y="429101"/>
                </a:cubicBezTo>
                <a:cubicBezTo>
                  <a:pt x="2559478" y="432186"/>
                  <a:pt x="2562562" y="430223"/>
                  <a:pt x="2556954" y="431906"/>
                </a:cubicBezTo>
                <a:cubicBezTo>
                  <a:pt x="2556954" y="432747"/>
                  <a:pt x="2556954" y="433869"/>
                  <a:pt x="2556954" y="434711"/>
                </a:cubicBezTo>
                <a:cubicBezTo>
                  <a:pt x="2556113" y="434711"/>
                  <a:pt x="2554992" y="434711"/>
                  <a:pt x="2554151" y="434711"/>
                </a:cubicBezTo>
                <a:cubicBezTo>
                  <a:pt x="2554151" y="443966"/>
                  <a:pt x="2554151" y="453501"/>
                  <a:pt x="2554151" y="462756"/>
                </a:cubicBezTo>
                <a:cubicBezTo>
                  <a:pt x="2553310" y="462756"/>
                  <a:pt x="2552188" y="462756"/>
                  <a:pt x="2551347" y="462756"/>
                </a:cubicBezTo>
                <a:cubicBezTo>
                  <a:pt x="2551347" y="452660"/>
                  <a:pt x="2549945" y="447612"/>
                  <a:pt x="2548543" y="440320"/>
                </a:cubicBezTo>
                <a:cubicBezTo>
                  <a:pt x="2547702" y="440320"/>
                  <a:pt x="2546581" y="440320"/>
                  <a:pt x="2545740" y="440320"/>
                </a:cubicBezTo>
                <a:cubicBezTo>
                  <a:pt x="2544899" y="446770"/>
                  <a:pt x="2543777" y="453501"/>
                  <a:pt x="2542936" y="459952"/>
                </a:cubicBezTo>
                <a:cubicBezTo>
                  <a:pt x="2542095" y="459952"/>
                  <a:pt x="2540973" y="459952"/>
                  <a:pt x="2540132" y="459952"/>
                </a:cubicBezTo>
                <a:cubicBezTo>
                  <a:pt x="2540132" y="459110"/>
                  <a:pt x="2540132" y="457989"/>
                  <a:pt x="2540132" y="457147"/>
                </a:cubicBezTo>
                <a:cubicBezTo>
                  <a:pt x="2539291" y="457147"/>
                  <a:pt x="2538170" y="457147"/>
                  <a:pt x="2537329" y="457147"/>
                </a:cubicBezTo>
                <a:cubicBezTo>
                  <a:pt x="2535647" y="454623"/>
                  <a:pt x="2539291" y="442003"/>
                  <a:pt x="2531721" y="448734"/>
                </a:cubicBezTo>
                <a:cubicBezTo>
                  <a:pt x="2531721" y="445088"/>
                  <a:pt x="2531721" y="441161"/>
                  <a:pt x="2531721" y="437515"/>
                </a:cubicBezTo>
                <a:cubicBezTo>
                  <a:pt x="2530880" y="437515"/>
                  <a:pt x="2529759" y="437515"/>
                  <a:pt x="2528918" y="437515"/>
                </a:cubicBezTo>
                <a:cubicBezTo>
                  <a:pt x="2528918" y="443124"/>
                  <a:pt x="2528918" y="448734"/>
                  <a:pt x="2528918" y="454343"/>
                </a:cubicBezTo>
                <a:cubicBezTo>
                  <a:pt x="2528077" y="454343"/>
                  <a:pt x="2526955" y="454343"/>
                  <a:pt x="2526114" y="454343"/>
                </a:cubicBezTo>
                <a:cubicBezTo>
                  <a:pt x="2526114" y="449575"/>
                  <a:pt x="2526114" y="445088"/>
                  <a:pt x="2526114" y="440320"/>
                </a:cubicBezTo>
                <a:cubicBezTo>
                  <a:pt x="2525273" y="440320"/>
                  <a:pt x="2524151" y="440320"/>
                  <a:pt x="2523310" y="440320"/>
                </a:cubicBezTo>
                <a:cubicBezTo>
                  <a:pt x="2522469" y="445929"/>
                  <a:pt x="2521348" y="451538"/>
                  <a:pt x="2520507" y="457147"/>
                </a:cubicBezTo>
                <a:cubicBezTo>
                  <a:pt x="2519666" y="457147"/>
                  <a:pt x="2518544" y="457147"/>
                  <a:pt x="2517703" y="457147"/>
                </a:cubicBezTo>
                <a:cubicBezTo>
                  <a:pt x="2513778" y="468085"/>
                  <a:pt x="2519946" y="474536"/>
                  <a:pt x="2512096" y="482389"/>
                </a:cubicBezTo>
                <a:cubicBezTo>
                  <a:pt x="2512096" y="474816"/>
                  <a:pt x="2512096" y="467524"/>
                  <a:pt x="2512096" y="459952"/>
                </a:cubicBezTo>
                <a:cubicBezTo>
                  <a:pt x="2511255" y="459952"/>
                  <a:pt x="2510133" y="459952"/>
                  <a:pt x="2509292" y="459952"/>
                </a:cubicBezTo>
                <a:cubicBezTo>
                  <a:pt x="2509292" y="463598"/>
                  <a:pt x="2509292" y="467524"/>
                  <a:pt x="2509292" y="471170"/>
                </a:cubicBezTo>
                <a:cubicBezTo>
                  <a:pt x="2508451" y="471170"/>
                  <a:pt x="2507329" y="471170"/>
                  <a:pt x="2506488" y="471170"/>
                </a:cubicBezTo>
                <a:cubicBezTo>
                  <a:pt x="2506488" y="485193"/>
                  <a:pt x="2506488" y="499216"/>
                  <a:pt x="2506488" y="513239"/>
                </a:cubicBezTo>
                <a:cubicBezTo>
                  <a:pt x="2505647" y="513239"/>
                  <a:pt x="2504526" y="513239"/>
                  <a:pt x="2503685" y="513239"/>
                </a:cubicBezTo>
                <a:cubicBezTo>
                  <a:pt x="2503685" y="519690"/>
                  <a:pt x="2503685" y="526421"/>
                  <a:pt x="2503685" y="532871"/>
                </a:cubicBezTo>
                <a:cubicBezTo>
                  <a:pt x="2502843" y="532871"/>
                  <a:pt x="2501722" y="532871"/>
                  <a:pt x="2500881" y="532871"/>
                </a:cubicBezTo>
                <a:cubicBezTo>
                  <a:pt x="2500040" y="513239"/>
                  <a:pt x="2498918" y="493607"/>
                  <a:pt x="2498077" y="473975"/>
                </a:cubicBezTo>
                <a:cubicBezTo>
                  <a:pt x="2498077" y="464720"/>
                  <a:pt x="2499759" y="450977"/>
                  <a:pt x="2495274" y="445929"/>
                </a:cubicBezTo>
                <a:cubicBezTo>
                  <a:pt x="2494432" y="452379"/>
                  <a:pt x="2493311" y="459110"/>
                  <a:pt x="2492470" y="465561"/>
                </a:cubicBezTo>
                <a:cubicBezTo>
                  <a:pt x="2491629" y="465561"/>
                  <a:pt x="2490507" y="465561"/>
                  <a:pt x="2489666" y="465561"/>
                </a:cubicBezTo>
                <a:cubicBezTo>
                  <a:pt x="2489666" y="464720"/>
                  <a:pt x="2489666" y="463598"/>
                  <a:pt x="2489666" y="462756"/>
                </a:cubicBezTo>
                <a:cubicBezTo>
                  <a:pt x="2488825" y="462756"/>
                  <a:pt x="2487704" y="462756"/>
                  <a:pt x="2486862" y="462756"/>
                </a:cubicBezTo>
                <a:cubicBezTo>
                  <a:pt x="2486862" y="459952"/>
                  <a:pt x="2486862" y="457147"/>
                  <a:pt x="2486862" y="454343"/>
                </a:cubicBezTo>
                <a:cubicBezTo>
                  <a:pt x="2486021" y="454343"/>
                  <a:pt x="2484900" y="454343"/>
                  <a:pt x="2484059" y="454343"/>
                </a:cubicBezTo>
                <a:cubicBezTo>
                  <a:pt x="2481255" y="478743"/>
                  <a:pt x="2478451" y="502862"/>
                  <a:pt x="2475648" y="527262"/>
                </a:cubicBezTo>
                <a:cubicBezTo>
                  <a:pt x="2475367" y="539041"/>
                  <a:pt x="2479012" y="562600"/>
                  <a:pt x="2472844" y="569331"/>
                </a:cubicBezTo>
                <a:cubicBezTo>
                  <a:pt x="2473405" y="551381"/>
                  <a:pt x="2471442" y="503984"/>
                  <a:pt x="2464433" y="496411"/>
                </a:cubicBezTo>
                <a:cubicBezTo>
                  <a:pt x="2464713" y="506508"/>
                  <a:pt x="2466676" y="524738"/>
                  <a:pt x="2461629" y="530066"/>
                </a:cubicBezTo>
                <a:cubicBezTo>
                  <a:pt x="2461910" y="519129"/>
                  <a:pt x="2465555" y="464720"/>
                  <a:pt x="2456022" y="473975"/>
                </a:cubicBezTo>
                <a:cubicBezTo>
                  <a:pt x="2451817" y="462196"/>
                  <a:pt x="2459106" y="454062"/>
                  <a:pt x="2450415" y="445929"/>
                </a:cubicBezTo>
                <a:cubicBezTo>
                  <a:pt x="2447611" y="463598"/>
                  <a:pt x="2444807" y="481547"/>
                  <a:pt x="2442004" y="499216"/>
                </a:cubicBezTo>
                <a:cubicBezTo>
                  <a:pt x="2440041" y="499216"/>
                  <a:pt x="2438359" y="499216"/>
                  <a:pt x="2436396" y="499216"/>
                </a:cubicBezTo>
                <a:cubicBezTo>
                  <a:pt x="2436396" y="506788"/>
                  <a:pt x="2436396" y="514080"/>
                  <a:pt x="2436396" y="521653"/>
                </a:cubicBezTo>
                <a:cubicBezTo>
                  <a:pt x="2435555" y="521653"/>
                  <a:pt x="2434434" y="521653"/>
                  <a:pt x="2433593" y="521653"/>
                </a:cubicBezTo>
                <a:cubicBezTo>
                  <a:pt x="2433593" y="518007"/>
                  <a:pt x="2433593" y="514080"/>
                  <a:pt x="2433593" y="510434"/>
                </a:cubicBezTo>
                <a:cubicBezTo>
                  <a:pt x="2432752" y="510434"/>
                  <a:pt x="2431630" y="510434"/>
                  <a:pt x="2430789" y="510434"/>
                </a:cubicBezTo>
                <a:cubicBezTo>
                  <a:pt x="2430789" y="514080"/>
                  <a:pt x="2430789" y="518007"/>
                  <a:pt x="2430789" y="521653"/>
                </a:cubicBezTo>
                <a:cubicBezTo>
                  <a:pt x="2429948" y="521653"/>
                  <a:pt x="2428826" y="521653"/>
                  <a:pt x="2427985" y="521653"/>
                </a:cubicBezTo>
                <a:cubicBezTo>
                  <a:pt x="2428266" y="500338"/>
                  <a:pt x="2424060" y="486315"/>
                  <a:pt x="2419574" y="471170"/>
                </a:cubicBezTo>
                <a:cubicBezTo>
                  <a:pt x="2419574" y="461915"/>
                  <a:pt x="2419574" y="452379"/>
                  <a:pt x="2419574" y="443124"/>
                </a:cubicBezTo>
                <a:cubicBezTo>
                  <a:pt x="2418733" y="443124"/>
                  <a:pt x="2417612" y="443124"/>
                  <a:pt x="2416771" y="443124"/>
                </a:cubicBezTo>
                <a:cubicBezTo>
                  <a:pt x="2416771" y="441161"/>
                  <a:pt x="2416771" y="439478"/>
                  <a:pt x="2416771" y="437515"/>
                </a:cubicBezTo>
                <a:cubicBezTo>
                  <a:pt x="2415929" y="437515"/>
                  <a:pt x="2414808" y="437515"/>
                  <a:pt x="2413967" y="437515"/>
                </a:cubicBezTo>
                <a:cubicBezTo>
                  <a:pt x="2413967" y="442283"/>
                  <a:pt x="2413967" y="446770"/>
                  <a:pt x="2413967" y="451538"/>
                </a:cubicBezTo>
                <a:cubicBezTo>
                  <a:pt x="2413126" y="451538"/>
                  <a:pt x="2412004" y="451538"/>
                  <a:pt x="2411163" y="451538"/>
                </a:cubicBezTo>
                <a:cubicBezTo>
                  <a:pt x="2409481" y="445929"/>
                  <a:pt x="2411443" y="449014"/>
                  <a:pt x="2408360" y="445929"/>
                </a:cubicBezTo>
                <a:cubicBezTo>
                  <a:pt x="2408360" y="449575"/>
                  <a:pt x="2408360" y="453501"/>
                  <a:pt x="2408360" y="457147"/>
                </a:cubicBezTo>
                <a:cubicBezTo>
                  <a:pt x="2407518" y="457147"/>
                  <a:pt x="2406397" y="457147"/>
                  <a:pt x="2405556" y="457147"/>
                </a:cubicBezTo>
                <a:cubicBezTo>
                  <a:pt x="2405556" y="448734"/>
                  <a:pt x="2405556" y="440320"/>
                  <a:pt x="2405556" y="431906"/>
                </a:cubicBezTo>
                <a:cubicBezTo>
                  <a:pt x="2400790" y="432747"/>
                  <a:pt x="2396304" y="433869"/>
                  <a:pt x="2391537" y="434711"/>
                </a:cubicBezTo>
                <a:cubicBezTo>
                  <a:pt x="2390696" y="437515"/>
                  <a:pt x="2389575" y="440320"/>
                  <a:pt x="2388734" y="443124"/>
                </a:cubicBezTo>
                <a:cubicBezTo>
                  <a:pt x="2386771" y="442283"/>
                  <a:pt x="2385089" y="441161"/>
                  <a:pt x="2383126" y="440320"/>
                </a:cubicBezTo>
                <a:cubicBezTo>
                  <a:pt x="2383126" y="443966"/>
                  <a:pt x="2383126" y="447892"/>
                  <a:pt x="2383126" y="451538"/>
                </a:cubicBezTo>
                <a:cubicBezTo>
                  <a:pt x="2382285" y="451538"/>
                  <a:pt x="2381164" y="451538"/>
                  <a:pt x="2380323" y="451538"/>
                </a:cubicBezTo>
                <a:cubicBezTo>
                  <a:pt x="2380323" y="456306"/>
                  <a:pt x="2380323" y="460793"/>
                  <a:pt x="2380323" y="465561"/>
                </a:cubicBezTo>
                <a:cubicBezTo>
                  <a:pt x="2379482" y="465561"/>
                  <a:pt x="2378360" y="465561"/>
                  <a:pt x="2377519" y="465561"/>
                </a:cubicBezTo>
                <a:cubicBezTo>
                  <a:pt x="2377519" y="464720"/>
                  <a:pt x="2377519" y="463598"/>
                  <a:pt x="2377519" y="462756"/>
                </a:cubicBezTo>
                <a:cubicBezTo>
                  <a:pt x="2376678" y="462756"/>
                  <a:pt x="2375556" y="462756"/>
                  <a:pt x="2374715" y="462756"/>
                </a:cubicBezTo>
                <a:cubicBezTo>
                  <a:pt x="2374715" y="459952"/>
                  <a:pt x="2374715" y="457147"/>
                  <a:pt x="2374715" y="454343"/>
                </a:cubicBezTo>
                <a:cubicBezTo>
                  <a:pt x="2373874" y="454343"/>
                  <a:pt x="2372753" y="454343"/>
                  <a:pt x="2371912" y="454343"/>
                </a:cubicBezTo>
                <a:cubicBezTo>
                  <a:pt x="2371912" y="456306"/>
                  <a:pt x="2371912" y="457989"/>
                  <a:pt x="2371912" y="459952"/>
                </a:cubicBezTo>
                <a:cubicBezTo>
                  <a:pt x="2371071" y="459952"/>
                  <a:pt x="2369949" y="459952"/>
                  <a:pt x="2369108" y="459952"/>
                </a:cubicBezTo>
                <a:cubicBezTo>
                  <a:pt x="2369108" y="466402"/>
                  <a:pt x="2369108" y="473133"/>
                  <a:pt x="2369108" y="479584"/>
                </a:cubicBezTo>
                <a:cubicBezTo>
                  <a:pt x="2368267" y="479584"/>
                  <a:pt x="2367145" y="479584"/>
                  <a:pt x="2366304" y="479584"/>
                </a:cubicBezTo>
                <a:cubicBezTo>
                  <a:pt x="2366585" y="470329"/>
                  <a:pt x="2365183" y="458830"/>
                  <a:pt x="2360697" y="454343"/>
                </a:cubicBezTo>
                <a:cubicBezTo>
                  <a:pt x="2360697" y="456306"/>
                  <a:pt x="2360697" y="457989"/>
                  <a:pt x="2360697" y="459952"/>
                </a:cubicBezTo>
                <a:cubicBezTo>
                  <a:pt x="2359856" y="459952"/>
                  <a:pt x="2358734" y="459952"/>
                  <a:pt x="2357893" y="459952"/>
                </a:cubicBezTo>
                <a:cubicBezTo>
                  <a:pt x="2357893" y="467524"/>
                  <a:pt x="2357893" y="474816"/>
                  <a:pt x="2357893" y="482389"/>
                </a:cubicBezTo>
                <a:cubicBezTo>
                  <a:pt x="2357052" y="482389"/>
                  <a:pt x="2355931" y="482389"/>
                  <a:pt x="2355090" y="482389"/>
                </a:cubicBezTo>
                <a:cubicBezTo>
                  <a:pt x="2355090" y="480425"/>
                  <a:pt x="2355090" y="478743"/>
                  <a:pt x="2355090" y="476779"/>
                </a:cubicBezTo>
                <a:cubicBezTo>
                  <a:pt x="2352006" y="471731"/>
                  <a:pt x="2352286" y="482389"/>
                  <a:pt x="2352286" y="482389"/>
                </a:cubicBezTo>
                <a:cubicBezTo>
                  <a:pt x="2349482" y="481547"/>
                  <a:pt x="2346679" y="480425"/>
                  <a:pt x="2343875" y="479584"/>
                </a:cubicBezTo>
                <a:cubicBezTo>
                  <a:pt x="2344155" y="493326"/>
                  <a:pt x="2341071" y="503423"/>
                  <a:pt x="2338268" y="513239"/>
                </a:cubicBezTo>
                <a:cubicBezTo>
                  <a:pt x="2335464" y="522494"/>
                  <a:pt x="2340791" y="532591"/>
                  <a:pt x="2335464" y="538480"/>
                </a:cubicBezTo>
                <a:cubicBezTo>
                  <a:pt x="2335744" y="528945"/>
                  <a:pt x="2337426" y="512678"/>
                  <a:pt x="2332660" y="507630"/>
                </a:cubicBezTo>
                <a:cubicBezTo>
                  <a:pt x="2332660" y="514080"/>
                  <a:pt x="2332660" y="520811"/>
                  <a:pt x="2332660" y="527262"/>
                </a:cubicBezTo>
                <a:cubicBezTo>
                  <a:pt x="2331819" y="527262"/>
                  <a:pt x="2330698" y="527262"/>
                  <a:pt x="2329857" y="527262"/>
                </a:cubicBezTo>
                <a:cubicBezTo>
                  <a:pt x="2329857" y="520811"/>
                  <a:pt x="2329857" y="514080"/>
                  <a:pt x="2329857" y="507630"/>
                </a:cubicBezTo>
                <a:cubicBezTo>
                  <a:pt x="2329015" y="507630"/>
                  <a:pt x="2327894" y="507630"/>
                  <a:pt x="2327053" y="507630"/>
                </a:cubicBezTo>
                <a:cubicBezTo>
                  <a:pt x="2327053" y="508471"/>
                  <a:pt x="2327053" y="509593"/>
                  <a:pt x="2327053" y="510434"/>
                </a:cubicBezTo>
                <a:cubicBezTo>
                  <a:pt x="2323128" y="508752"/>
                  <a:pt x="2325090" y="507069"/>
                  <a:pt x="2321445" y="504825"/>
                </a:cubicBezTo>
                <a:cubicBezTo>
                  <a:pt x="2321726" y="515483"/>
                  <a:pt x="2321165" y="526140"/>
                  <a:pt x="2318642" y="532871"/>
                </a:cubicBezTo>
                <a:cubicBezTo>
                  <a:pt x="2317801" y="532871"/>
                  <a:pt x="2316679" y="532871"/>
                  <a:pt x="2315838" y="532871"/>
                </a:cubicBezTo>
                <a:cubicBezTo>
                  <a:pt x="2315838" y="528103"/>
                  <a:pt x="2315838" y="523616"/>
                  <a:pt x="2315838" y="518848"/>
                </a:cubicBezTo>
                <a:cubicBezTo>
                  <a:pt x="2313876" y="518848"/>
                  <a:pt x="2312193" y="518848"/>
                  <a:pt x="2310231" y="518848"/>
                </a:cubicBezTo>
                <a:cubicBezTo>
                  <a:pt x="2310792" y="534554"/>
                  <a:pt x="2309109" y="564843"/>
                  <a:pt x="2301820" y="572135"/>
                </a:cubicBezTo>
                <a:cubicBezTo>
                  <a:pt x="2302100" y="561197"/>
                  <a:pt x="2304623" y="539041"/>
                  <a:pt x="2299016" y="532871"/>
                </a:cubicBezTo>
                <a:cubicBezTo>
                  <a:pt x="2299016" y="537639"/>
                  <a:pt x="2299016" y="542126"/>
                  <a:pt x="2299016" y="546894"/>
                </a:cubicBezTo>
                <a:cubicBezTo>
                  <a:pt x="2298175" y="546894"/>
                  <a:pt x="2297053" y="546894"/>
                  <a:pt x="2296212" y="546894"/>
                </a:cubicBezTo>
                <a:cubicBezTo>
                  <a:pt x="2296212" y="541285"/>
                  <a:pt x="2296212" y="535676"/>
                  <a:pt x="2296212" y="530066"/>
                </a:cubicBezTo>
                <a:cubicBezTo>
                  <a:pt x="2293128" y="532310"/>
                  <a:pt x="2295932" y="529786"/>
                  <a:pt x="2293409" y="532871"/>
                </a:cubicBezTo>
                <a:cubicBezTo>
                  <a:pt x="2291446" y="532030"/>
                  <a:pt x="2289764" y="530908"/>
                  <a:pt x="2287801" y="530066"/>
                </a:cubicBezTo>
                <a:cubicBezTo>
                  <a:pt x="2287801" y="536517"/>
                  <a:pt x="2287801" y="543248"/>
                  <a:pt x="2287801" y="549699"/>
                </a:cubicBezTo>
                <a:cubicBezTo>
                  <a:pt x="2281914" y="556710"/>
                  <a:pt x="2284998" y="579708"/>
                  <a:pt x="2284998" y="591767"/>
                </a:cubicBezTo>
                <a:cubicBezTo>
                  <a:pt x="2284998" y="625422"/>
                  <a:pt x="2284998" y="659077"/>
                  <a:pt x="2284998" y="692732"/>
                </a:cubicBezTo>
                <a:cubicBezTo>
                  <a:pt x="2284157" y="692732"/>
                  <a:pt x="2283035" y="692732"/>
                  <a:pt x="2282194" y="692732"/>
                </a:cubicBezTo>
                <a:cubicBezTo>
                  <a:pt x="2282194" y="698342"/>
                  <a:pt x="2282194" y="703951"/>
                  <a:pt x="2282194" y="709560"/>
                </a:cubicBezTo>
                <a:cubicBezTo>
                  <a:pt x="2282194" y="722461"/>
                  <a:pt x="2285839" y="749665"/>
                  <a:pt x="2279390" y="757238"/>
                </a:cubicBezTo>
                <a:cubicBezTo>
                  <a:pt x="2279390" y="726387"/>
                  <a:pt x="2279390" y="695537"/>
                  <a:pt x="2279390" y="664687"/>
                </a:cubicBezTo>
                <a:cubicBezTo>
                  <a:pt x="2279390" y="654310"/>
                  <a:pt x="2281633" y="636641"/>
                  <a:pt x="2276587" y="631032"/>
                </a:cubicBezTo>
                <a:cubicBezTo>
                  <a:pt x="2276587" y="662723"/>
                  <a:pt x="2276587" y="694696"/>
                  <a:pt x="2276587" y="726387"/>
                </a:cubicBezTo>
                <a:cubicBezTo>
                  <a:pt x="2276587" y="737325"/>
                  <a:pt x="2279110" y="756677"/>
                  <a:pt x="2273783" y="762847"/>
                </a:cubicBezTo>
                <a:cubicBezTo>
                  <a:pt x="2273783" y="756396"/>
                  <a:pt x="2273783" y="749665"/>
                  <a:pt x="2273783" y="743215"/>
                </a:cubicBezTo>
                <a:cubicBezTo>
                  <a:pt x="2272942" y="743215"/>
                  <a:pt x="2271820" y="743215"/>
                  <a:pt x="2270979" y="743215"/>
                </a:cubicBezTo>
                <a:cubicBezTo>
                  <a:pt x="2270979" y="749665"/>
                  <a:pt x="2270979" y="756396"/>
                  <a:pt x="2270979" y="762847"/>
                </a:cubicBezTo>
                <a:cubicBezTo>
                  <a:pt x="2270138" y="762847"/>
                  <a:pt x="2269017" y="762847"/>
                  <a:pt x="2268176" y="762847"/>
                </a:cubicBezTo>
                <a:cubicBezTo>
                  <a:pt x="2268176" y="737606"/>
                  <a:pt x="2268176" y="712364"/>
                  <a:pt x="2268176" y="687123"/>
                </a:cubicBezTo>
                <a:cubicBezTo>
                  <a:pt x="2268176" y="677588"/>
                  <a:pt x="2269858" y="664126"/>
                  <a:pt x="2265372" y="659077"/>
                </a:cubicBezTo>
                <a:cubicBezTo>
                  <a:pt x="2265372" y="676746"/>
                  <a:pt x="2265372" y="694696"/>
                  <a:pt x="2265372" y="712364"/>
                </a:cubicBezTo>
                <a:cubicBezTo>
                  <a:pt x="2264531" y="712364"/>
                  <a:pt x="2263409" y="712364"/>
                  <a:pt x="2262568" y="712364"/>
                </a:cubicBezTo>
                <a:cubicBezTo>
                  <a:pt x="2262568" y="711523"/>
                  <a:pt x="2262568" y="710401"/>
                  <a:pt x="2262568" y="709560"/>
                </a:cubicBezTo>
                <a:cubicBezTo>
                  <a:pt x="2254718" y="700305"/>
                  <a:pt x="2263690" y="678429"/>
                  <a:pt x="2259765" y="664687"/>
                </a:cubicBezTo>
                <a:cubicBezTo>
                  <a:pt x="2255839" y="650944"/>
                  <a:pt x="2261166" y="626825"/>
                  <a:pt x="2256961" y="611399"/>
                </a:cubicBezTo>
                <a:cubicBezTo>
                  <a:pt x="2256120" y="611399"/>
                  <a:pt x="2254998" y="611399"/>
                  <a:pt x="2254157" y="611399"/>
                </a:cubicBezTo>
                <a:cubicBezTo>
                  <a:pt x="2254157" y="594572"/>
                  <a:pt x="2254157" y="577744"/>
                  <a:pt x="2254157" y="560917"/>
                </a:cubicBezTo>
                <a:cubicBezTo>
                  <a:pt x="2254157" y="546053"/>
                  <a:pt x="2255279" y="520531"/>
                  <a:pt x="2248550" y="513239"/>
                </a:cubicBezTo>
                <a:cubicBezTo>
                  <a:pt x="2248550" y="516044"/>
                  <a:pt x="2248550" y="518848"/>
                  <a:pt x="2248550" y="521653"/>
                </a:cubicBezTo>
                <a:cubicBezTo>
                  <a:pt x="2247709" y="521653"/>
                  <a:pt x="2246587" y="521653"/>
                  <a:pt x="2245746" y="521653"/>
                </a:cubicBezTo>
                <a:cubicBezTo>
                  <a:pt x="2240980" y="491644"/>
                  <a:pt x="2236494" y="461915"/>
                  <a:pt x="2231728" y="431906"/>
                </a:cubicBezTo>
                <a:cubicBezTo>
                  <a:pt x="2231728" y="436674"/>
                  <a:pt x="2231728" y="441161"/>
                  <a:pt x="2231728" y="445929"/>
                </a:cubicBezTo>
                <a:cubicBezTo>
                  <a:pt x="2230887" y="445929"/>
                  <a:pt x="2229765" y="445929"/>
                  <a:pt x="2228924" y="445929"/>
                </a:cubicBezTo>
                <a:cubicBezTo>
                  <a:pt x="2228924" y="442283"/>
                  <a:pt x="2228924" y="438357"/>
                  <a:pt x="2228924" y="434711"/>
                </a:cubicBezTo>
                <a:cubicBezTo>
                  <a:pt x="2228083" y="434711"/>
                  <a:pt x="2226962" y="434711"/>
                  <a:pt x="2226120" y="434711"/>
                </a:cubicBezTo>
                <a:cubicBezTo>
                  <a:pt x="2226120" y="440320"/>
                  <a:pt x="2226120" y="445929"/>
                  <a:pt x="2226120" y="451538"/>
                </a:cubicBezTo>
                <a:cubicBezTo>
                  <a:pt x="2225279" y="451538"/>
                  <a:pt x="2224158" y="451538"/>
                  <a:pt x="2223317" y="451538"/>
                </a:cubicBezTo>
                <a:cubicBezTo>
                  <a:pt x="2221635" y="438076"/>
                  <a:pt x="2217990" y="443405"/>
                  <a:pt x="2214906" y="431906"/>
                </a:cubicBezTo>
                <a:cubicBezTo>
                  <a:pt x="2212943" y="431906"/>
                  <a:pt x="2211261" y="431906"/>
                  <a:pt x="2209298" y="431906"/>
                </a:cubicBezTo>
                <a:cubicBezTo>
                  <a:pt x="2209298" y="433869"/>
                  <a:pt x="2209298" y="435552"/>
                  <a:pt x="2209298" y="437515"/>
                </a:cubicBezTo>
                <a:cubicBezTo>
                  <a:pt x="2206495" y="436674"/>
                  <a:pt x="2203691" y="435552"/>
                  <a:pt x="2200887" y="434711"/>
                </a:cubicBezTo>
                <a:cubicBezTo>
                  <a:pt x="2200046" y="439478"/>
                  <a:pt x="2198925" y="443966"/>
                  <a:pt x="2198084" y="448734"/>
                </a:cubicBezTo>
                <a:cubicBezTo>
                  <a:pt x="2197243" y="448734"/>
                  <a:pt x="2196121" y="448734"/>
                  <a:pt x="2195280" y="448734"/>
                </a:cubicBezTo>
                <a:cubicBezTo>
                  <a:pt x="2194439" y="443966"/>
                  <a:pt x="2193317" y="439478"/>
                  <a:pt x="2192476" y="434711"/>
                </a:cubicBezTo>
                <a:cubicBezTo>
                  <a:pt x="2186589" y="436674"/>
                  <a:pt x="2189953" y="437515"/>
                  <a:pt x="2184065" y="434711"/>
                </a:cubicBezTo>
                <a:cubicBezTo>
                  <a:pt x="2184065" y="435552"/>
                  <a:pt x="2184065" y="436674"/>
                  <a:pt x="2184065" y="437515"/>
                </a:cubicBezTo>
                <a:cubicBezTo>
                  <a:pt x="2178738" y="442283"/>
                  <a:pt x="2184346" y="441442"/>
                  <a:pt x="2181262" y="445929"/>
                </a:cubicBezTo>
                <a:cubicBezTo>
                  <a:pt x="2180421" y="445929"/>
                  <a:pt x="2179299" y="445929"/>
                  <a:pt x="2178458" y="445929"/>
                </a:cubicBezTo>
                <a:cubicBezTo>
                  <a:pt x="2178458" y="445088"/>
                  <a:pt x="2178458" y="443966"/>
                  <a:pt x="2178458" y="443124"/>
                </a:cubicBezTo>
                <a:cubicBezTo>
                  <a:pt x="2177617" y="443124"/>
                  <a:pt x="2176495" y="443124"/>
                  <a:pt x="2175654" y="443124"/>
                </a:cubicBezTo>
                <a:cubicBezTo>
                  <a:pt x="2175654" y="445929"/>
                  <a:pt x="2175654" y="448734"/>
                  <a:pt x="2175654" y="451538"/>
                </a:cubicBezTo>
                <a:cubicBezTo>
                  <a:pt x="2174813" y="451538"/>
                  <a:pt x="2173692" y="451538"/>
                  <a:pt x="2172851" y="451538"/>
                </a:cubicBezTo>
                <a:cubicBezTo>
                  <a:pt x="2172851" y="447892"/>
                  <a:pt x="2172851" y="443966"/>
                  <a:pt x="2172851" y="440320"/>
                </a:cubicBezTo>
                <a:cubicBezTo>
                  <a:pt x="2172009" y="440320"/>
                  <a:pt x="2170888" y="440320"/>
                  <a:pt x="2170047" y="440320"/>
                </a:cubicBezTo>
                <a:cubicBezTo>
                  <a:pt x="2170047" y="443966"/>
                  <a:pt x="2170047" y="447892"/>
                  <a:pt x="2170047" y="451538"/>
                </a:cubicBezTo>
                <a:cubicBezTo>
                  <a:pt x="2169206" y="451538"/>
                  <a:pt x="2168084" y="451538"/>
                  <a:pt x="2167243" y="451538"/>
                </a:cubicBezTo>
                <a:cubicBezTo>
                  <a:pt x="2167243" y="447892"/>
                  <a:pt x="2167243" y="443966"/>
                  <a:pt x="2167243" y="440320"/>
                </a:cubicBezTo>
                <a:cubicBezTo>
                  <a:pt x="2166402" y="440320"/>
                  <a:pt x="2165281" y="440320"/>
                  <a:pt x="2164440" y="440320"/>
                </a:cubicBezTo>
                <a:cubicBezTo>
                  <a:pt x="2164440" y="448453"/>
                  <a:pt x="2162757" y="458830"/>
                  <a:pt x="2158832" y="462756"/>
                </a:cubicBezTo>
                <a:cubicBezTo>
                  <a:pt x="2158832" y="456306"/>
                  <a:pt x="2158832" y="449575"/>
                  <a:pt x="2158832" y="443124"/>
                </a:cubicBezTo>
                <a:cubicBezTo>
                  <a:pt x="2156028" y="443124"/>
                  <a:pt x="2153225" y="443124"/>
                  <a:pt x="2150421" y="443124"/>
                </a:cubicBezTo>
                <a:cubicBezTo>
                  <a:pt x="2150421" y="450697"/>
                  <a:pt x="2150421" y="457989"/>
                  <a:pt x="2150421" y="465561"/>
                </a:cubicBezTo>
                <a:cubicBezTo>
                  <a:pt x="2149580" y="465561"/>
                  <a:pt x="2148459" y="465561"/>
                  <a:pt x="2147617" y="465561"/>
                </a:cubicBezTo>
                <a:cubicBezTo>
                  <a:pt x="2147898" y="455465"/>
                  <a:pt x="2149860" y="437235"/>
                  <a:pt x="2144814" y="431906"/>
                </a:cubicBezTo>
                <a:cubicBezTo>
                  <a:pt x="2143132" y="435272"/>
                  <a:pt x="2139767" y="436393"/>
                  <a:pt x="2139206" y="437515"/>
                </a:cubicBezTo>
                <a:cubicBezTo>
                  <a:pt x="2139206" y="440320"/>
                  <a:pt x="2139206" y="443124"/>
                  <a:pt x="2139206" y="445929"/>
                </a:cubicBezTo>
                <a:cubicBezTo>
                  <a:pt x="2138365" y="445929"/>
                  <a:pt x="2137244" y="445929"/>
                  <a:pt x="2136403" y="445929"/>
                </a:cubicBezTo>
                <a:cubicBezTo>
                  <a:pt x="2135562" y="441161"/>
                  <a:pt x="2134440" y="436674"/>
                  <a:pt x="2133599" y="431906"/>
                </a:cubicBezTo>
                <a:cubicBezTo>
                  <a:pt x="2132758" y="431906"/>
                  <a:pt x="2131636" y="431906"/>
                  <a:pt x="2130795" y="431906"/>
                </a:cubicBezTo>
                <a:cubicBezTo>
                  <a:pt x="2130795" y="437515"/>
                  <a:pt x="2130795" y="443124"/>
                  <a:pt x="2130795" y="448734"/>
                </a:cubicBezTo>
                <a:cubicBezTo>
                  <a:pt x="2129954" y="448734"/>
                  <a:pt x="2128833" y="448734"/>
                  <a:pt x="2127992" y="448734"/>
                </a:cubicBezTo>
                <a:cubicBezTo>
                  <a:pt x="2126310" y="443124"/>
                  <a:pt x="2128272" y="446209"/>
                  <a:pt x="2125188" y="443124"/>
                </a:cubicBezTo>
                <a:cubicBezTo>
                  <a:pt x="2125749" y="457708"/>
                  <a:pt x="2126310" y="483791"/>
                  <a:pt x="2119581" y="490802"/>
                </a:cubicBezTo>
                <a:cubicBezTo>
                  <a:pt x="2119861" y="481267"/>
                  <a:pt x="2121543" y="465000"/>
                  <a:pt x="2116777" y="459952"/>
                </a:cubicBezTo>
                <a:cubicBezTo>
                  <a:pt x="2114814" y="492765"/>
                  <a:pt x="2113132" y="525299"/>
                  <a:pt x="2111170" y="558112"/>
                </a:cubicBezTo>
                <a:cubicBezTo>
                  <a:pt x="2109207" y="558112"/>
                  <a:pt x="2107525" y="558112"/>
                  <a:pt x="2105562" y="558112"/>
                </a:cubicBezTo>
                <a:cubicBezTo>
                  <a:pt x="2106123" y="529506"/>
                  <a:pt x="2106123" y="498936"/>
                  <a:pt x="2099955" y="476779"/>
                </a:cubicBezTo>
                <a:cubicBezTo>
                  <a:pt x="2095749" y="462476"/>
                  <a:pt x="2102759" y="449014"/>
                  <a:pt x="2094348" y="440320"/>
                </a:cubicBezTo>
                <a:cubicBezTo>
                  <a:pt x="2094348" y="442283"/>
                  <a:pt x="2094348" y="443966"/>
                  <a:pt x="2094348" y="445929"/>
                </a:cubicBezTo>
                <a:cubicBezTo>
                  <a:pt x="2085095" y="454623"/>
                  <a:pt x="2093226" y="458830"/>
                  <a:pt x="2088740" y="471170"/>
                </a:cubicBezTo>
                <a:cubicBezTo>
                  <a:pt x="2087899" y="471170"/>
                  <a:pt x="2086778" y="471170"/>
                  <a:pt x="2085936" y="471170"/>
                </a:cubicBezTo>
                <a:cubicBezTo>
                  <a:pt x="2085936" y="473133"/>
                  <a:pt x="2085936" y="474816"/>
                  <a:pt x="2085936" y="476779"/>
                </a:cubicBezTo>
                <a:cubicBezTo>
                  <a:pt x="2085095" y="476779"/>
                  <a:pt x="2083974" y="476779"/>
                  <a:pt x="2083133" y="476779"/>
                </a:cubicBezTo>
                <a:cubicBezTo>
                  <a:pt x="2083133" y="492765"/>
                  <a:pt x="2083133" y="508471"/>
                  <a:pt x="2083133" y="524457"/>
                </a:cubicBezTo>
                <a:cubicBezTo>
                  <a:pt x="2083133" y="535395"/>
                  <a:pt x="2085656" y="554747"/>
                  <a:pt x="2080329" y="560917"/>
                </a:cubicBezTo>
                <a:cubicBezTo>
                  <a:pt x="2080329" y="553345"/>
                  <a:pt x="2080329" y="546053"/>
                  <a:pt x="2080329" y="538480"/>
                </a:cubicBezTo>
                <a:cubicBezTo>
                  <a:pt x="2078367" y="537639"/>
                  <a:pt x="2076684" y="536517"/>
                  <a:pt x="2074722" y="535676"/>
                </a:cubicBezTo>
                <a:cubicBezTo>
                  <a:pt x="2070236" y="525018"/>
                  <a:pt x="2078647" y="509593"/>
                  <a:pt x="2071918" y="502021"/>
                </a:cubicBezTo>
                <a:cubicBezTo>
                  <a:pt x="2071918" y="507630"/>
                  <a:pt x="2071918" y="513239"/>
                  <a:pt x="2071918" y="518848"/>
                </a:cubicBezTo>
                <a:cubicBezTo>
                  <a:pt x="2071077" y="518848"/>
                  <a:pt x="2069955" y="518848"/>
                  <a:pt x="2069114" y="518848"/>
                </a:cubicBezTo>
                <a:cubicBezTo>
                  <a:pt x="2069114" y="516044"/>
                  <a:pt x="2069114" y="513239"/>
                  <a:pt x="2069114" y="510434"/>
                </a:cubicBezTo>
                <a:cubicBezTo>
                  <a:pt x="2068273" y="510434"/>
                  <a:pt x="2067152" y="510434"/>
                  <a:pt x="2066311" y="510434"/>
                </a:cubicBezTo>
                <a:cubicBezTo>
                  <a:pt x="2064629" y="516044"/>
                  <a:pt x="2066591" y="512958"/>
                  <a:pt x="2063507" y="516044"/>
                </a:cubicBezTo>
                <a:cubicBezTo>
                  <a:pt x="2063507" y="502862"/>
                  <a:pt x="2063507" y="489961"/>
                  <a:pt x="2063507" y="476779"/>
                </a:cubicBezTo>
                <a:cubicBezTo>
                  <a:pt x="2061544" y="477621"/>
                  <a:pt x="2059862" y="478743"/>
                  <a:pt x="2057900" y="479584"/>
                </a:cubicBezTo>
                <a:cubicBezTo>
                  <a:pt x="2057900" y="470329"/>
                  <a:pt x="2057900" y="460793"/>
                  <a:pt x="2057900" y="451538"/>
                </a:cubicBezTo>
                <a:cubicBezTo>
                  <a:pt x="2057059" y="451538"/>
                  <a:pt x="2055937" y="451538"/>
                  <a:pt x="2055096" y="451538"/>
                </a:cubicBezTo>
                <a:cubicBezTo>
                  <a:pt x="2055096" y="445088"/>
                  <a:pt x="2055096" y="438357"/>
                  <a:pt x="2055096" y="431906"/>
                </a:cubicBezTo>
                <a:cubicBezTo>
                  <a:pt x="2054255" y="431906"/>
                  <a:pt x="2053133" y="431906"/>
                  <a:pt x="2052292" y="431906"/>
                </a:cubicBezTo>
                <a:cubicBezTo>
                  <a:pt x="2052292" y="441161"/>
                  <a:pt x="2052292" y="450697"/>
                  <a:pt x="2052292" y="459952"/>
                </a:cubicBezTo>
                <a:cubicBezTo>
                  <a:pt x="2050330" y="459952"/>
                  <a:pt x="2048648" y="459952"/>
                  <a:pt x="2046685" y="459952"/>
                </a:cubicBezTo>
                <a:cubicBezTo>
                  <a:pt x="2045844" y="465561"/>
                  <a:pt x="2044722" y="471170"/>
                  <a:pt x="2043881" y="476779"/>
                </a:cubicBezTo>
                <a:cubicBezTo>
                  <a:pt x="2043040" y="476779"/>
                  <a:pt x="2041919" y="476779"/>
                  <a:pt x="2041078" y="476779"/>
                </a:cubicBezTo>
                <a:cubicBezTo>
                  <a:pt x="2041078" y="463037"/>
                  <a:pt x="2037994" y="460793"/>
                  <a:pt x="2035470" y="451538"/>
                </a:cubicBezTo>
                <a:cubicBezTo>
                  <a:pt x="2034629" y="451538"/>
                  <a:pt x="2033508" y="451538"/>
                  <a:pt x="2032667" y="451538"/>
                </a:cubicBezTo>
                <a:cubicBezTo>
                  <a:pt x="2031826" y="457147"/>
                  <a:pt x="2030704" y="462756"/>
                  <a:pt x="2029863" y="468366"/>
                </a:cubicBezTo>
                <a:cubicBezTo>
                  <a:pt x="2029022" y="468366"/>
                  <a:pt x="2027900" y="468366"/>
                  <a:pt x="2027059" y="468366"/>
                </a:cubicBezTo>
                <a:cubicBezTo>
                  <a:pt x="2027059" y="459952"/>
                  <a:pt x="2027059" y="451538"/>
                  <a:pt x="2027059" y="443124"/>
                </a:cubicBezTo>
                <a:cubicBezTo>
                  <a:pt x="2025097" y="443124"/>
                  <a:pt x="2023414" y="443124"/>
                  <a:pt x="2021452" y="443124"/>
                </a:cubicBezTo>
                <a:cubicBezTo>
                  <a:pt x="2020891" y="447612"/>
                  <a:pt x="2018368" y="465561"/>
                  <a:pt x="2015845" y="468366"/>
                </a:cubicBezTo>
                <a:cubicBezTo>
                  <a:pt x="2016125" y="457428"/>
                  <a:pt x="2015003" y="439759"/>
                  <a:pt x="2010237" y="434711"/>
                </a:cubicBezTo>
                <a:cubicBezTo>
                  <a:pt x="2010237" y="440600"/>
                  <a:pt x="2007153" y="471170"/>
                  <a:pt x="2004630" y="473975"/>
                </a:cubicBezTo>
                <a:cubicBezTo>
                  <a:pt x="2004630" y="472012"/>
                  <a:pt x="2004630" y="470329"/>
                  <a:pt x="2004630" y="468366"/>
                </a:cubicBezTo>
                <a:cubicBezTo>
                  <a:pt x="2003789" y="468366"/>
                  <a:pt x="2002667" y="468366"/>
                  <a:pt x="2001826" y="468366"/>
                </a:cubicBezTo>
                <a:cubicBezTo>
                  <a:pt x="2001826" y="464720"/>
                  <a:pt x="2001826" y="460793"/>
                  <a:pt x="2001826" y="457147"/>
                </a:cubicBezTo>
                <a:cubicBezTo>
                  <a:pt x="2000985" y="457147"/>
                  <a:pt x="1999864" y="457147"/>
                  <a:pt x="1999022" y="457147"/>
                </a:cubicBezTo>
                <a:cubicBezTo>
                  <a:pt x="1999022" y="457989"/>
                  <a:pt x="1999022" y="459110"/>
                  <a:pt x="1999022" y="459952"/>
                </a:cubicBezTo>
                <a:cubicBezTo>
                  <a:pt x="1998181" y="459952"/>
                  <a:pt x="1997060" y="459952"/>
                  <a:pt x="1996219" y="459952"/>
                </a:cubicBezTo>
                <a:cubicBezTo>
                  <a:pt x="1996219" y="463598"/>
                  <a:pt x="1996219" y="467524"/>
                  <a:pt x="1996219" y="471170"/>
                </a:cubicBezTo>
                <a:cubicBezTo>
                  <a:pt x="1995378" y="471170"/>
                  <a:pt x="1994256" y="471170"/>
                  <a:pt x="1993415" y="471170"/>
                </a:cubicBezTo>
                <a:cubicBezTo>
                  <a:pt x="1993976" y="457989"/>
                  <a:pt x="1994256" y="443966"/>
                  <a:pt x="1987808" y="437515"/>
                </a:cubicBezTo>
                <a:cubicBezTo>
                  <a:pt x="1988088" y="446770"/>
                  <a:pt x="1989490" y="460793"/>
                  <a:pt x="1985004" y="465561"/>
                </a:cubicBezTo>
                <a:cubicBezTo>
                  <a:pt x="1985284" y="455465"/>
                  <a:pt x="1984724" y="449575"/>
                  <a:pt x="1982200" y="443124"/>
                </a:cubicBezTo>
                <a:cubicBezTo>
                  <a:pt x="1979397" y="443966"/>
                  <a:pt x="1976593" y="445088"/>
                  <a:pt x="1973789" y="445929"/>
                </a:cubicBezTo>
                <a:cubicBezTo>
                  <a:pt x="1973789" y="446770"/>
                  <a:pt x="1973789" y="447892"/>
                  <a:pt x="1973789" y="448734"/>
                </a:cubicBezTo>
                <a:cubicBezTo>
                  <a:pt x="1972948" y="448734"/>
                  <a:pt x="1971827" y="448734"/>
                  <a:pt x="1970986" y="448734"/>
                </a:cubicBezTo>
                <a:cubicBezTo>
                  <a:pt x="1970986" y="452379"/>
                  <a:pt x="1970986" y="456306"/>
                  <a:pt x="1970986" y="459952"/>
                </a:cubicBezTo>
                <a:cubicBezTo>
                  <a:pt x="1970145" y="459952"/>
                  <a:pt x="1969023" y="459952"/>
                  <a:pt x="1968182" y="459952"/>
                </a:cubicBezTo>
                <a:cubicBezTo>
                  <a:pt x="1968182" y="457147"/>
                  <a:pt x="1968182" y="454343"/>
                  <a:pt x="1968182" y="451538"/>
                </a:cubicBezTo>
                <a:cubicBezTo>
                  <a:pt x="1967341" y="451538"/>
                  <a:pt x="1966219" y="451538"/>
                  <a:pt x="1965378" y="451538"/>
                </a:cubicBezTo>
                <a:cubicBezTo>
                  <a:pt x="1965659" y="461074"/>
                  <a:pt x="1967341" y="477340"/>
                  <a:pt x="1962575" y="482389"/>
                </a:cubicBezTo>
                <a:cubicBezTo>
                  <a:pt x="1962575" y="477621"/>
                  <a:pt x="1962575" y="473133"/>
                  <a:pt x="1962575" y="468366"/>
                </a:cubicBezTo>
                <a:cubicBezTo>
                  <a:pt x="1961734" y="468366"/>
                  <a:pt x="1960612" y="468366"/>
                  <a:pt x="1959771" y="468366"/>
                </a:cubicBezTo>
                <a:cubicBezTo>
                  <a:pt x="1959771" y="473133"/>
                  <a:pt x="1959771" y="477621"/>
                  <a:pt x="1959771" y="482389"/>
                </a:cubicBezTo>
                <a:cubicBezTo>
                  <a:pt x="1958930" y="482389"/>
                  <a:pt x="1957808" y="482389"/>
                  <a:pt x="1956967" y="482389"/>
                </a:cubicBezTo>
                <a:cubicBezTo>
                  <a:pt x="1957248" y="471451"/>
                  <a:pt x="1956687" y="462476"/>
                  <a:pt x="1951360" y="457147"/>
                </a:cubicBezTo>
                <a:cubicBezTo>
                  <a:pt x="1951360" y="465561"/>
                  <a:pt x="1951360" y="473975"/>
                  <a:pt x="1951360" y="482389"/>
                </a:cubicBezTo>
                <a:cubicBezTo>
                  <a:pt x="1949397" y="483230"/>
                  <a:pt x="1947715" y="484352"/>
                  <a:pt x="1945753" y="485193"/>
                </a:cubicBezTo>
                <a:cubicBezTo>
                  <a:pt x="1945753" y="501179"/>
                  <a:pt x="1945753" y="516885"/>
                  <a:pt x="1945753" y="532871"/>
                </a:cubicBezTo>
                <a:cubicBezTo>
                  <a:pt x="1944912" y="538480"/>
                  <a:pt x="1943790" y="544089"/>
                  <a:pt x="1942949" y="549699"/>
                </a:cubicBezTo>
                <a:cubicBezTo>
                  <a:pt x="1942108" y="549699"/>
                  <a:pt x="1940986" y="549699"/>
                  <a:pt x="1940145" y="549699"/>
                </a:cubicBezTo>
                <a:cubicBezTo>
                  <a:pt x="1940145" y="558112"/>
                  <a:pt x="1940145" y="566526"/>
                  <a:pt x="1940145" y="574940"/>
                </a:cubicBezTo>
                <a:cubicBezTo>
                  <a:pt x="1939304" y="574940"/>
                  <a:pt x="1938183" y="574940"/>
                  <a:pt x="1937342" y="574940"/>
                </a:cubicBezTo>
                <a:cubicBezTo>
                  <a:pt x="1937342" y="595413"/>
                  <a:pt x="1937342" y="616167"/>
                  <a:pt x="1937342" y="636641"/>
                </a:cubicBezTo>
                <a:cubicBezTo>
                  <a:pt x="1936500" y="636641"/>
                  <a:pt x="1935379" y="636641"/>
                  <a:pt x="1934538" y="636641"/>
                </a:cubicBezTo>
                <a:cubicBezTo>
                  <a:pt x="1934538" y="638604"/>
                  <a:pt x="1934538" y="640287"/>
                  <a:pt x="1934538" y="642250"/>
                </a:cubicBezTo>
                <a:cubicBezTo>
                  <a:pt x="1933697" y="642250"/>
                  <a:pt x="1932575" y="642250"/>
                  <a:pt x="1931734" y="642250"/>
                </a:cubicBezTo>
                <a:cubicBezTo>
                  <a:pt x="1931734" y="655431"/>
                  <a:pt x="1931734" y="668332"/>
                  <a:pt x="1931734" y="681514"/>
                </a:cubicBezTo>
                <a:cubicBezTo>
                  <a:pt x="1930893" y="681514"/>
                  <a:pt x="1929772" y="681514"/>
                  <a:pt x="1928931" y="681514"/>
                </a:cubicBezTo>
                <a:cubicBezTo>
                  <a:pt x="1928931" y="703951"/>
                  <a:pt x="1928931" y="726387"/>
                  <a:pt x="1928931" y="748824"/>
                </a:cubicBezTo>
                <a:cubicBezTo>
                  <a:pt x="1928931" y="757799"/>
                  <a:pt x="1930332" y="769297"/>
                  <a:pt x="1926127" y="774065"/>
                </a:cubicBezTo>
                <a:cubicBezTo>
                  <a:pt x="1926127" y="700305"/>
                  <a:pt x="1926127" y="626264"/>
                  <a:pt x="1926127" y="552503"/>
                </a:cubicBezTo>
                <a:cubicBezTo>
                  <a:pt x="1925286" y="552503"/>
                  <a:pt x="1924164" y="552503"/>
                  <a:pt x="1923323" y="552503"/>
                </a:cubicBezTo>
                <a:cubicBezTo>
                  <a:pt x="1923323" y="554466"/>
                  <a:pt x="1923323" y="556149"/>
                  <a:pt x="1923323" y="558112"/>
                </a:cubicBezTo>
                <a:cubicBezTo>
                  <a:pt x="1917996" y="564563"/>
                  <a:pt x="1923323" y="576342"/>
                  <a:pt x="1920519" y="586158"/>
                </a:cubicBezTo>
                <a:cubicBezTo>
                  <a:pt x="1919678" y="586158"/>
                  <a:pt x="1918557" y="586158"/>
                  <a:pt x="1917716" y="586158"/>
                </a:cubicBezTo>
                <a:cubicBezTo>
                  <a:pt x="1916875" y="602144"/>
                  <a:pt x="1915753" y="617850"/>
                  <a:pt x="1914912" y="633836"/>
                </a:cubicBezTo>
                <a:cubicBezTo>
                  <a:pt x="1914912" y="644213"/>
                  <a:pt x="1917155" y="661601"/>
                  <a:pt x="1912108" y="667491"/>
                </a:cubicBezTo>
                <a:cubicBezTo>
                  <a:pt x="1912108" y="653468"/>
                  <a:pt x="1909305" y="643933"/>
                  <a:pt x="1906501" y="633836"/>
                </a:cubicBezTo>
                <a:cubicBezTo>
                  <a:pt x="1906501" y="616167"/>
                  <a:pt x="1906501" y="598218"/>
                  <a:pt x="1906501" y="580549"/>
                </a:cubicBezTo>
                <a:cubicBezTo>
                  <a:pt x="1906501" y="577744"/>
                  <a:pt x="1906501" y="574940"/>
                  <a:pt x="1906501" y="572135"/>
                </a:cubicBezTo>
                <a:cubicBezTo>
                  <a:pt x="1905660" y="572135"/>
                  <a:pt x="1904538" y="572135"/>
                  <a:pt x="1903697" y="572135"/>
                </a:cubicBezTo>
                <a:cubicBezTo>
                  <a:pt x="1903697" y="556149"/>
                  <a:pt x="1903697" y="540443"/>
                  <a:pt x="1903697" y="524457"/>
                </a:cubicBezTo>
                <a:cubicBezTo>
                  <a:pt x="1903697" y="524457"/>
                  <a:pt x="1901455" y="524177"/>
                  <a:pt x="1900894" y="518848"/>
                </a:cubicBezTo>
                <a:cubicBezTo>
                  <a:pt x="1899492" y="503423"/>
                  <a:pt x="1905099" y="459671"/>
                  <a:pt x="1898090" y="451538"/>
                </a:cubicBezTo>
                <a:cubicBezTo>
                  <a:pt x="1898370" y="463878"/>
                  <a:pt x="1898090" y="479303"/>
                  <a:pt x="1892483" y="485193"/>
                </a:cubicBezTo>
                <a:cubicBezTo>
                  <a:pt x="1890520" y="471170"/>
                  <a:pt x="1888838" y="457147"/>
                  <a:pt x="1886875" y="443124"/>
                </a:cubicBezTo>
                <a:cubicBezTo>
                  <a:pt x="1886034" y="443124"/>
                  <a:pt x="1884913" y="443124"/>
                  <a:pt x="1884072" y="443124"/>
                </a:cubicBezTo>
                <a:cubicBezTo>
                  <a:pt x="1884072" y="446770"/>
                  <a:pt x="1884072" y="450697"/>
                  <a:pt x="1884072" y="454343"/>
                </a:cubicBezTo>
                <a:cubicBezTo>
                  <a:pt x="1883231" y="454343"/>
                  <a:pt x="1882109" y="454343"/>
                  <a:pt x="1881268" y="454343"/>
                </a:cubicBezTo>
                <a:cubicBezTo>
                  <a:pt x="1881268" y="451538"/>
                  <a:pt x="1881268" y="448734"/>
                  <a:pt x="1881268" y="445929"/>
                </a:cubicBezTo>
                <a:cubicBezTo>
                  <a:pt x="1879305" y="445929"/>
                  <a:pt x="1877623" y="445929"/>
                  <a:pt x="1875661" y="445929"/>
                </a:cubicBezTo>
                <a:cubicBezTo>
                  <a:pt x="1875661" y="440320"/>
                  <a:pt x="1875661" y="434711"/>
                  <a:pt x="1875661" y="429101"/>
                </a:cubicBezTo>
                <a:cubicBezTo>
                  <a:pt x="1874820" y="429101"/>
                  <a:pt x="1873698" y="429101"/>
                  <a:pt x="1872857" y="429101"/>
                </a:cubicBezTo>
                <a:cubicBezTo>
                  <a:pt x="1872296" y="435832"/>
                  <a:pt x="1871735" y="436113"/>
                  <a:pt x="1870053" y="440320"/>
                </a:cubicBezTo>
                <a:cubicBezTo>
                  <a:pt x="1865848" y="437515"/>
                  <a:pt x="1865287" y="434711"/>
                  <a:pt x="1861642" y="431906"/>
                </a:cubicBezTo>
                <a:cubicBezTo>
                  <a:pt x="1861642" y="435552"/>
                  <a:pt x="1861642" y="439478"/>
                  <a:pt x="1861642" y="443124"/>
                </a:cubicBezTo>
                <a:cubicBezTo>
                  <a:pt x="1860801" y="443124"/>
                  <a:pt x="1859680" y="443124"/>
                  <a:pt x="1858839" y="443124"/>
                </a:cubicBezTo>
                <a:cubicBezTo>
                  <a:pt x="1857997" y="438357"/>
                  <a:pt x="1856876" y="433869"/>
                  <a:pt x="1856035" y="429101"/>
                </a:cubicBezTo>
                <a:cubicBezTo>
                  <a:pt x="1850988" y="431906"/>
                  <a:pt x="1856035" y="429662"/>
                  <a:pt x="1853231" y="434711"/>
                </a:cubicBezTo>
                <a:cubicBezTo>
                  <a:pt x="1849867" y="432467"/>
                  <a:pt x="1851269" y="431065"/>
                  <a:pt x="1847624" y="429101"/>
                </a:cubicBezTo>
                <a:cubicBezTo>
                  <a:pt x="1847624" y="433869"/>
                  <a:pt x="1847624" y="438357"/>
                  <a:pt x="1847624" y="443124"/>
                </a:cubicBezTo>
                <a:cubicBezTo>
                  <a:pt x="1846783" y="443124"/>
                  <a:pt x="1845661" y="443124"/>
                  <a:pt x="1844820" y="443124"/>
                </a:cubicBezTo>
                <a:cubicBezTo>
                  <a:pt x="1844820" y="434991"/>
                  <a:pt x="1843979" y="431065"/>
                  <a:pt x="1842016" y="426297"/>
                </a:cubicBezTo>
                <a:cubicBezTo>
                  <a:pt x="1841175" y="426297"/>
                  <a:pt x="1840054" y="426297"/>
                  <a:pt x="1839213" y="426297"/>
                </a:cubicBezTo>
                <a:cubicBezTo>
                  <a:pt x="1839213" y="429382"/>
                  <a:pt x="1838372" y="447331"/>
                  <a:pt x="1836409" y="437515"/>
                </a:cubicBezTo>
                <a:cubicBezTo>
                  <a:pt x="1822110" y="441442"/>
                  <a:pt x="1831643" y="439759"/>
                  <a:pt x="1822391" y="431906"/>
                </a:cubicBezTo>
                <a:cubicBezTo>
                  <a:pt x="1822391" y="431065"/>
                  <a:pt x="1822391" y="429943"/>
                  <a:pt x="1822391" y="429101"/>
                </a:cubicBezTo>
                <a:cubicBezTo>
                  <a:pt x="1819587" y="429101"/>
                  <a:pt x="1816783" y="429101"/>
                  <a:pt x="1813980" y="429101"/>
                </a:cubicBezTo>
                <a:cubicBezTo>
                  <a:pt x="1813980" y="428260"/>
                  <a:pt x="1813980" y="427138"/>
                  <a:pt x="1813980" y="426297"/>
                </a:cubicBezTo>
                <a:cubicBezTo>
                  <a:pt x="1813139" y="426297"/>
                  <a:pt x="1812017" y="426297"/>
                  <a:pt x="1811176" y="426297"/>
                </a:cubicBezTo>
                <a:cubicBezTo>
                  <a:pt x="1810054" y="434150"/>
                  <a:pt x="1811737" y="436113"/>
                  <a:pt x="1805569" y="431906"/>
                </a:cubicBezTo>
                <a:cubicBezTo>
                  <a:pt x="1805569" y="433869"/>
                  <a:pt x="1805569" y="435552"/>
                  <a:pt x="1805569" y="437515"/>
                </a:cubicBezTo>
                <a:cubicBezTo>
                  <a:pt x="1803606" y="438357"/>
                  <a:pt x="1801924" y="439478"/>
                  <a:pt x="1799961" y="440320"/>
                </a:cubicBezTo>
                <a:cubicBezTo>
                  <a:pt x="1799961" y="445929"/>
                  <a:pt x="1799961" y="451538"/>
                  <a:pt x="1799961" y="457147"/>
                </a:cubicBezTo>
                <a:cubicBezTo>
                  <a:pt x="1799120" y="457147"/>
                  <a:pt x="1797999" y="457147"/>
                  <a:pt x="1797158" y="457147"/>
                </a:cubicBezTo>
                <a:cubicBezTo>
                  <a:pt x="1797158" y="452379"/>
                  <a:pt x="1797158" y="447892"/>
                  <a:pt x="1797158" y="443124"/>
                </a:cubicBezTo>
                <a:cubicBezTo>
                  <a:pt x="1796317" y="443124"/>
                  <a:pt x="1795195" y="443124"/>
                  <a:pt x="1794354" y="443124"/>
                </a:cubicBezTo>
                <a:cubicBezTo>
                  <a:pt x="1794634" y="453501"/>
                  <a:pt x="1793513" y="466122"/>
                  <a:pt x="1788747" y="471170"/>
                </a:cubicBezTo>
                <a:cubicBezTo>
                  <a:pt x="1789307" y="458550"/>
                  <a:pt x="1789307" y="446209"/>
                  <a:pt x="1783139" y="440320"/>
                </a:cubicBezTo>
                <a:cubicBezTo>
                  <a:pt x="1783139" y="443124"/>
                  <a:pt x="1783139" y="445929"/>
                  <a:pt x="1783139" y="448734"/>
                </a:cubicBezTo>
                <a:cubicBezTo>
                  <a:pt x="1782298" y="448734"/>
                  <a:pt x="1781177" y="448734"/>
                  <a:pt x="1780336" y="448734"/>
                </a:cubicBezTo>
                <a:cubicBezTo>
                  <a:pt x="1780336" y="443124"/>
                  <a:pt x="1780336" y="437515"/>
                  <a:pt x="1780336" y="431906"/>
                </a:cubicBezTo>
                <a:cubicBezTo>
                  <a:pt x="1779495" y="431906"/>
                  <a:pt x="1778373" y="431906"/>
                  <a:pt x="1777532" y="431906"/>
                </a:cubicBezTo>
                <a:cubicBezTo>
                  <a:pt x="1777532" y="435552"/>
                  <a:pt x="1777532" y="439478"/>
                  <a:pt x="1777532" y="443124"/>
                </a:cubicBezTo>
                <a:cubicBezTo>
                  <a:pt x="1776691" y="443124"/>
                  <a:pt x="1775569" y="443124"/>
                  <a:pt x="1774728" y="443124"/>
                </a:cubicBezTo>
                <a:cubicBezTo>
                  <a:pt x="1773046" y="437515"/>
                  <a:pt x="1775009" y="440600"/>
                  <a:pt x="1771925" y="437515"/>
                </a:cubicBezTo>
                <a:cubicBezTo>
                  <a:pt x="1771925" y="440320"/>
                  <a:pt x="1771925" y="443124"/>
                  <a:pt x="1771925" y="445929"/>
                </a:cubicBezTo>
                <a:cubicBezTo>
                  <a:pt x="1771083" y="445929"/>
                  <a:pt x="1769962" y="445929"/>
                  <a:pt x="1769121" y="445929"/>
                </a:cubicBezTo>
                <a:cubicBezTo>
                  <a:pt x="1769121" y="443966"/>
                  <a:pt x="1769121" y="442283"/>
                  <a:pt x="1769121" y="440320"/>
                </a:cubicBezTo>
                <a:cubicBezTo>
                  <a:pt x="1767158" y="441161"/>
                  <a:pt x="1765476" y="442283"/>
                  <a:pt x="1763514" y="443124"/>
                </a:cubicBezTo>
                <a:cubicBezTo>
                  <a:pt x="1763514" y="443966"/>
                  <a:pt x="1763514" y="445088"/>
                  <a:pt x="1763514" y="445929"/>
                </a:cubicBezTo>
                <a:cubicBezTo>
                  <a:pt x="1762672" y="445929"/>
                  <a:pt x="1761551" y="445929"/>
                  <a:pt x="1760710" y="445929"/>
                </a:cubicBezTo>
                <a:cubicBezTo>
                  <a:pt x="1760710" y="445088"/>
                  <a:pt x="1760710" y="443966"/>
                  <a:pt x="1760710" y="443124"/>
                </a:cubicBezTo>
                <a:cubicBezTo>
                  <a:pt x="1759869" y="443124"/>
                  <a:pt x="1758747" y="443124"/>
                  <a:pt x="1757906" y="443124"/>
                </a:cubicBezTo>
                <a:cubicBezTo>
                  <a:pt x="1757906" y="439478"/>
                  <a:pt x="1757906" y="435552"/>
                  <a:pt x="1757906" y="431906"/>
                </a:cubicBezTo>
                <a:cubicBezTo>
                  <a:pt x="1757065" y="431906"/>
                  <a:pt x="1755944" y="431906"/>
                  <a:pt x="1755102" y="431906"/>
                </a:cubicBezTo>
                <a:cubicBezTo>
                  <a:pt x="1755102" y="433869"/>
                  <a:pt x="1755102" y="435552"/>
                  <a:pt x="1755102" y="437515"/>
                </a:cubicBezTo>
                <a:cubicBezTo>
                  <a:pt x="1754261" y="437515"/>
                  <a:pt x="1753140" y="437515"/>
                  <a:pt x="1752299" y="437515"/>
                </a:cubicBezTo>
                <a:cubicBezTo>
                  <a:pt x="1752299" y="440320"/>
                  <a:pt x="1752299" y="443124"/>
                  <a:pt x="1752299" y="445929"/>
                </a:cubicBezTo>
                <a:cubicBezTo>
                  <a:pt x="1750617" y="449575"/>
                  <a:pt x="1750897" y="445088"/>
                  <a:pt x="1749495" y="448734"/>
                </a:cubicBezTo>
                <a:cubicBezTo>
                  <a:pt x="1748654" y="448734"/>
                  <a:pt x="1747533" y="448734"/>
                  <a:pt x="1746691" y="448734"/>
                </a:cubicBezTo>
                <a:cubicBezTo>
                  <a:pt x="1746131" y="448173"/>
                  <a:pt x="1748374" y="439198"/>
                  <a:pt x="1743888" y="443124"/>
                </a:cubicBezTo>
                <a:cubicBezTo>
                  <a:pt x="1743888" y="443966"/>
                  <a:pt x="1743888" y="445088"/>
                  <a:pt x="1743888" y="445929"/>
                </a:cubicBezTo>
                <a:cubicBezTo>
                  <a:pt x="1733514" y="453501"/>
                  <a:pt x="1743047" y="452379"/>
                  <a:pt x="1738280" y="462756"/>
                </a:cubicBezTo>
                <a:cubicBezTo>
                  <a:pt x="1736318" y="463598"/>
                  <a:pt x="1734636" y="464720"/>
                  <a:pt x="1732673" y="465561"/>
                </a:cubicBezTo>
                <a:cubicBezTo>
                  <a:pt x="1732673" y="473133"/>
                  <a:pt x="1732673" y="480425"/>
                  <a:pt x="1732673" y="487998"/>
                </a:cubicBezTo>
                <a:cubicBezTo>
                  <a:pt x="1731832" y="487998"/>
                  <a:pt x="1730710" y="487998"/>
                  <a:pt x="1729869" y="487998"/>
                </a:cubicBezTo>
                <a:cubicBezTo>
                  <a:pt x="1730150" y="477901"/>
                  <a:pt x="1729309" y="470329"/>
                  <a:pt x="1724262" y="465561"/>
                </a:cubicBezTo>
                <a:cubicBezTo>
                  <a:pt x="1724542" y="476218"/>
                  <a:pt x="1720898" y="499777"/>
                  <a:pt x="1715851" y="504825"/>
                </a:cubicBezTo>
                <a:cubicBezTo>
                  <a:pt x="1716131" y="495290"/>
                  <a:pt x="1717814" y="479023"/>
                  <a:pt x="1713047" y="473975"/>
                </a:cubicBezTo>
                <a:cubicBezTo>
                  <a:pt x="1713047" y="477621"/>
                  <a:pt x="1713047" y="481547"/>
                  <a:pt x="1713047" y="485193"/>
                </a:cubicBezTo>
                <a:cubicBezTo>
                  <a:pt x="1712206" y="485193"/>
                  <a:pt x="1711085" y="485193"/>
                  <a:pt x="1710244" y="485193"/>
                </a:cubicBezTo>
                <a:cubicBezTo>
                  <a:pt x="1708561" y="479584"/>
                  <a:pt x="1710524" y="482669"/>
                  <a:pt x="1707440" y="479584"/>
                </a:cubicBezTo>
                <a:cubicBezTo>
                  <a:pt x="1707720" y="488278"/>
                  <a:pt x="1708842" y="500338"/>
                  <a:pt x="1704636" y="504825"/>
                </a:cubicBezTo>
                <a:cubicBezTo>
                  <a:pt x="1704636" y="499216"/>
                  <a:pt x="1704636" y="493607"/>
                  <a:pt x="1704636" y="487998"/>
                </a:cubicBezTo>
                <a:cubicBezTo>
                  <a:pt x="1703795" y="487998"/>
                  <a:pt x="1702674" y="487998"/>
                  <a:pt x="1701833" y="487998"/>
                </a:cubicBezTo>
                <a:cubicBezTo>
                  <a:pt x="1701833" y="488839"/>
                  <a:pt x="1701833" y="489961"/>
                  <a:pt x="1701833" y="490802"/>
                </a:cubicBezTo>
                <a:cubicBezTo>
                  <a:pt x="1700992" y="490802"/>
                  <a:pt x="1699870" y="490802"/>
                  <a:pt x="1699029" y="490802"/>
                </a:cubicBezTo>
                <a:cubicBezTo>
                  <a:pt x="1699029" y="496411"/>
                  <a:pt x="1699029" y="502021"/>
                  <a:pt x="1699029" y="507630"/>
                </a:cubicBezTo>
                <a:cubicBezTo>
                  <a:pt x="1698188" y="507630"/>
                  <a:pt x="1697066" y="507630"/>
                  <a:pt x="1696225" y="507630"/>
                </a:cubicBezTo>
                <a:cubicBezTo>
                  <a:pt x="1696506" y="495570"/>
                  <a:pt x="1699590" y="469487"/>
                  <a:pt x="1693422" y="462756"/>
                </a:cubicBezTo>
                <a:cubicBezTo>
                  <a:pt x="1693422" y="464720"/>
                  <a:pt x="1693422" y="466402"/>
                  <a:pt x="1693422" y="468366"/>
                </a:cubicBezTo>
                <a:cubicBezTo>
                  <a:pt x="1685571" y="477901"/>
                  <a:pt x="1693982" y="509032"/>
                  <a:pt x="1685011" y="518848"/>
                </a:cubicBezTo>
                <a:cubicBezTo>
                  <a:pt x="1685291" y="509313"/>
                  <a:pt x="1686973" y="493046"/>
                  <a:pt x="1682207" y="487998"/>
                </a:cubicBezTo>
                <a:cubicBezTo>
                  <a:pt x="1679123" y="484913"/>
                  <a:pt x="1682207" y="486876"/>
                  <a:pt x="1676599" y="485193"/>
                </a:cubicBezTo>
                <a:cubicBezTo>
                  <a:pt x="1675758" y="492765"/>
                  <a:pt x="1674637" y="500057"/>
                  <a:pt x="1673796" y="507630"/>
                </a:cubicBezTo>
                <a:cubicBezTo>
                  <a:pt x="1671833" y="506788"/>
                  <a:pt x="1670151" y="505667"/>
                  <a:pt x="1668188" y="504825"/>
                </a:cubicBezTo>
                <a:cubicBezTo>
                  <a:pt x="1668188" y="509593"/>
                  <a:pt x="1668188" y="514080"/>
                  <a:pt x="1668188" y="518848"/>
                </a:cubicBezTo>
                <a:cubicBezTo>
                  <a:pt x="1667347" y="518848"/>
                  <a:pt x="1666226" y="518848"/>
                  <a:pt x="1665385" y="518848"/>
                </a:cubicBezTo>
                <a:cubicBezTo>
                  <a:pt x="1665385" y="515202"/>
                  <a:pt x="1665385" y="511276"/>
                  <a:pt x="1665385" y="507630"/>
                </a:cubicBezTo>
                <a:cubicBezTo>
                  <a:pt x="1664544" y="507630"/>
                  <a:pt x="1663422" y="507630"/>
                  <a:pt x="1662581" y="507630"/>
                </a:cubicBezTo>
                <a:cubicBezTo>
                  <a:pt x="1662861" y="523335"/>
                  <a:pt x="1663983" y="544089"/>
                  <a:pt x="1659777" y="555308"/>
                </a:cubicBezTo>
                <a:cubicBezTo>
                  <a:pt x="1658936" y="555308"/>
                  <a:pt x="1657815" y="555308"/>
                  <a:pt x="1656974" y="555308"/>
                </a:cubicBezTo>
                <a:cubicBezTo>
                  <a:pt x="1656974" y="551662"/>
                  <a:pt x="1656974" y="547735"/>
                  <a:pt x="1656974" y="544089"/>
                </a:cubicBezTo>
                <a:cubicBezTo>
                  <a:pt x="1656133" y="544089"/>
                  <a:pt x="1655011" y="544089"/>
                  <a:pt x="1654170" y="544089"/>
                </a:cubicBezTo>
                <a:cubicBezTo>
                  <a:pt x="1654731" y="577464"/>
                  <a:pt x="1648563" y="598779"/>
                  <a:pt x="1648563" y="633836"/>
                </a:cubicBezTo>
                <a:cubicBezTo>
                  <a:pt x="1648563" y="645054"/>
                  <a:pt x="1651366" y="666650"/>
                  <a:pt x="1645759" y="673100"/>
                </a:cubicBezTo>
                <a:cubicBezTo>
                  <a:pt x="1645759" y="657114"/>
                  <a:pt x="1645759" y="641408"/>
                  <a:pt x="1645759" y="625422"/>
                </a:cubicBezTo>
                <a:cubicBezTo>
                  <a:pt x="1643796" y="624581"/>
                  <a:pt x="1642114" y="623459"/>
                  <a:pt x="1640152" y="622618"/>
                </a:cubicBezTo>
                <a:cubicBezTo>
                  <a:pt x="1640152" y="599340"/>
                  <a:pt x="1640152" y="575781"/>
                  <a:pt x="1640152" y="552503"/>
                </a:cubicBezTo>
                <a:cubicBezTo>
                  <a:pt x="1639311" y="552503"/>
                  <a:pt x="1638189" y="552503"/>
                  <a:pt x="1637348" y="552503"/>
                </a:cubicBezTo>
                <a:cubicBezTo>
                  <a:pt x="1637348" y="553345"/>
                  <a:pt x="1637348" y="554466"/>
                  <a:pt x="1637348" y="555308"/>
                </a:cubicBezTo>
                <a:cubicBezTo>
                  <a:pt x="1634825" y="560636"/>
                  <a:pt x="1634544" y="549699"/>
                  <a:pt x="1634544" y="549699"/>
                </a:cubicBezTo>
                <a:cubicBezTo>
                  <a:pt x="1633703" y="549699"/>
                  <a:pt x="1632582" y="549699"/>
                  <a:pt x="1631741" y="549699"/>
                </a:cubicBezTo>
                <a:cubicBezTo>
                  <a:pt x="1626694" y="540443"/>
                  <a:pt x="1635105" y="525860"/>
                  <a:pt x="1628937" y="518848"/>
                </a:cubicBezTo>
                <a:cubicBezTo>
                  <a:pt x="1629217" y="532871"/>
                  <a:pt x="1628657" y="571855"/>
                  <a:pt x="1623330" y="577744"/>
                </a:cubicBezTo>
                <a:cubicBezTo>
                  <a:pt x="1623890" y="553064"/>
                  <a:pt x="1617722" y="543528"/>
                  <a:pt x="1617722" y="518848"/>
                </a:cubicBezTo>
                <a:cubicBezTo>
                  <a:pt x="1617722" y="509032"/>
                  <a:pt x="1619685" y="493326"/>
                  <a:pt x="1614919" y="487998"/>
                </a:cubicBezTo>
                <a:cubicBezTo>
                  <a:pt x="1615199" y="499216"/>
                  <a:pt x="1614919" y="511556"/>
                  <a:pt x="1612115" y="518848"/>
                </a:cubicBezTo>
                <a:cubicBezTo>
                  <a:pt x="1611274" y="518848"/>
                  <a:pt x="1610152" y="518848"/>
                  <a:pt x="1609311" y="518848"/>
                </a:cubicBezTo>
                <a:cubicBezTo>
                  <a:pt x="1609311" y="504825"/>
                  <a:pt x="1609311" y="490802"/>
                  <a:pt x="1609311" y="476779"/>
                </a:cubicBezTo>
                <a:cubicBezTo>
                  <a:pt x="1608470" y="476779"/>
                  <a:pt x="1607349" y="476779"/>
                  <a:pt x="1606508" y="476779"/>
                </a:cubicBezTo>
                <a:cubicBezTo>
                  <a:pt x="1606508" y="477621"/>
                  <a:pt x="1606508" y="478743"/>
                  <a:pt x="1606508" y="479584"/>
                </a:cubicBezTo>
                <a:cubicBezTo>
                  <a:pt x="1605666" y="479584"/>
                  <a:pt x="1604545" y="479584"/>
                  <a:pt x="1603704" y="479584"/>
                </a:cubicBezTo>
                <a:cubicBezTo>
                  <a:pt x="1603704" y="482389"/>
                  <a:pt x="1603704" y="485193"/>
                  <a:pt x="1603704" y="487998"/>
                </a:cubicBezTo>
                <a:cubicBezTo>
                  <a:pt x="1602863" y="487998"/>
                  <a:pt x="1601741" y="487998"/>
                  <a:pt x="1600900" y="487998"/>
                </a:cubicBezTo>
                <a:cubicBezTo>
                  <a:pt x="1600059" y="490802"/>
                  <a:pt x="1598938" y="493607"/>
                  <a:pt x="1598097" y="496411"/>
                </a:cubicBezTo>
                <a:cubicBezTo>
                  <a:pt x="1597255" y="496411"/>
                  <a:pt x="1596134" y="496411"/>
                  <a:pt x="1595293" y="496411"/>
                </a:cubicBezTo>
                <a:cubicBezTo>
                  <a:pt x="1595573" y="484071"/>
                  <a:pt x="1595293" y="468646"/>
                  <a:pt x="1589685" y="462756"/>
                </a:cubicBezTo>
                <a:cubicBezTo>
                  <a:pt x="1589685" y="469487"/>
                  <a:pt x="1586602" y="502021"/>
                  <a:pt x="1584078" y="504825"/>
                </a:cubicBezTo>
                <a:cubicBezTo>
                  <a:pt x="1584078" y="496411"/>
                  <a:pt x="1584078" y="487998"/>
                  <a:pt x="1584078" y="479584"/>
                </a:cubicBezTo>
                <a:cubicBezTo>
                  <a:pt x="1582116" y="480425"/>
                  <a:pt x="1580433" y="481547"/>
                  <a:pt x="1578471" y="482389"/>
                </a:cubicBezTo>
                <a:cubicBezTo>
                  <a:pt x="1578471" y="477621"/>
                  <a:pt x="1578471" y="473133"/>
                  <a:pt x="1578471" y="468366"/>
                </a:cubicBezTo>
                <a:cubicBezTo>
                  <a:pt x="1574265" y="463878"/>
                  <a:pt x="1575387" y="451819"/>
                  <a:pt x="1575667" y="443124"/>
                </a:cubicBezTo>
                <a:cubicBezTo>
                  <a:pt x="1573704" y="443124"/>
                  <a:pt x="1572022" y="443124"/>
                  <a:pt x="1570060" y="443124"/>
                </a:cubicBezTo>
                <a:cubicBezTo>
                  <a:pt x="1570060" y="448734"/>
                  <a:pt x="1570060" y="454343"/>
                  <a:pt x="1570060" y="459952"/>
                </a:cubicBezTo>
                <a:cubicBezTo>
                  <a:pt x="1569219" y="459952"/>
                  <a:pt x="1568097" y="459952"/>
                  <a:pt x="1567256" y="459952"/>
                </a:cubicBezTo>
                <a:cubicBezTo>
                  <a:pt x="1567536" y="450697"/>
                  <a:pt x="1566135" y="439198"/>
                  <a:pt x="1561649" y="434711"/>
                </a:cubicBezTo>
                <a:cubicBezTo>
                  <a:pt x="1561929" y="445929"/>
                  <a:pt x="1561649" y="458269"/>
                  <a:pt x="1558845" y="465561"/>
                </a:cubicBezTo>
                <a:cubicBezTo>
                  <a:pt x="1558004" y="465561"/>
                  <a:pt x="1556882" y="465561"/>
                  <a:pt x="1556041" y="465561"/>
                </a:cubicBezTo>
                <a:cubicBezTo>
                  <a:pt x="1556041" y="457989"/>
                  <a:pt x="1556041" y="450697"/>
                  <a:pt x="1556041" y="443124"/>
                </a:cubicBezTo>
                <a:cubicBezTo>
                  <a:pt x="1555200" y="443124"/>
                  <a:pt x="1554079" y="443124"/>
                  <a:pt x="1553238" y="443124"/>
                </a:cubicBezTo>
                <a:cubicBezTo>
                  <a:pt x="1553518" y="453782"/>
                  <a:pt x="1552957" y="464439"/>
                  <a:pt x="1550434" y="471170"/>
                </a:cubicBezTo>
                <a:cubicBezTo>
                  <a:pt x="1547630" y="471170"/>
                  <a:pt x="1544827" y="471170"/>
                  <a:pt x="1542023" y="471170"/>
                </a:cubicBezTo>
                <a:cubicBezTo>
                  <a:pt x="1542303" y="479864"/>
                  <a:pt x="1543425" y="491924"/>
                  <a:pt x="1539219" y="496411"/>
                </a:cubicBezTo>
                <a:cubicBezTo>
                  <a:pt x="1539219" y="493607"/>
                  <a:pt x="1539219" y="490802"/>
                  <a:pt x="1539219" y="487998"/>
                </a:cubicBezTo>
                <a:cubicBezTo>
                  <a:pt x="1537257" y="487998"/>
                  <a:pt x="1535575" y="487998"/>
                  <a:pt x="1533612" y="487998"/>
                </a:cubicBezTo>
                <a:cubicBezTo>
                  <a:pt x="1533612" y="485193"/>
                  <a:pt x="1533612" y="482389"/>
                  <a:pt x="1533612" y="479584"/>
                </a:cubicBezTo>
                <a:cubicBezTo>
                  <a:pt x="1532771" y="479584"/>
                  <a:pt x="1531649" y="479584"/>
                  <a:pt x="1530808" y="479584"/>
                </a:cubicBezTo>
                <a:cubicBezTo>
                  <a:pt x="1530808" y="484352"/>
                  <a:pt x="1530808" y="488839"/>
                  <a:pt x="1530808" y="493607"/>
                </a:cubicBezTo>
                <a:cubicBezTo>
                  <a:pt x="1529967" y="493607"/>
                  <a:pt x="1528846" y="493607"/>
                  <a:pt x="1528005" y="493607"/>
                </a:cubicBezTo>
                <a:cubicBezTo>
                  <a:pt x="1528285" y="483510"/>
                  <a:pt x="1527444" y="474536"/>
                  <a:pt x="1525201" y="468366"/>
                </a:cubicBezTo>
                <a:cubicBezTo>
                  <a:pt x="1524360" y="468366"/>
                  <a:pt x="1523238" y="468366"/>
                  <a:pt x="1522397" y="468366"/>
                </a:cubicBezTo>
                <a:cubicBezTo>
                  <a:pt x="1522397" y="489961"/>
                  <a:pt x="1522397" y="511276"/>
                  <a:pt x="1522397" y="532871"/>
                </a:cubicBezTo>
                <a:cubicBezTo>
                  <a:pt x="1519313" y="535115"/>
                  <a:pt x="1522117" y="532591"/>
                  <a:pt x="1519594" y="535676"/>
                </a:cubicBezTo>
                <a:cubicBezTo>
                  <a:pt x="1518752" y="535676"/>
                  <a:pt x="1517631" y="535676"/>
                  <a:pt x="1516790" y="535676"/>
                </a:cubicBezTo>
                <a:cubicBezTo>
                  <a:pt x="1517070" y="526421"/>
                  <a:pt x="1518472" y="512398"/>
                  <a:pt x="1513986" y="507630"/>
                </a:cubicBezTo>
                <a:cubicBezTo>
                  <a:pt x="1514266" y="516885"/>
                  <a:pt x="1515668" y="530908"/>
                  <a:pt x="1511182" y="535676"/>
                </a:cubicBezTo>
                <a:cubicBezTo>
                  <a:pt x="1511463" y="525579"/>
                  <a:pt x="1513425" y="507349"/>
                  <a:pt x="1508379" y="502021"/>
                </a:cubicBezTo>
                <a:cubicBezTo>
                  <a:pt x="1508940" y="523335"/>
                  <a:pt x="1505855" y="568770"/>
                  <a:pt x="1497164" y="577744"/>
                </a:cubicBezTo>
                <a:cubicBezTo>
                  <a:pt x="1497444" y="568209"/>
                  <a:pt x="1499127" y="551942"/>
                  <a:pt x="1494360" y="546894"/>
                </a:cubicBezTo>
                <a:cubicBezTo>
                  <a:pt x="1494360" y="559234"/>
                  <a:pt x="1493519" y="562039"/>
                  <a:pt x="1485949" y="566526"/>
                </a:cubicBezTo>
                <a:cubicBezTo>
                  <a:pt x="1485949" y="567367"/>
                  <a:pt x="1485949" y="568489"/>
                  <a:pt x="1485949" y="569331"/>
                </a:cubicBezTo>
                <a:cubicBezTo>
                  <a:pt x="1485108" y="569331"/>
                  <a:pt x="1483987" y="569331"/>
                  <a:pt x="1483146" y="569331"/>
                </a:cubicBezTo>
                <a:cubicBezTo>
                  <a:pt x="1483706" y="556430"/>
                  <a:pt x="1483706" y="539041"/>
                  <a:pt x="1477538" y="532871"/>
                </a:cubicBezTo>
                <a:cubicBezTo>
                  <a:pt x="1477538" y="540443"/>
                  <a:pt x="1479781" y="554747"/>
                  <a:pt x="1471931" y="546894"/>
                </a:cubicBezTo>
                <a:cubicBezTo>
                  <a:pt x="1468847" y="555869"/>
                  <a:pt x="1474735" y="566246"/>
                  <a:pt x="1469127" y="572135"/>
                </a:cubicBezTo>
                <a:cubicBezTo>
                  <a:pt x="1468286" y="567367"/>
                  <a:pt x="1467165" y="562880"/>
                  <a:pt x="1466324" y="558112"/>
                </a:cubicBezTo>
                <a:cubicBezTo>
                  <a:pt x="1465483" y="558112"/>
                  <a:pt x="1464361" y="558112"/>
                  <a:pt x="1463520" y="558112"/>
                </a:cubicBezTo>
                <a:cubicBezTo>
                  <a:pt x="1459875" y="547735"/>
                  <a:pt x="1463800" y="532310"/>
                  <a:pt x="1460716" y="524457"/>
                </a:cubicBezTo>
                <a:cubicBezTo>
                  <a:pt x="1459875" y="524457"/>
                  <a:pt x="1458754" y="524457"/>
                  <a:pt x="1457913" y="524457"/>
                </a:cubicBezTo>
                <a:cubicBezTo>
                  <a:pt x="1457913" y="529225"/>
                  <a:pt x="1457913" y="533712"/>
                  <a:pt x="1457913" y="538480"/>
                </a:cubicBezTo>
                <a:cubicBezTo>
                  <a:pt x="1457072" y="538480"/>
                  <a:pt x="1455950" y="538480"/>
                  <a:pt x="1455109" y="538480"/>
                </a:cubicBezTo>
                <a:cubicBezTo>
                  <a:pt x="1455389" y="529786"/>
                  <a:pt x="1456511" y="517726"/>
                  <a:pt x="1452305" y="513239"/>
                </a:cubicBezTo>
                <a:cubicBezTo>
                  <a:pt x="1452586" y="525579"/>
                  <a:pt x="1454829" y="563441"/>
                  <a:pt x="1449502" y="569331"/>
                </a:cubicBezTo>
                <a:cubicBezTo>
                  <a:pt x="1449782" y="560076"/>
                  <a:pt x="1447539" y="531188"/>
                  <a:pt x="1443894" y="527262"/>
                </a:cubicBezTo>
                <a:cubicBezTo>
                  <a:pt x="1444455" y="539883"/>
                  <a:pt x="1444455" y="552223"/>
                  <a:pt x="1438287" y="558112"/>
                </a:cubicBezTo>
                <a:cubicBezTo>
                  <a:pt x="1438007" y="551942"/>
                  <a:pt x="1435763" y="539041"/>
                  <a:pt x="1432680" y="535676"/>
                </a:cubicBezTo>
                <a:cubicBezTo>
                  <a:pt x="1430997" y="541285"/>
                  <a:pt x="1432960" y="538200"/>
                  <a:pt x="1429876" y="541285"/>
                </a:cubicBezTo>
                <a:cubicBezTo>
                  <a:pt x="1429876" y="535676"/>
                  <a:pt x="1429876" y="530066"/>
                  <a:pt x="1429876" y="524457"/>
                </a:cubicBezTo>
                <a:cubicBezTo>
                  <a:pt x="1429035" y="524457"/>
                  <a:pt x="1427913" y="524457"/>
                  <a:pt x="1427072" y="524457"/>
                </a:cubicBezTo>
                <a:cubicBezTo>
                  <a:pt x="1427352" y="537078"/>
                  <a:pt x="1429876" y="577184"/>
                  <a:pt x="1424268" y="583354"/>
                </a:cubicBezTo>
                <a:cubicBezTo>
                  <a:pt x="1424549" y="568209"/>
                  <a:pt x="1427633" y="509032"/>
                  <a:pt x="1421465" y="502021"/>
                </a:cubicBezTo>
                <a:cubicBezTo>
                  <a:pt x="1421745" y="515483"/>
                  <a:pt x="1419222" y="543528"/>
                  <a:pt x="1413054" y="549699"/>
                </a:cubicBezTo>
                <a:cubicBezTo>
                  <a:pt x="1413054" y="544931"/>
                  <a:pt x="1413054" y="540443"/>
                  <a:pt x="1413054" y="535676"/>
                </a:cubicBezTo>
                <a:cubicBezTo>
                  <a:pt x="1411091" y="535676"/>
                  <a:pt x="1409409" y="535676"/>
                  <a:pt x="1407446" y="535676"/>
                </a:cubicBezTo>
                <a:cubicBezTo>
                  <a:pt x="1407166" y="525299"/>
                  <a:pt x="1404082" y="512958"/>
                  <a:pt x="1401839" y="504825"/>
                </a:cubicBezTo>
                <a:cubicBezTo>
                  <a:pt x="1398755" y="494448"/>
                  <a:pt x="1405204" y="480706"/>
                  <a:pt x="1399035" y="473975"/>
                </a:cubicBezTo>
                <a:cubicBezTo>
                  <a:pt x="1399035" y="483230"/>
                  <a:pt x="1399035" y="492765"/>
                  <a:pt x="1399035" y="502021"/>
                </a:cubicBezTo>
                <a:cubicBezTo>
                  <a:pt x="1397073" y="502021"/>
                  <a:pt x="1395391" y="502021"/>
                  <a:pt x="1393428" y="502021"/>
                </a:cubicBezTo>
                <a:cubicBezTo>
                  <a:pt x="1393428" y="499216"/>
                  <a:pt x="1393428" y="496411"/>
                  <a:pt x="1393428" y="493607"/>
                </a:cubicBezTo>
                <a:cubicBezTo>
                  <a:pt x="1392587" y="493607"/>
                  <a:pt x="1391465" y="493607"/>
                  <a:pt x="1390624" y="493607"/>
                </a:cubicBezTo>
                <a:cubicBezTo>
                  <a:pt x="1390624" y="502301"/>
                  <a:pt x="1385297" y="543528"/>
                  <a:pt x="1382213" y="546894"/>
                </a:cubicBezTo>
                <a:cubicBezTo>
                  <a:pt x="1382494" y="528945"/>
                  <a:pt x="1378849" y="517446"/>
                  <a:pt x="1373802" y="504825"/>
                </a:cubicBezTo>
                <a:cubicBezTo>
                  <a:pt x="1372961" y="504825"/>
                  <a:pt x="1371840" y="504825"/>
                  <a:pt x="1370999" y="504825"/>
                </a:cubicBezTo>
                <a:cubicBezTo>
                  <a:pt x="1371279" y="515483"/>
                  <a:pt x="1373522" y="535676"/>
                  <a:pt x="1368195" y="541285"/>
                </a:cubicBezTo>
                <a:cubicBezTo>
                  <a:pt x="1368756" y="519409"/>
                  <a:pt x="1367073" y="503142"/>
                  <a:pt x="1362588" y="487998"/>
                </a:cubicBezTo>
                <a:cubicBezTo>
                  <a:pt x="1362588" y="481547"/>
                  <a:pt x="1362588" y="474816"/>
                  <a:pt x="1362588" y="468366"/>
                </a:cubicBezTo>
                <a:cubicBezTo>
                  <a:pt x="1361746" y="468366"/>
                  <a:pt x="1360625" y="468366"/>
                  <a:pt x="1359784" y="468366"/>
                </a:cubicBezTo>
                <a:cubicBezTo>
                  <a:pt x="1360064" y="479864"/>
                  <a:pt x="1362868" y="503984"/>
                  <a:pt x="1356980" y="510434"/>
                </a:cubicBezTo>
                <a:cubicBezTo>
                  <a:pt x="1357541" y="493046"/>
                  <a:pt x="1356700" y="468085"/>
                  <a:pt x="1348569" y="459952"/>
                </a:cubicBezTo>
                <a:cubicBezTo>
                  <a:pt x="1348569" y="467524"/>
                  <a:pt x="1348569" y="474816"/>
                  <a:pt x="1348569" y="482389"/>
                </a:cubicBezTo>
                <a:cubicBezTo>
                  <a:pt x="1347728" y="482389"/>
                  <a:pt x="1346607" y="482389"/>
                  <a:pt x="1345765" y="482389"/>
                </a:cubicBezTo>
                <a:cubicBezTo>
                  <a:pt x="1344924" y="476779"/>
                  <a:pt x="1343803" y="471170"/>
                  <a:pt x="1342962" y="465561"/>
                </a:cubicBezTo>
                <a:cubicBezTo>
                  <a:pt x="1342121" y="465561"/>
                  <a:pt x="1340999" y="465561"/>
                  <a:pt x="1340158" y="465561"/>
                </a:cubicBezTo>
                <a:cubicBezTo>
                  <a:pt x="1340158" y="471170"/>
                  <a:pt x="1340158" y="476779"/>
                  <a:pt x="1340158" y="482389"/>
                </a:cubicBezTo>
                <a:cubicBezTo>
                  <a:pt x="1339317" y="482389"/>
                  <a:pt x="1338196" y="482389"/>
                  <a:pt x="1337354" y="482389"/>
                </a:cubicBezTo>
                <a:cubicBezTo>
                  <a:pt x="1337354" y="475938"/>
                  <a:pt x="1337354" y="469207"/>
                  <a:pt x="1337354" y="462756"/>
                </a:cubicBezTo>
                <a:cubicBezTo>
                  <a:pt x="1335392" y="461915"/>
                  <a:pt x="1333710" y="460793"/>
                  <a:pt x="1331747" y="459952"/>
                </a:cubicBezTo>
                <a:cubicBezTo>
                  <a:pt x="1331747" y="453501"/>
                  <a:pt x="1331747" y="446770"/>
                  <a:pt x="1331747" y="440320"/>
                </a:cubicBezTo>
                <a:lnTo>
                  <a:pt x="1328943" y="437515"/>
                </a:lnTo>
                <a:cubicBezTo>
                  <a:pt x="1324177" y="440039"/>
                  <a:pt x="1328102" y="437796"/>
                  <a:pt x="1326140" y="443124"/>
                </a:cubicBezTo>
                <a:cubicBezTo>
                  <a:pt x="1325299" y="443124"/>
                  <a:pt x="1324177" y="443124"/>
                  <a:pt x="1323336" y="443124"/>
                </a:cubicBezTo>
                <a:cubicBezTo>
                  <a:pt x="1323336" y="441161"/>
                  <a:pt x="1323336" y="439478"/>
                  <a:pt x="1323336" y="437515"/>
                </a:cubicBezTo>
                <a:cubicBezTo>
                  <a:pt x="1321373" y="437515"/>
                  <a:pt x="1319691" y="437515"/>
                  <a:pt x="1317729" y="437515"/>
                </a:cubicBezTo>
                <a:cubicBezTo>
                  <a:pt x="1316888" y="441161"/>
                  <a:pt x="1315766" y="445088"/>
                  <a:pt x="1314925" y="448734"/>
                </a:cubicBezTo>
                <a:cubicBezTo>
                  <a:pt x="1314084" y="448734"/>
                  <a:pt x="1312962" y="448734"/>
                  <a:pt x="1312121" y="448734"/>
                </a:cubicBezTo>
                <a:cubicBezTo>
                  <a:pt x="1312121" y="441161"/>
                  <a:pt x="1312121" y="433869"/>
                  <a:pt x="1312121" y="426297"/>
                </a:cubicBezTo>
                <a:cubicBezTo>
                  <a:pt x="1311280" y="426297"/>
                  <a:pt x="1310159" y="426297"/>
                  <a:pt x="1309318" y="426297"/>
                </a:cubicBezTo>
                <a:cubicBezTo>
                  <a:pt x="1308477" y="432747"/>
                  <a:pt x="1307355" y="439478"/>
                  <a:pt x="1306514" y="445929"/>
                </a:cubicBezTo>
                <a:cubicBezTo>
                  <a:pt x="1304551" y="445929"/>
                  <a:pt x="1302869" y="445929"/>
                  <a:pt x="1300907" y="445929"/>
                </a:cubicBezTo>
                <a:cubicBezTo>
                  <a:pt x="1300907" y="443124"/>
                  <a:pt x="1300907" y="440320"/>
                  <a:pt x="1300907" y="437515"/>
                </a:cubicBezTo>
                <a:cubicBezTo>
                  <a:pt x="1300066" y="437515"/>
                  <a:pt x="1298944" y="437515"/>
                  <a:pt x="1298103" y="437515"/>
                </a:cubicBezTo>
                <a:cubicBezTo>
                  <a:pt x="1298103" y="443124"/>
                  <a:pt x="1298103" y="448734"/>
                  <a:pt x="1298103" y="454343"/>
                </a:cubicBezTo>
                <a:cubicBezTo>
                  <a:pt x="1297262" y="454343"/>
                  <a:pt x="1296140" y="454343"/>
                  <a:pt x="1295299" y="454343"/>
                </a:cubicBezTo>
                <a:cubicBezTo>
                  <a:pt x="1295299" y="446770"/>
                  <a:pt x="1295299" y="439478"/>
                  <a:pt x="1295299" y="431906"/>
                </a:cubicBezTo>
                <a:cubicBezTo>
                  <a:pt x="1294458" y="431906"/>
                  <a:pt x="1293337" y="431906"/>
                  <a:pt x="1292496" y="431906"/>
                </a:cubicBezTo>
                <a:cubicBezTo>
                  <a:pt x="1292496" y="434711"/>
                  <a:pt x="1292496" y="437515"/>
                  <a:pt x="1292496" y="440320"/>
                </a:cubicBezTo>
                <a:cubicBezTo>
                  <a:pt x="1291655" y="440320"/>
                  <a:pt x="1290533" y="440320"/>
                  <a:pt x="1289692" y="440320"/>
                </a:cubicBezTo>
                <a:cubicBezTo>
                  <a:pt x="1289692" y="437515"/>
                  <a:pt x="1289692" y="434711"/>
                  <a:pt x="1289692" y="431906"/>
                </a:cubicBezTo>
                <a:cubicBezTo>
                  <a:pt x="1288851" y="431906"/>
                  <a:pt x="1287729" y="431906"/>
                  <a:pt x="1286888" y="431906"/>
                </a:cubicBezTo>
                <a:cubicBezTo>
                  <a:pt x="1286888" y="435552"/>
                  <a:pt x="1286888" y="439478"/>
                  <a:pt x="1286888" y="443124"/>
                </a:cubicBezTo>
                <a:cubicBezTo>
                  <a:pt x="1284926" y="443124"/>
                  <a:pt x="1283244" y="443124"/>
                  <a:pt x="1281281" y="443124"/>
                </a:cubicBezTo>
                <a:cubicBezTo>
                  <a:pt x="1281281" y="439478"/>
                  <a:pt x="1281281" y="435552"/>
                  <a:pt x="1281281" y="431906"/>
                </a:cubicBezTo>
                <a:cubicBezTo>
                  <a:pt x="1280440" y="431906"/>
                  <a:pt x="1279318" y="431906"/>
                  <a:pt x="1278477" y="431906"/>
                </a:cubicBezTo>
                <a:cubicBezTo>
                  <a:pt x="1278477" y="434711"/>
                  <a:pt x="1278477" y="437515"/>
                  <a:pt x="1278477" y="440320"/>
                </a:cubicBezTo>
                <a:cubicBezTo>
                  <a:pt x="1277636" y="440320"/>
                  <a:pt x="1276515" y="440320"/>
                  <a:pt x="1275674" y="440320"/>
                </a:cubicBezTo>
                <a:cubicBezTo>
                  <a:pt x="1273991" y="433028"/>
                  <a:pt x="1272589" y="432467"/>
                  <a:pt x="1267263" y="429101"/>
                </a:cubicBezTo>
                <a:cubicBezTo>
                  <a:pt x="1267263" y="432747"/>
                  <a:pt x="1267263" y="436674"/>
                  <a:pt x="1267263" y="440320"/>
                </a:cubicBezTo>
                <a:cubicBezTo>
                  <a:pt x="1266421" y="440320"/>
                  <a:pt x="1265300" y="440320"/>
                  <a:pt x="1264459" y="440320"/>
                </a:cubicBezTo>
                <a:cubicBezTo>
                  <a:pt x="1264459" y="436674"/>
                  <a:pt x="1264459" y="432747"/>
                  <a:pt x="1264459" y="429101"/>
                </a:cubicBezTo>
                <a:cubicBezTo>
                  <a:pt x="1263618" y="429101"/>
                  <a:pt x="1262496" y="429101"/>
                  <a:pt x="1261655" y="429101"/>
                </a:cubicBezTo>
                <a:cubicBezTo>
                  <a:pt x="1261655" y="432747"/>
                  <a:pt x="1261655" y="436674"/>
                  <a:pt x="1261655" y="440320"/>
                </a:cubicBezTo>
                <a:cubicBezTo>
                  <a:pt x="1258851" y="439478"/>
                  <a:pt x="1256048" y="438357"/>
                  <a:pt x="1253244" y="437515"/>
                </a:cubicBezTo>
                <a:cubicBezTo>
                  <a:pt x="1253244" y="439478"/>
                  <a:pt x="1253244" y="441161"/>
                  <a:pt x="1253244" y="443124"/>
                </a:cubicBezTo>
                <a:cubicBezTo>
                  <a:pt x="1252403" y="443124"/>
                  <a:pt x="1251282" y="443124"/>
                  <a:pt x="1250440" y="443124"/>
                </a:cubicBezTo>
                <a:cubicBezTo>
                  <a:pt x="1250440" y="439478"/>
                  <a:pt x="1250440" y="435552"/>
                  <a:pt x="1250440" y="431906"/>
                </a:cubicBezTo>
                <a:cubicBezTo>
                  <a:pt x="1248478" y="431906"/>
                  <a:pt x="1246796" y="431906"/>
                  <a:pt x="1244833" y="431906"/>
                </a:cubicBezTo>
                <a:cubicBezTo>
                  <a:pt x="1244833" y="433869"/>
                  <a:pt x="1244833" y="435552"/>
                  <a:pt x="1244833" y="437515"/>
                </a:cubicBezTo>
                <a:cubicBezTo>
                  <a:pt x="1240628" y="434711"/>
                  <a:pt x="1240067" y="431906"/>
                  <a:pt x="1236422" y="429101"/>
                </a:cubicBezTo>
                <a:cubicBezTo>
                  <a:pt x="1236422" y="433869"/>
                  <a:pt x="1236422" y="438357"/>
                  <a:pt x="1236422" y="443124"/>
                </a:cubicBezTo>
                <a:cubicBezTo>
                  <a:pt x="1234459" y="443124"/>
                  <a:pt x="1232777" y="443124"/>
                  <a:pt x="1230815" y="443124"/>
                </a:cubicBezTo>
                <a:cubicBezTo>
                  <a:pt x="1230815" y="437515"/>
                  <a:pt x="1230815" y="431906"/>
                  <a:pt x="1230815" y="426297"/>
                </a:cubicBezTo>
                <a:cubicBezTo>
                  <a:pt x="1229974" y="426297"/>
                  <a:pt x="1228852" y="426297"/>
                  <a:pt x="1228011" y="426297"/>
                </a:cubicBezTo>
                <a:cubicBezTo>
                  <a:pt x="1227731" y="432467"/>
                  <a:pt x="1225488" y="445368"/>
                  <a:pt x="1222404" y="448734"/>
                </a:cubicBezTo>
                <a:cubicBezTo>
                  <a:pt x="1222404" y="443966"/>
                  <a:pt x="1222404" y="439478"/>
                  <a:pt x="1222404" y="434711"/>
                </a:cubicBezTo>
                <a:cubicBezTo>
                  <a:pt x="1221563" y="434711"/>
                  <a:pt x="1220441" y="434711"/>
                  <a:pt x="1219600" y="434711"/>
                </a:cubicBezTo>
                <a:cubicBezTo>
                  <a:pt x="1219600" y="441161"/>
                  <a:pt x="1219600" y="447892"/>
                  <a:pt x="1219600" y="454343"/>
                </a:cubicBezTo>
                <a:cubicBezTo>
                  <a:pt x="1218759" y="454343"/>
                  <a:pt x="1217637" y="454343"/>
                  <a:pt x="1216796" y="454343"/>
                </a:cubicBezTo>
                <a:cubicBezTo>
                  <a:pt x="1216796" y="451538"/>
                  <a:pt x="1216796" y="448734"/>
                  <a:pt x="1216796" y="445929"/>
                </a:cubicBezTo>
                <a:cubicBezTo>
                  <a:pt x="1215955" y="445929"/>
                  <a:pt x="1214834" y="445929"/>
                  <a:pt x="1213993" y="445929"/>
                </a:cubicBezTo>
                <a:cubicBezTo>
                  <a:pt x="1213993" y="454343"/>
                  <a:pt x="1213993" y="462756"/>
                  <a:pt x="1213993" y="471170"/>
                </a:cubicBezTo>
                <a:cubicBezTo>
                  <a:pt x="1212030" y="472012"/>
                  <a:pt x="1210348" y="473133"/>
                  <a:pt x="1208385" y="473975"/>
                </a:cubicBezTo>
                <a:cubicBezTo>
                  <a:pt x="1208385" y="476779"/>
                  <a:pt x="1208385" y="479584"/>
                  <a:pt x="1208385" y="482389"/>
                </a:cubicBezTo>
                <a:cubicBezTo>
                  <a:pt x="1207544" y="482389"/>
                  <a:pt x="1206423" y="482389"/>
                  <a:pt x="1205582" y="482389"/>
                </a:cubicBezTo>
                <a:cubicBezTo>
                  <a:pt x="1205582" y="492765"/>
                  <a:pt x="1205582" y="502862"/>
                  <a:pt x="1205582" y="513239"/>
                </a:cubicBezTo>
                <a:cubicBezTo>
                  <a:pt x="1203619" y="514080"/>
                  <a:pt x="1201937" y="515202"/>
                  <a:pt x="1199974" y="516044"/>
                </a:cubicBezTo>
                <a:cubicBezTo>
                  <a:pt x="1199974" y="521653"/>
                  <a:pt x="1199974" y="527262"/>
                  <a:pt x="1199974" y="532871"/>
                </a:cubicBezTo>
                <a:cubicBezTo>
                  <a:pt x="1199133" y="532871"/>
                  <a:pt x="1198012" y="532871"/>
                  <a:pt x="1197171" y="532871"/>
                </a:cubicBezTo>
                <a:cubicBezTo>
                  <a:pt x="1197451" y="524177"/>
                  <a:pt x="1198572" y="512117"/>
                  <a:pt x="1194367" y="507630"/>
                </a:cubicBezTo>
                <a:cubicBezTo>
                  <a:pt x="1194367" y="509593"/>
                  <a:pt x="1194367" y="511276"/>
                  <a:pt x="1194367" y="513239"/>
                </a:cubicBezTo>
                <a:cubicBezTo>
                  <a:pt x="1189881" y="518287"/>
                  <a:pt x="1191563" y="531749"/>
                  <a:pt x="1191563" y="541285"/>
                </a:cubicBezTo>
                <a:cubicBezTo>
                  <a:pt x="1191563" y="563161"/>
                  <a:pt x="1191844" y="588121"/>
                  <a:pt x="1188760" y="605790"/>
                </a:cubicBezTo>
                <a:cubicBezTo>
                  <a:pt x="1187918" y="605790"/>
                  <a:pt x="1186797" y="605790"/>
                  <a:pt x="1185956" y="605790"/>
                </a:cubicBezTo>
                <a:cubicBezTo>
                  <a:pt x="1185956" y="601022"/>
                  <a:pt x="1185956" y="596535"/>
                  <a:pt x="1185956" y="591767"/>
                </a:cubicBezTo>
                <a:cubicBezTo>
                  <a:pt x="1175582" y="579427"/>
                  <a:pt x="1191002" y="542126"/>
                  <a:pt x="1180348" y="530066"/>
                </a:cubicBezTo>
                <a:cubicBezTo>
                  <a:pt x="1180348" y="533712"/>
                  <a:pt x="1180348" y="537639"/>
                  <a:pt x="1180348" y="541285"/>
                </a:cubicBezTo>
                <a:cubicBezTo>
                  <a:pt x="1179507" y="541285"/>
                  <a:pt x="1178386" y="541285"/>
                  <a:pt x="1177545" y="541285"/>
                </a:cubicBezTo>
                <a:cubicBezTo>
                  <a:pt x="1175863" y="535676"/>
                  <a:pt x="1177825" y="538761"/>
                  <a:pt x="1174741" y="535676"/>
                </a:cubicBezTo>
                <a:cubicBezTo>
                  <a:pt x="1174741" y="540443"/>
                  <a:pt x="1174741" y="544931"/>
                  <a:pt x="1174741" y="549699"/>
                </a:cubicBezTo>
                <a:cubicBezTo>
                  <a:pt x="1173900" y="549699"/>
                  <a:pt x="1172779" y="549699"/>
                  <a:pt x="1171937" y="549699"/>
                </a:cubicBezTo>
                <a:cubicBezTo>
                  <a:pt x="1171937" y="544931"/>
                  <a:pt x="1171937" y="540443"/>
                  <a:pt x="1171937" y="535676"/>
                </a:cubicBezTo>
                <a:cubicBezTo>
                  <a:pt x="1171096" y="535676"/>
                  <a:pt x="1169975" y="535676"/>
                  <a:pt x="1169134" y="535676"/>
                </a:cubicBezTo>
                <a:cubicBezTo>
                  <a:pt x="1169695" y="553905"/>
                  <a:pt x="1172779" y="585036"/>
                  <a:pt x="1163526" y="594572"/>
                </a:cubicBezTo>
                <a:cubicBezTo>
                  <a:pt x="1163807" y="581671"/>
                  <a:pt x="1167452" y="551381"/>
                  <a:pt x="1160723" y="544089"/>
                </a:cubicBezTo>
                <a:cubicBezTo>
                  <a:pt x="1160723" y="551662"/>
                  <a:pt x="1160723" y="558954"/>
                  <a:pt x="1160723" y="566526"/>
                </a:cubicBezTo>
                <a:cubicBezTo>
                  <a:pt x="1159882" y="566526"/>
                  <a:pt x="1158760" y="566526"/>
                  <a:pt x="1157919" y="566526"/>
                </a:cubicBezTo>
                <a:cubicBezTo>
                  <a:pt x="1157919" y="558954"/>
                  <a:pt x="1157919" y="551662"/>
                  <a:pt x="1157919" y="544089"/>
                </a:cubicBezTo>
                <a:cubicBezTo>
                  <a:pt x="1157078" y="544089"/>
                  <a:pt x="1155956" y="544089"/>
                  <a:pt x="1155115" y="544089"/>
                </a:cubicBezTo>
                <a:cubicBezTo>
                  <a:pt x="1155396" y="552784"/>
                  <a:pt x="1156517" y="564843"/>
                  <a:pt x="1152312" y="569331"/>
                </a:cubicBezTo>
                <a:cubicBezTo>
                  <a:pt x="1152872" y="550540"/>
                  <a:pt x="1156237" y="517446"/>
                  <a:pt x="1146704" y="507630"/>
                </a:cubicBezTo>
                <a:cubicBezTo>
                  <a:pt x="1146985" y="516885"/>
                  <a:pt x="1148387" y="530908"/>
                  <a:pt x="1143901" y="535676"/>
                </a:cubicBezTo>
                <a:cubicBezTo>
                  <a:pt x="1143901" y="530066"/>
                  <a:pt x="1143901" y="524457"/>
                  <a:pt x="1143901" y="518848"/>
                </a:cubicBezTo>
                <a:cubicBezTo>
                  <a:pt x="1143060" y="518848"/>
                  <a:pt x="1141938" y="518848"/>
                  <a:pt x="1141097" y="518848"/>
                </a:cubicBezTo>
                <a:cubicBezTo>
                  <a:pt x="1141377" y="531469"/>
                  <a:pt x="1144742" y="559515"/>
                  <a:pt x="1138293" y="566526"/>
                </a:cubicBezTo>
                <a:cubicBezTo>
                  <a:pt x="1138293" y="560076"/>
                  <a:pt x="1138293" y="553345"/>
                  <a:pt x="1138293" y="546894"/>
                </a:cubicBezTo>
                <a:cubicBezTo>
                  <a:pt x="1137452" y="546894"/>
                  <a:pt x="1136331" y="546894"/>
                  <a:pt x="1135490" y="546894"/>
                </a:cubicBezTo>
                <a:cubicBezTo>
                  <a:pt x="1135770" y="555588"/>
                  <a:pt x="1136891" y="567648"/>
                  <a:pt x="1132686" y="572135"/>
                </a:cubicBezTo>
                <a:cubicBezTo>
                  <a:pt x="1132966" y="559515"/>
                  <a:pt x="1135490" y="519409"/>
                  <a:pt x="1129882" y="513239"/>
                </a:cubicBezTo>
                <a:cubicBezTo>
                  <a:pt x="1129882" y="520811"/>
                  <a:pt x="1129882" y="528103"/>
                  <a:pt x="1129882" y="535676"/>
                </a:cubicBezTo>
                <a:cubicBezTo>
                  <a:pt x="1127920" y="534834"/>
                  <a:pt x="1126238" y="533712"/>
                  <a:pt x="1124275" y="532871"/>
                </a:cubicBezTo>
                <a:cubicBezTo>
                  <a:pt x="1118948" y="544650"/>
                  <a:pt x="1129041" y="563721"/>
                  <a:pt x="1121471" y="572135"/>
                </a:cubicBezTo>
                <a:cubicBezTo>
                  <a:pt x="1121471" y="565685"/>
                  <a:pt x="1121471" y="558954"/>
                  <a:pt x="1121471" y="552503"/>
                </a:cubicBezTo>
                <a:cubicBezTo>
                  <a:pt x="1119509" y="551662"/>
                  <a:pt x="1117827" y="550540"/>
                  <a:pt x="1115864" y="549699"/>
                </a:cubicBezTo>
                <a:cubicBezTo>
                  <a:pt x="1115864" y="542126"/>
                  <a:pt x="1115864" y="534834"/>
                  <a:pt x="1115864" y="527262"/>
                </a:cubicBezTo>
                <a:cubicBezTo>
                  <a:pt x="1115023" y="527262"/>
                  <a:pt x="1113901" y="527262"/>
                  <a:pt x="1113060" y="527262"/>
                </a:cubicBezTo>
                <a:cubicBezTo>
                  <a:pt x="1109135" y="513519"/>
                  <a:pt x="1115584" y="494168"/>
                  <a:pt x="1107453" y="485193"/>
                </a:cubicBezTo>
                <a:cubicBezTo>
                  <a:pt x="1105771" y="490802"/>
                  <a:pt x="1107733" y="487717"/>
                  <a:pt x="1104649" y="490802"/>
                </a:cubicBezTo>
                <a:cubicBezTo>
                  <a:pt x="1104930" y="480706"/>
                  <a:pt x="1104088" y="471731"/>
                  <a:pt x="1101846" y="465561"/>
                </a:cubicBezTo>
                <a:cubicBezTo>
                  <a:pt x="1098761" y="468646"/>
                  <a:pt x="1100724" y="465561"/>
                  <a:pt x="1099042" y="471170"/>
                </a:cubicBezTo>
                <a:cubicBezTo>
                  <a:pt x="1097079" y="471170"/>
                  <a:pt x="1095397" y="471170"/>
                  <a:pt x="1093434" y="471170"/>
                </a:cubicBezTo>
                <a:cubicBezTo>
                  <a:pt x="1093715" y="480986"/>
                  <a:pt x="1092313" y="497253"/>
                  <a:pt x="1087827" y="502021"/>
                </a:cubicBezTo>
                <a:cubicBezTo>
                  <a:pt x="1088108" y="491083"/>
                  <a:pt x="1087547" y="482108"/>
                  <a:pt x="1082220" y="476779"/>
                </a:cubicBezTo>
                <a:cubicBezTo>
                  <a:pt x="1082500" y="486034"/>
                  <a:pt x="1080538" y="509032"/>
                  <a:pt x="1076612" y="513239"/>
                </a:cubicBezTo>
                <a:cubicBezTo>
                  <a:pt x="1076612" y="505667"/>
                  <a:pt x="1076612" y="498375"/>
                  <a:pt x="1076612" y="490802"/>
                </a:cubicBezTo>
                <a:cubicBezTo>
                  <a:pt x="1075771" y="490802"/>
                  <a:pt x="1074650" y="490802"/>
                  <a:pt x="1073809" y="490802"/>
                </a:cubicBezTo>
                <a:cubicBezTo>
                  <a:pt x="1072127" y="496411"/>
                  <a:pt x="1074089" y="493326"/>
                  <a:pt x="1071005" y="496411"/>
                </a:cubicBezTo>
                <a:cubicBezTo>
                  <a:pt x="1071285" y="486315"/>
                  <a:pt x="1070725" y="480425"/>
                  <a:pt x="1068201" y="473975"/>
                </a:cubicBezTo>
                <a:cubicBezTo>
                  <a:pt x="1067360" y="473975"/>
                  <a:pt x="1066239" y="473975"/>
                  <a:pt x="1065398" y="473975"/>
                </a:cubicBezTo>
                <a:cubicBezTo>
                  <a:pt x="1065398" y="479584"/>
                  <a:pt x="1065398" y="485193"/>
                  <a:pt x="1065398" y="490802"/>
                </a:cubicBezTo>
                <a:cubicBezTo>
                  <a:pt x="1064557" y="490802"/>
                  <a:pt x="1063435" y="490802"/>
                  <a:pt x="1062594" y="490802"/>
                </a:cubicBezTo>
                <a:cubicBezTo>
                  <a:pt x="1062594" y="485193"/>
                  <a:pt x="1062594" y="479584"/>
                  <a:pt x="1062594" y="473975"/>
                </a:cubicBezTo>
                <a:cubicBezTo>
                  <a:pt x="1061753" y="473975"/>
                  <a:pt x="1060631" y="473975"/>
                  <a:pt x="1059790" y="473975"/>
                </a:cubicBezTo>
                <a:cubicBezTo>
                  <a:pt x="1058949" y="479584"/>
                  <a:pt x="1057828" y="485193"/>
                  <a:pt x="1056987" y="490802"/>
                </a:cubicBezTo>
                <a:cubicBezTo>
                  <a:pt x="1056146" y="490802"/>
                  <a:pt x="1055024" y="490802"/>
                  <a:pt x="1054183" y="490802"/>
                </a:cubicBezTo>
                <a:cubicBezTo>
                  <a:pt x="1054183" y="499216"/>
                  <a:pt x="1054183" y="507630"/>
                  <a:pt x="1054183" y="516044"/>
                </a:cubicBezTo>
                <a:cubicBezTo>
                  <a:pt x="1053342" y="516044"/>
                  <a:pt x="1052220" y="516044"/>
                  <a:pt x="1051379" y="516044"/>
                </a:cubicBezTo>
                <a:cubicBezTo>
                  <a:pt x="1049697" y="510434"/>
                  <a:pt x="1051660" y="513519"/>
                  <a:pt x="1048576" y="510434"/>
                </a:cubicBezTo>
                <a:cubicBezTo>
                  <a:pt x="1048576" y="514080"/>
                  <a:pt x="1048576" y="518007"/>
                  <a:pt x="1048576" y="521653"/>
                </a:cubicBezTo>
                <a:cubicBezTo>
                  <a:pt x="1047735" y="521653"/>
                  <a:pt x="1046613" y="521653"/>
                  <a:pt x="1045772" y="521653"/>
                </a:cubicBezTo>
                <a:cubicBezTo>
                  <a:pt x="1045772" y="518007"/>
                  <a:pt x="1045772" y="514080"/>
                  <a:pt x="1045772" y="510434"/>
                </a:cubicBezTo>
                <a:cubicBezTo>
                  <a:pt x="1044931" y="510434"/>
                  <a:pt x="1043809" y="510434"/>
                  <a:pt x="1042968" y="510434"/>
                </a:cubicBezTo>
                <a:cubicBezTo>
                  <a:pt x="1042968" y="514080"/>
                  <a:pt x="1042968" y="518007"/>
                  <a:pt x="1042968" y="521653"/>
                </a:cubicBezTo>
                <a:cubicBezTo>
                  <a:pt x="1042127" y="521653"/>
                  <a:pt x="1041006" y="521653"/>
                  <a:pt x="1040165" y="521653"/>
                </a:cubicBezTo>
                <a:cubicBezTo>
                  <a:pt x="1039604" y="514922"/>
                  <a:pt x="1039043" y="514641"/>
                  <a:pt x="1037361" y="510434"/>
                </a:cubicBezTo>
                <a:cubicBezTo>
                  <a:pt x="1034277" y="513519"/>
                  <a:pt x="1036239" y="510434"/>
                  <a:pt x="1034557" y="516044"/>
                </a:cubicBezTo>
                <a:cubicBezTo>
                  <a:pt x="1033716" y="516044"/>
                  <a:pt x="1032595" y="516044"/>
                  <a:pt x="1031754" y="516044"/>
                </a:cubicBezTo>
                <a:cubicBezTo>
                  <a:pt x="1030912" y="530908"/>
                  <a:pt x="1029791" y="546053"/>
                  <a:pt x="1028950" y="560917"/>
                </a:cubicBezTo>
                <a:cubicBezTo>
                  <a:pt x="1028109" y="560917"/>
                  <a:pt x="1026987" y="560917"/>
                  <a:pt x="1026146" y="560917"/>
                </a:cubicBezTo>
                <a:cubicBezTo>
                  <a:pt x="1026707" y="542126"/>
                  <a:pt x="1023062" y="513239"/>
                  <a:pt x="1014931" y="504825"/>
                </a:cubicBezTo>
                <a:cubicBezTo>
                  <a:pt x="1014931" y="512117"/>
                  <a:pt x="1011847" y="560917"/>
                  <a:pt x="1009324" y="563721"/>
                </a:cubicBezTo>
                <a:cubicBezTo>
                  <a:pt x="1009604" y="554466"/>
                  <a:pt x="1008203" y="542968"/>
                  <a:pt x="1003717" y="538480"/>
                </a:cubicBezTo>
                <a:cubicBezTo>
                  <a:pt x="1003997" y="547174"/>
                  <a:pt x="1001193" y="582793"/>
                  <a:pt x="998109" y="586158"/>
                </a:cubicBezTo>
                <a:cubicBezTo>
                  <a:pt x="998390" y="575501"/>
                  <a:pt x="1000633" y="555308"/>
                  <a:pt x="995306" y="549699"/>
                </a:cubicBezTo>
                <a:cubicBezTo>
                  <a:pt x="995586" y="561758"/>
                  <a:pt x="998670" y="587841"/>
                  <a:pt x="992502" y="594572"/>
                </a:cubicBezTo>
                <a:cubicBezTo>
                  <a:pt x="992782" y="583073"/>
                  <a:pt x="995586" y="558954"/>
                  <a:pt x="989698" y="552503"/>
                </a:cubicBezTo>
                <a:cubicBezTo>
                  <a:pt x="990259" y="572696"/>
                  <a:pt x="992782" y="627105"/>
                  <a:pt x="984091" y="636641"/>
                </a:cubicBezTo>
                <a:cubicBezTo>
                  <a:pt x="984371" y="627946"/>
                  <a:pt x="985493" y="615887"/>
                  <a:pt x="981287" y="611399"/>
                </a:cubicBezTo>
                <a:cubicBezTo>
                  <a:pt x="979605" y="617009"/>
                  <a:pt x="981568" y="613924"/>
                  <a:pt x="978484" y="617009"/>
                </a:cubicBezTo>
                <a:cubicBezTo>
                  <a:pt x="979044" y="598779"/>
                  <a:pt x="982128" y="567648"/>
                  <a:pt x="972876" y="558112"/>
                </a:cubicBezTo>
                <a:cubicBezTo>
                  <a:pt x="973157" y="565965"/>
                  <a:pt x="975680" y="586158"/>
                  <a:pt x="967269" y="577744"/>
                </a:cubicBezTo>
                <a:cubicBezTo>
                  <a:pt x="967269" y="585317"/>
                  <a:pt x="967269" y="592609"/>
                  <a:pt x="967269" y="600181"/>
                </a:cubicBezTo>
                <a:cubicBezTo>
                  <a:pt x="966428" y="600181"/>
                  <a:pt x="965306" y="600181"/>
                  <a:pt x="964465" y="600181"/>
                </a:cubicBezTo>
                <a:cubicBezTo>
                  <a:pt x="963624" y="572977"/>
                  <a:pt x="962503" y="546053"/>
                  <a:pt x="961662" y="518848"/>
                </a:cubicBezTo>
                <a:cubicBezTo>
                  <a:pt x="961662" y="509032"/>
                  <a:pt x="963624" y="493326"/>
                  <a:pt x="958858" y="487998"/>
                </a:cubicBezTo>
                <a:cubicBezTo>
                  <a:pt x="958858" y="490802"/>
                  <a:pt x="958858" y="493607"/>
                  <a:pt x="958858" y="496411"/>
                </a:cubicBezTo>
                <a:cubicBezTo>
                  <a:pt x="958017" y="496411"/>
                  <a:pt x="956895" y="496411"/>
                  <a:pt x="956054" y="496411"/>
                </a:cubicBezTo>
                <a:cubicBezTo>
                  <a:pt x="956054" y="488839"/>
                  <a:pt x="958858" y="467805"/>
                  <a:pt x="950447" y="476779"/>
                </a:cubicBezTo>
                <a:cubicBezTo>
                  <a:pt x="950447" y="470329"/>
                  <a:pt x="950447" y="463598"/>
                  <a:pt x="950447" y="457147"/>
                </a:cubicBezTo>
                <a:cubicBezTo>
                  <a:pt x="949606" y="457147"/>
                  <a:pt x="948484" y="457147"/>
                  <a:pt x="947643" y="457147"/>
                </a:cubicBezTo>
                <a:cubicBezTo>
                  <a:pt x="947643" y="450697"/>
                  <a:pt x="947643" y="443966"/>
                  <a:pt x="947643" y="437515"/>
                </a:cubicBezTo>
                <a:cubicBezTo>
                  <a:pt x="946802" y="437515"/>
                  <a:pt x="945681" y="437515"/>
                  <a:pt x="944840" y="437515"/>
                </a:cubicBezTo>
                <a:cubicBezTo>
                  <a:pt x="944840" y="438357"/>
                  <a:pt x="944840" y="439478"/>
                  <a:pt x="944840" y="440320"/>
                </a:cubicBezTo>
                <a:cubicBezTo>
                  <a:pt x="943998" y="440320"/>
                  <a:pt x="942877" y="440320"/>
                  <a:pt x="942036" y="440320"/>
                </a:cubicBezTo>
                <a:cubicBezTo>
                  <a:pt x="942036" y="443124"/>
                  <a:pt x="942036" y="445929"/>
                  <a:pt x="942036" y="448734"/>
                </a:cubicBezTo>
                <a:cubicBezTo>
                  <a:pt x="941195" y="448734"/>
                  <a:pt x="940073" y="448734"/>
                  <a:pt x="939232" y="448734"/>
                </a:cubicBezTo>
                <a:cubicBezTo>
                  <a:pt x="939232" y="445088"/>
                  <a:pt x="939232" y="441161"/>
                  <a:pt x="939232" y="437515"/>
                </a:cubicBezTo>
                <a:cubicBezTo>
                  <a:pt x="938391" y="437515"/>
                  <a:pt x="937270" y="437515"/>
                  <a:pt x="936428" y="437515"/>
                </a:cubicBezTo>
                <a:cubicBezTo>
                  <a:pt x="934746" y="444246"/>
                  <a:pt x="935587" y="442844"/>
                  <a:pt x="930821" y="445929"/>
                </a:cubicBezTo>
                <a:cubicBezTo>
                  <a:pt x="930821" y="438357"/>
                  <a:pt x="930821" y="431065"/>
                  <a:pt x="930821" y="423492"/>
                </a:cubicBezTo>
                <a:cubicBezTo>
                  <a:pt x="929980" y="423492"/>
                  <a:pt x="928859" y="423492"/>
                  <a:pt x="928017" y="423492"/>
                </a:cubicBezTo>
                <a:cubicBezTo>
                  <a:pt x="928017" y="428260"/>
                  <a:pt x="928017" y="432747"/>
                  <a:pt x="928017" y="437515"/>
                </a:cubicBezTo>
                <a:cubicBezTo>
                  <a:pt x="925214" y="438357"/>
                  <a:pt x="922410" y="439478"/>
                  <a:pt x="919606" y="440320"/>
                </a:cubicBezTo>
                <a:cubicBezTo>
                  <a:pt x="919606" y="438357"/>
                  <a:pt x="919606" y="436674"/>
                  <a:pt x="919606" y="434711"/>
                </a:cubicBezTo>
                <a:cubicBezTo>
                  <a:pt x="918765" y="434711"/>
                  <a:pt x="917644" y="434711"/>
                  <a:pt x="916803" y="434711"/>
                </a:cubicBezTo>
                <a:cubicBezTo>
                  <a:pt x="916242" y="441161"/>
                  <a:pt x="916522" y="442003"/>
                  <a:pt x="913999" y="445929"/>
                </a:cubicBezTo>
                <a:cubicBezTo>
                  <a:pt x="913158" y="445929"/>
                  <a:pt x="912036" y="445929"/>
                  <a:pt x="911195" y="445929"/>
                </a:cubicBezTo>
                <a:cubicBezTo>
                  <a:pt x="911195" y="448734"/>
                  <a:pt x="911195" y="451538"/>
                  <a:pt x="911195" y="454343"/>
                </a:cubicBezTo>
                <a:cubicBezTo>
                  <a:pt x="910354" y="454343"/>
                  <a:pt x="909233" y="454343"/>
                  <a:pt x="908392" y="454343"/>
                </a:cubicBezTo>
                <a:cubicBezTo>
                  <a:pt x="908392" y="452379"/>
                  <a:pt x="908392" y="450697"/>
                  <a:pt x="908392" y="448734"/>
                </a:cubicBezTo>
                <a:cubicBezTo>
                  <a:pt x="906429" y="446770"/>
                  <a:pt x="905308" y="452940"/>
                  <a:pt x="902784" y="454343"/>
                </a:cubicBezTo>
                <a:cubicBezTo>
                  <a:pt x="902784" y="446209"/>
                  <a:pt x="901943" y="442283"/>
                  <a:pt x="899981" y="437515"/>
                </a:cubicBezTo>
                <a:cubicBezTo>
                  <a:pt x="899140" y="437515"/>
                  <a:pt x="898018" y="437515"/>
                  <a:pt x="897177" y="437515"/>
                </a:cubicBezTo>
                <a:cubicBezTo>
                  <a:pt x="897177" y="440320"/>
                  <a:pt x="897177" y="443124"/>
                  <a:pt x="897177" y="445929"/>
                </a:cubicBezTo>
                <a:cubicBezTo>
                  <a:pt x="896336" y="445929"/>
                  <a:pt x="895214" y="445929"/>
                  <a:pt x="894373" y="445929"/>
                </a:cubicBezTo>
                <a:cubicBezTo>
                  <a:pt x="894373" y="443124"/>
                  <a:pt x="894373" y="440320"/>
                  <a:pt x="894373" y="437515"/>
                </a:cubicBezTo>
                <a:cubicBezTo>
                  <a:pt x="893532" y="437515"/>
                  <a:pt x="892411" y="437515"/>
                  <a:pt x="891570" y="437515"/>
                </a:cubicBezTo>
                <a:cubicBezTo>
                  <a:pt x="891570" y="440320"/>
                  <a:pt x="891570" y="443124"/>
                  <a:pt x="891570" y="445929"/>
                </a:cubicBezTo>
                <a:cubicBezTo>
                  <a:pt x="890729" y="445929"/>
                  <a:pt x="889607" y="445929"/>
                  <a:pt x="888766" y="445929"/>
                </a:cubicBezTo>
                <a:cubicBezTo>
                  <a:pt x="887084" y="440320"/>
                  <a:pt x="889046" y="443405"/>
                  <a:pt x="885962" y="440320"/>
                </a:cubicBezTo>
                <a:cubicBezTo>
                  <a:pt x="885962" y="447892"/>
                  <a:pt x="885962" y="455184"/>
                  <a:pt x="885962" y="462756"/>
                </a:cubicBezTo>
                <a:cubicBezTo>
                  <a:pt x="885121" y="462756"/>
                  <a:pt x="884000" y="462756"/>
                  <a:pt x="883159" y="462756"/>
                </a:cubicBezTo>
                <a:cubicBezTo>
                  <a:pt x="883439" y="453501"/>
                  <a:pt x="882037" y="442003"/>
                  <a:pt x="877551" y="437515"/>
                </a:cubicBezTo>
                <a:cubicBezTo>
                  <a:pt x="877271" y="444807"/>
                  <a:pt x="876430" y="447051"/>
                  <a:pt x="874748" y="451538"/>
                </a:cubicBezTo>
                <a:cubicBezTo>
                  <a:pt x="873906" y="451538"/>
                  <a:pt x="872785" y="451538"/>
                  <a:pt x="871944" y="451538"/>
                </a:cubicBezTo>
                <a:cubicBezTo>
                  <a:pt x="871944" y="445929"/>
                  <a:pt x="871944" y="440320"/>
                  <a:pt x="871944" y="434711"/>
                </a:cubicBezTo>
                <a:cubicBezTo>
                  <a:pt x="871103" y="434711"/>
                  <a:pt x="869981" y="434711"/>
                  <a:pt x="869140" y="434711"/>
                </a:cubicBezTo>
                <a:cubicBezTo>
                  <a:pt x="869140" y="435552"/>
                  <a:pt x="869140" y="436674"/>
                  <a:pt x="869140" y="437515"/>
                </a:cubicBezTo>
                <a:cubicBezTo>
                  <a:pt x="868299" y="437515"/>
                  <a:pt x="867178" y="437515"/>
                  <a:pt x="866337" y="437515"/>
                </a:cubicBezTo>
                <a:cubicBezTo>
                  <a:pt x="866337" y="440320"/>
                  <a:pt x="866337" y="443124"/>
                  <a:pt x="866337" y="445929"/>
                </a:cubicBezTo>
                <a:cubicBezTo>
                  <a:pt x="865495" y="445929"/>
                  <a:pt x="864374" y="445929"/>
                  <a:pt x="863533" y="445929"/>
                </a:cubicBezTo>
                <a:cubicBezTo>
                  <a:pt x="863533" y="441161"/>
                  <a:pt x="863533" y="436674"/>
                  <a:pt x="863533" y="431906"/>
                </a:cubicBezTo>
                <a:cubicBezTo>
                  <a:pt x="862692" y="431906"/>
                  <a:pt x="861570" y="431906"/>
                  <a:pt x="860729" y="431906"/>
                </a:cubicBezTo>
                <a:cubicBezTo>
                  <a:pt x="860729" y="433869"/>
                  <a:pt x="860729" y="435552"/>
                  <a:pt x="860729" y="437515"/>
                </a:cubicBezTo>
                <a:cubicBezTo>
                  <a:pt x="857645" y="442563"/>
                  <a:pt x="857925" y="431906"/>
                  <a:pt x="857925" y="431906"/>
                </a:cubicBezTo>
                <a:cubicBezTo>
                  <a:pt x="857084" y="431906"/>
                  <a:pt x="855963" y="431906"/>
                  <a:pt x="855122" y="431906"/>
                </a:cubicBezTo>
                <a:cubicBezTo>
                  <a:pt x="855122" y="432747"/>
                  <a:pt x="855122" y="433869"/>
                  <a:pt x="855122" y="434711"/>
                </a:cubicBezTo>
                <a:cubicBezTo>
                  <a:pt x="852879" y="439759"/>
                  <a:pt x="852318" y="423492"/>
                  <a:pt x="852318" y="423492"/>
                </a:cubicBezTo>
                <a:cubicBezTo>
                  <a:pt x="851477" y="423492"/>
                  <a:pt x="850356" y="423492"/>
                  <a:pt x="849514" y="423492"/>
                </a:cubicBezTo>
                <a:cubicBezTo>
                  <a:pt x="849514" y="427138"/>
                  <a:pt x="849514" y="431065"/>
                  <a:pt x="849514" y="434711"/>
                </a:cubicBezTo>
                <a:cubicBezTo>
                  <a:pt x="847552" y="434711"/>
                  <a:pt x="845870" y="434711"/>
                  <a:pt x="843907" y="434711"/>
                </a:cubicBezTo>
                <a:cubicBezTo>
                  <a:pt x="843066" y="449575"/>
                  <a:pt x="839421" y="445088"/>
                  <a:pt x="838300" y="459952"/>
                </a:cubicBezTo>
                <a:cubicBezTo>
                  <a:pt x="836337" y="459952"/>
                  <a:pt x="834655" y="459952"/>
                  <a:pt x="832692" y="459952"/>
                </a:cubicBezTo>
                <a:cubicBezTo>
                  <a:pt x="832692" y="456306"/>
                  <a:pt x="832692" y="452379"/>
                  <a:pt x="832692" y="448734"/>
                </a:cubicBezTo>
                <a:cubicBezTo>
                  <a:pt x="831851" y="448734"/>
                  <a:pt x="830730" y="448734"/>
                  <a:pt x="829889" y="448734"/>
                </a:cubicBezTo>
                <a:cubicBezTo>
                  <a:pt x="829889" y="450697"/>
                  <a:pt x="829889" y="452379"/>
                  <a:pt x="829889" y="454343"/>
                </a:cubicBezTo>
                <a:cubicBezTo>
                  <a:pt x="829048" y="454343"/>
                  <a:pt x="827926" y="454343"/>
                  <a:pt x="827085" y="454343"/>
                </a:cubicBezTo>
                <a:cubicBezTo>
                  <a:pt x="821758" y="464159"/>
                  <a:pt x="830730" y="480425"/>
                  <a:pt x="824281" y="487998"/>
                </a:cubicBezTo>
                <a:cubicBezTo>
                  <a:pt x="824562" y="477901"/>
                  <a:pt x="826524" y="459671"/>
                  <a:pt x="821478" y="454343"/>
                </a:cubicBezTo>
                <a:cubicBezTo>
                  <a:pt x="821758" y="464439"/>
                  <a:pt x="823721" y="482669"/>
                  <a:pt x="818674" y="487998"/>
                </a:cubicBezTo>
                <a:cubicBezTo>
                  <a:pt x="818954" y="472012"/>
                  <a:pt x="818113" y="455184"/>
                  <a:pt x="815870" y="443124"/>
                </a:cubicBezTo>
                <a:cubicBezTo>
                  <a:pt x="812786" y="446209"/>
                  <a:pt x="814749" y="443124"/>
                  <a:pt x="813067" y="448734"/>
                </a:cubicBezTo>
                <a:cubicBezTo>
                  <a:pt x="812226" y="448734"/>
                  <a:pt x="811104" y="448734"/>
                  <a:pt x="810263" y="448734"/>
                </a:cubicBezTo>
                <a:cubicBezTo>
                  <a:pt x="809422" y="454343"/>
                  <a:pt x="808300" y="459952"/>
                  <a:pt x="807459" y="465561"/>
                </a:cubicBezTo>
                <a:cubicBezTo>
                  <a:pt x="806618" y="465561"/>
                  <a:pt x="805497" y="465561"/>
                  <a:pt x="804656" y="465561"/>
                </a:cubicBezTo>
                <a:cubicBezTo>
                  <a:pt x="804936" y="456867"/>
                  <a:pt x="806057" y="444807"/>
                  <a:pt x="801852" y="440320"/>
                </a:cubicBezTo>
                <a:cubicBezTo>
                  <a:pt x="801852" y="441161"/>
                  <a:pt x="801852" y="442283"/>
                  <a:pt x="801852" y="443124"/>
                </a:cubicBezTo>
                <a:cubicBezTo>
                  <a:pt x="793721" y="450697"/>
                  <a:pt x="800730" y="452940"/>
                  <a:pt x="796245" y="462756"/>
                </a:cubicBezTo>
                <a:cubicBezTo>
                  <a:pt x="794282" y="463598"/>
                  <a:pt x="792600" y="464720"/>
                  <a:pt x="790637" y="465561"/>
                </a:cubicBezTo>
                <a:cubicBezTo>
                  <a:pt x="790637" y="470329"/>
                  <a:pt x="790637" y="474816"/>
                  <a:pt x="790637" y="479584"/>
                </a:cubicBezTo>
                <a:cubicBezTo>
                  <a:pt x="789796" y="479584"/>
                  <a:pt x="788675" y="479584"/>
                  <a:pt x="787834" y="479584"/>
                </a:cubicBezTo>
                <a:cubicBezTo>
                  <a:pt x="787834" y="486034"/>
                  <a:pt x="787834" y="492765"/>
                  <a:pt x="787834" y="499216"/>
                </a:cubicBezTo>
                <a:cubicBezTo>
                  <a:pt x="785030" y="501179"/>
                  <a:pt x="782226" y="502862"/>
                  <a:pt x="779423" y="504825"/>
                </a:cubicBezTo>
                <a:cubicBezTo>
                  <a:pt x="779423" y="512398"/>
                  <a:pt x="779423" y="519690"/>
                  <a:pt x="779423" y="527262"/>
                </a:cubicBezTo>
                <a:cubicBezTo>
                  <a:pt x="777460" y="526421"/>
                  <a:pt x="775778" y="525299"/>
                  <a:pt x="773815" y="524457"/>
                </a:cubicBezTo>
                <a:cubicBezTo>
                  <a:pt x="773815" y="543248"/>
                  <a:pt x="773815" y="561758"/>
                  <a:pt x="773815" y="580549"/>
                </a:cubicBezTo>
                <a:cubicBezTo>
                  <a:pt x="772974" y="580549"/>
                  <a:pt x="771853" y="580549"/>
                  <a:pt x="771011" y="580549"/>
                </a:cubicBezTo>
                <a:cubicBezTo>
                  <a:pt x="765404" y="590646"/>
                  <a:pt x="776058" y="606351"/>
                  <a:pt x="765404" y="617009"/>
                </a:cubicBezTo>
                <a:cubicBezTo>
                  <a:pt x="763442" y="590926"/>
                  <a:pt x="761759" y="564563"/>
                  <a:pt x="759797" y="538480"/>
                </a:cubicBezTo>
                <a:cubicBezTo>
                  <a:pt x="758956" y="538480"/>
                  <a:pt x="757834" y="538480"/>
                  <a:pt x="756993" y="538480"/>
                </a:cubicBezTo>
                <a:cubicBezTo>
                  <a:pt x="757273" y="549138"/>
                  <a:pt x="759516" y="569331"/>
                  <a:pt x="754189" y="574940"/>
                </a:cubicBezTo>
                <a:cubicBezTo>
                  <a:pt x="754189" y="563721"/>
                  <a:pt x="754189" y="552503"/>
                  <a:pt x="754189" y="541285"/>
                </a:cubicBezTo>
                <a:cubicBezTo>
                  <a:pt x="753348" y="541285"/>
                  <a:pt x="752227" y="541285"/>
                  <a:pt x="751386" y="541285"/>
                </a:cubicBezTo>
                <a:cubicBezTo>
                  <a:pt x="751386" y="533712"/>
                  <a:pt x="751386" y="526421"/>
                  <a:pt x="751386" y="518848"/>
                </a:cubicBezTo>
                <a:cubicBezTo>
                  <a:pt x="751386" y="503703"/>
                  <a:pt x="750545" y="487998"/>
                  <a:pt x="748582" y="476779"/>
                </a:cubicBezTo>
                <a:cubicBezTo>
                  <a:pt x="747741" y="476779"/>
                  <a:pt x="746619" y="476779"/>
                  <a:pt x="745778" y="476779"/>
                </a:cubicBezTo>
                <a:cubicBezTo>
                  <a:pt x="745778" y="479584"/>
                  <a:pt x="745778" y="482389"/>
                  <a:pt x="745778" y="485193"/>
                </a:cubicBezTo>
                <a:cubicBezTo>
                  <a:pt x="744937" y="485193"/>
                  <a:pt x="743816" y="485193"/>
                  <a:pt x="742975" y="485193"/>
                </a:cubicBezTo>
                <a:cubicBezTo>
                  <a:pt x="742975" y="500057"/>
                  <a:pt x="742975" y="515202"/>
                  <a:pt x="742975" y="530066"/>
                </a:cubicBezTo>
                <a:cubicBezTo>
                  <a:pt x="742134" y="530066"/>
                  <a:pt x="741012" y="530066"/>
                  <a:pt x="740171" y="530066"/>
                </a:cubicBezTo>
                <a:cubicBezTo>
                  <a:pt x="740451" y="521372"/>
                  <a:pt x="741573" y="509313"/>
                  <a:pt x="737367" y="504825"/>
                </a:cubicBezTo>
                <a:cubicBezTo>
                  <a:pt x="737648" y="518287"/>
                  <a:pt x="740171" y="562880"/>
                  <a:pt x="734564" y="569331"/>
                </a:cubicBezTo>
                <a:cubicBezTo>
                  <a:pt x="734844" y="558393"/>
                  <a:pt x="738489" y="507069"/>
                  <a:pt x="728956" y="516044"/>
                </a:cubicBezTo>
                <a:cubicBezTo>
                  <a:pt x="728956" y="511276"/>
                  <a:pt x="728956" y="506788"/>
                  <a:pt x="728956" y="502021"/>
                </a:cubicBezTo>
                <a:cubicBezTo>
                  <a:pt x="728115" y="502021"/>
                  <a:pt x="726994" y="502021"/>
                  <a:pt x="726153" y="502021"/>
                </a:cubicBezTo>
                <a:cubicBezTo>
                  <a:pt x="726153" y="507630"/>
                  <a:pt x="726153" y="513239"/>
                  <a:pt x="726153" y="518848"/>
                </a:cubicBezTo>
                <a:cubicBezTo>
                  <a:pt x="725312" y="518848"/>
                  <a:pt x="724190" y="518848"/>
                  <a:pt x="723349" y="518848"/>
                </a:cubicBezTo>
                <a:cubicBezTo>
                  <a:pt x="723629" y="509032"/>
                  <a:pt x="721386" y="475097"/>
                  <a:pt x="717742" y="471170"/>
                </a:cubicBezTo>
                <a:cubicBezTo>
                  <a:pt x="718022" y="482108"/>
                  <a:pt x="720545" y="504264"/>
                  <a:pt x="714938" y="510434"/>
                </a:cubicBezTo>
                <a:cubicBezTo>
                  <a:pt x="714938" y="505667"/>
                  <a:pt x="714938" y="501179"/>
                  <a:pt x="714938" y="496411"/>
                </a:cubicBezTo>
                <a:cubicBezTo>
                  <a:pt x="714097" y="496411"/>
                  <a:pt x="712975" y="496411"/>
                  <a:pt x="712134" y="496411"/>
                </a:cubicBezTo>
                <a:cubicBezTo>
                  <a:pt x="712134" y="502862"/>
                  <a:pt x="712134" y="509593"/>
                  <a:pt x="712134" y="516044"/>
                </a:cubicBezTo>
                <a:cubicBezTo>
                  <a:pt x="711293" y="516044"/>
                  <a:pt x="710172" y="516044"/>
                  <a:pt x="709331" y="516044"/>
                </a:cubicBezTo>
                <a:cubicBezTo>
                  <a:pt x="709611" y="506508"/>
                  <a:pt x="711293" y="490241"/>
                  <a:pt x="706527" y="485193"/>
                </a:cubicBezTo>
                <a:cubicBezTo>
                  <a:pt x="706807" y="496131"/>
                  <a:pt x="704564" y="542968"/>
                  <a:pt x="700920" y="546894"/>
                </a:cubicBezTo>
                <a:cubicBezTo>
                  <a:pt x="701200" y="537358"/>
                  <a:pt x="702882" y="521092"/>
                  <a:pt x="698116" y="516044"/>
                </a:cubicBezTo>
                <a:cubicBezTo>
                  <a:pt x="698116" y="521933"/>
                  <a:pt x="695032" y="549699"/>
                  <a:pt x="692508" y="552503"/>
                </a:cubicBezTo>
                <a:cubicBezTo>
                  <a:pt x="692789" y="539322"/>
                  <a:pt x="695312" y="496972"/>
                  <a:pt x="689705" y="490802"/>
                </a:cubicBezTo>
                <a:cubicBezTo>
                  <a:pt x="688864" y="497253"/>
                  <a:pt x="687742" y="503984"/>
                  <a:pt x="686901" y="510434"/>
                </a:cubicBezTo>
                <a:cubicBezTo>
                  <a:pt x="686060" y="510434"/>
                  <a:pt x="684939" y="510434"/>
                  <a:pt x="684097" y="510434"/>
                </a:cubicBezTo>
                <a:cubicBezTo>
                  <a:pt x="684378" y="498936"/>
                  <a:pt x="687182" y="474816"/>
                  <a:pt x="681294" y="468366"/>
                </a:cubicBezTo>
                <a:cubicBezTo>
                  <a:pt x="681294" y="470329"/>
                  <a:pt x="681294" y="472012"/>
                  <a:pt x="681294" y="473975"/>
                </a:cubicBezTo>
                <a:cubicBezTo>
                  <a:pt x="680453" y="473975"/>
                  <a:pt x="679331" y="473975"/>
                  <a:pt x="678490" y="473975"/>
                </a:cubicBezTo>
                <a:cubicBezTo>
                  <a:pt x="673443" y="483230"/>
                  <a:pt x="681855" y="497814"/>
                  <a:pt x="675686" y="504825"/>
                </a:cubicBezTo>
                <a:cubicBezTo>
                  <a:pt x="674845" y="494448"/>
                  <a:pt x="673724" y="484352"/>
                  <a:pt x="672883" y="473975"/>
                </a:cubicBezTo>
                <a:cubicBezTo>
                  <a:pt x="672042" y="473975"/>
                  <a:pt x="670920" y="473975"/>
                  <a:pt x="670079" y="473975"/>
                </a:cubicBezTo>
                <a:cubicBezTo>
                  <a:pt x="670079" y="467524"/>
                  <a:pt x="670079" y="460793"/>
                  <a:pt x="670079" y="454343"/>
                </a:cubicBezTo>
                <a:cubicBezTo>
                  <a:pt x="669238" y="454343"/>
                  <a:pt x="668117" y="454343"/>
                  <a:pt x="667275" y="454343"/>
                </a:cubicBezTo>
                <a:cubicBezTo>
                  <a:pt x="667556" y="467244"/>
                  <a:pt x="671201" y="497533"/>
                  <a:pt x="664472" y="504825"/>
                </a:cubicBezTo>
                <a:cubicBezTo>
                  <a:pt x="663631" y="495570"/>
                  <a:pt x="662509" y="486034"/>
                  <a:pt x="661668" y="476779"/>
                </a:cubicBezTo>
                <a:cubicBezTo>
                  <a:pt x="660827" y="476779"/>
                  <a:pt x="659705" y="476779"/>
                  <a:pt x="658864" y="476779"/>
                </a:cubicBezTo>
                <a:cubicBezTo>
                  <a:pt x="659145" y="487998"/>
                  <a:pt x="658864" y="500338"/>
                  <a:pt x="656061" y="507630"/>
                </a:cubicBezTo>
                <a:cubicBezTo>
                  <a:pt x="655220" y="507630"/>
                  <a:pt x="654098" y="507630"/>
                  <a:pt x="653257" y="507630"/>
                </a:cubicBezTo>
                <a:cubicBezTo>
                  <a:pt x="653537" y="497533"/>
                  <a:pt x="655500" y="479303"/>
                  <a:pt x="650453" y="473975"/>
                </a:cubicBezTo>
                <a:cubicBezTo>
                  <a:pt x="650453" y="475938"/>
                  <a:pt x="650453" y="477621"/>
                  <a:pt x="650453" y="479584"/>
                </a:cubicBezTo>
                <a:cubicBezTo>
                  <a:pt x="649612" y="479584"/>
                  <a:pt x="648491" y="479584"/>
                  <a:pt x="647650" y="479584"/>
                </a:cubicBezTo>
                <a:cubicBezTo>
                  <a:pt x="643164" y="487437"/>
                  <a:pt x="650173" y="498936"/>
                  <a:pt x="644846" y="504825"/>
                </a:cubicBezTo>
                <a:cubicBezTo>
                  <a:pt x="644846" y="499216"/>
                  <a:pt x="644846" y="493607"/>
                  <a:pt x="644846" y="487998"/>
                </a:cubicBezTo>
                <a:cubicBezTo>
                  <a:pt x="644005" y="487998"/>
                  <a:pt x="642883" y="487998"/>
                  <a:pt x="642042" y="487998"/>
                </a:cubicBezTo>
                <a:cubicBezTo>
                  <a:pt x="642042" y="494448"/>
                  <a:pt x="642042" y="501179"/>
                  <a:pt x="642042" y="507630"/>
                </a:cubicBezTo>
                <a:cubicBezTo>
                  <a:pt x="641201" y="507630"/>
                  <a:pt x="640080" y="507630"/>
                  <a:pt x="639239" y="507630"/>
                </a:cubicBezTo>
                <a:cubicBezTo>
                  <a:pt x="639239" y="500057"/>
                  <a:pt x="639239" y="492765"/>
                  <a:pt x="639239" y="485193"/>
                </a:cubicBezTo>
                <a:cubicBezTo>
                  <a:pt x="638397" y="485193"/>
                  <a:pt x="637276" y="485193"/>
                  <a:pt x="636435" y="485193"/>
                </a:cubicBezTo>
                <a:cubicBezTo>
                  <a:pt x="636435" y="489961"/>
                  <a:pt x="636435" y="494448"/>
                  <a:pt x="636435" y="499216"/>
                </a:cubicBezTo>
                <a:cubicBezTo>
                  <a:pt x="635594" y="499216"/>
                  <a:pt x="634472" y="499216"/>
                  <a:pt x="633631" y="499216"/>
                </a:cubicBezTo>
                <a:cubicBezTo>
                  <a:pt x="633912" y="489961"/>
                  <a:pt x="635313" y="475938"/>
                  <a:pt x="630828" y="471170"/>
                </a:cubicBezTo>
                <a:cubicBezTo>
                  <a:pt x="630828" y="481547"/>
                  <a:pt x="630828" y="491644"/>
                  <a:pt x="630828" y="502021"/>
                </a:cubicBezTo>
                <a:cubicBezTo>
                  <a:pt x="628865" y="502021"/>
                  <a:pt x="627183" y="502021"/>
                  <a:pt x="625220" y="502021"/>
                </a:cubicBezTo>
                <a:cubicBezTo>
                  <a:pt x="625220" y="493887"/>
                  <a:pt x="624379" y="489961"/>
                  <a:pt x="622417" y="485193"/>
                </a:cubicBezTo>
                <a:cubicBezTo>
                  <a:pt x="621575" y="485193"/>
                  <a:pt x="620454" y="485193"/>
                  <a:pt x="619613" y="485193"/>
                </a:cubicBezTo>
                <a:cubicBezTo>
                  <a:pt x="620174" y="497814"/>
                  <a:pt x="620174" y="510154"/>
                  <a:pt x="614006" y="516044"/>
                </a:cubicBezTo>
                <a:cubicBezTo>
                  <a:pt x="614286" y="503984"/>
                  <a:pt x="617370" y="477901"/>
                  <a:pt x="611202" y="471170"/>
                </a:cubicBezTo>
                <a:cubicBezTo>
                  <a:pt x="611763" y="485193"/>
                  <a:pt x="612043" y="509313"/>
                  <a:pt x="605594" y="516044"/>
                </a:cubicBezTo>
                <a:cubicBezTo>
                  <a:pt x="605875" y="504264"/>
                  <a:pt x="605875" y="493607"/>
                  <a:pt x="599987" y="487998"/>
                </a:cubicBezTo>
                <a:cubicBezTo>
                  <a:pt x="599987" y="489961"/>
                  <a:pt x="599987" y="491644"/>
                  <a:pt x="599987" y="493607"/>
                </a:cubicBezTo>
                <a:cubicBezTo>
                  <a:pt x="596903" y="496692"/>
                  <a:pt x="598866" y="493607"/>
                  <a:pt x="597183" y="499216"/>
                </a:cubicBezTo>
                <a:cubicBezTo>
                  <a:pt x="596342" y="499216"/>
                  <a:pt x="595221" y="499216"/>
                  <a:pt x="594380" y="499216"/>
                </a:cubicBezTo>
                <a:cubicBezTo>
                  <a:pt x="594380" y="494448"/>
                  <a:pt x="594380" y="489961"/>
                  <a:pt x="594380" y="485193"/>
                </a:cubicBezTo>
                <a:cubicBezTo>
                  <a:pt x="593539" y="485193"/>
                  <a:pt x="592417" y="485193"/>
                  <a:pt x="591576" y="485193"/>
                </a:cubicBezTo>
                <a:cubicBezTo>
                  <a:pt x="591576" y="490802"/>
                  <a:pt x="591576" y="496411"/>
                  <a:pt x="591576" y="502021"/>
                </a:cubicBezTo>
                <a:cubicBezTo>
                  <a:pt x="590735" y="502021"/>
                  <a:pt x="589614" y="502021"/>
                  <a:pt x="588772" y="502021"/>
                </a:cubicBezTo>
                <a:cubicBezTo>
                  <a:pt x="589053" y="491363"/>
                  <a:pt x="591296" y="471170"/>
                  <a:pt x="585969" y="465561"/>
                </a:cubicBezTo>
                <a:cubicBezTo>
                  <a:pt x="586249" y="475097"/>
                  <a:pt x="587931" y="491363"/>
                  <a:pt x="583165" y="496411"/>
                </a:cubicBezTo>
                <a:cubicBezTo>
                  <a:pt x="583165" y="487998"/>
                  <a:pt x="583165" y="479584"/>
                  <a:pt x="583165" y="471170"/>
                </a:cubicBezTo>
                <a:cubicBezTo>
                  <a:pt x="581202" y="471170"/>
                  <a:pt x="579520" y="471170"/>
                  <a:pt x="577558" y="471170"/>
                </a:cubicBezTo>
                <a:cubicBezTo>
                  <a:pt x="577558" y="466402"/>
                  <a:pt x="577558" y="461915"/>
                  <a:pt x="577558" y="457147"/>
                </a:cubicBezTo>
                <a:cubicBezTo>
                  <a:pt x="576717" y="457147"/>
                  <a:pt x="575595" y="457147"/>
                  <a:pt x="574754" y="457147"/>
                </a:cubicBezTo>
                <a:cubicBezTo>
                  <a:pt x="575315" y="473414"/>
                  <a:pt x="577277" y="496692"/>
                  <a:pt x="569147" y="504825"/>
                </a:cubicBezTo>
                <a:cubicBezTo>
                  <a:pt x="569147" y="497253"/>
                  <a:pt x="569147" y="489961"/>
                  <a:pt x="569147" y="482389"/>
                </a:cubicBezTo>
                <a:cubicBezTo>
                  <a:pt x="568306" y="482389"/>
                  <a:pt x="567184" y="482389"/>
                  <a:pt x="566343" y="482389"/>
                </a:cubicBezTo>
                <a:cubicBezTo>
                  <a:pt x="566343" y="504825"/>
                  <a:pt x="566343" y="527262"/>
                  <a:pt x="566343" y="549699"/>
                </a:cubicBezTo>
                <a:cubicBezTo>
                  <a:pt x="566343" y="559234"/>
                  <a:pt x="568025" y="572696"/>
                  <a:pt x="563539" y="577744"/>
                </a:cubicBezTo>
                <a:cubicBezTo>
                  <a:pt x="563820" y="565404"/>
                  <a:pt x="566063" y="527542"/>
                  <a:pt x="560736" y="521653"/>
                </a:cubicBezTo>
                <a:cubicBezTo>
                  <a:pt x="560736" y="524457"/>
                  <a:pt x="560736" y="527262"/>
                  <a:pt x="560736" y="530066"/>
                </a:cubicBezTo>
                <a:cubicBezTo>
                  <a:pt x="559895" y="530066"/>
                  <a:pt x="558773" y="530066"/>
                  <a:pt x="557932" y="530066"/>
                </a:cubicBezTo>
                <a:cubicBezTo>
                  <a:pt x="557932" y="527262"/>
                  <a:pt x="557932" y="524457"/>
                  <a:pt x="557932" y="521653"/>
                </a:cubicBezTo>
                <a:cubicBezTo>
                  <a:pt x="557091" y="521653"/>
                  <a:pt x="555969" y="521653"/>
                  <a:pt x="555128" y="521653"/>
                </a:cubicBezTo>
                <a:cubicBezTo>
                  <a:pt x="555128" y="528945"/>
                  <a:pt x="552885" y="546053"/>
                  <a:pt x="549521" y="549699"/>
                </a:cubicBezTo>
                <a:cubicBezTo>
                  <a:pt x="549521" y="546894"/>
                  <a:pt x="549521" y="544089"/>
                  <a:pt x="549521" y="541285"/>
                </a:cubicBezTo>
                <a:cubicBezTo>
                  <a:pt x="548680" y="541285"/>
                  <a:pt x="547558" y="541285"/>
                  <a:pt x="546717" y="541285"/>
                </a:cubicBezTo>
                <a:cubicBezTo>
                  <a:pt x="546717" y="527262"/>
                  <a:pt x="546717" y="513239"/>
                  <a:pt x="546717" y="499216"/>
                </a:cubicBezTo>
                <a:cubicBezTo>
                  <a:pt x="545876" y="499216"/>
                  <a:pt x="544755" y="499216"/>
                  <a:pt x="543914" y="499216"/>
                </a:cubicBezTo>
                <a:cubicBezTo>
                  <a:pt x="543914" y="505667"/>
                  <a:pt x="543914" y="512398"/>
                  <a:pt x="543914" y="518848"/>
                </a:cubicBezTo>
                <a:cubicBezTo>
                  <a:pt x="541951" y="518007"/>
                  <a:pt x="540269" y="516885"/>
                  <a:pt x="538306" y="516044"/>
                </a:cubicBezTo>
                <a:cubicBezTo>
                  <a:pt x="538306" y="521653"/>
                  <a:pt x="538306" y="527262"/>
                  <a:pt x="538306" y="532871"/>
                </a:cubicBezTo>
                <a:cubicBezTo>
                  <a:pt x="537465" y="532871"/>
                  <a:pt x="536344" y="532871"/>
                  <a:pt x="535503" y="532871"/>
                </a:cubicBezTo>
                <a:cubicBezTo>
                  <a:pt x="535503" y="557271"/>
                  <a:pt x="535503" y="581390"/>
                  <a:pt x="535503" y="605790"/>
                </a:cubicBezTo>
                <a:cubicBezTo>
                  <a:pt x="534661" y="605790"/>
                  <a:pt x="533540" y="605790"/>
                  <a:pt x="532699" y="605790"/>
                </a:cubicBezTo>
                <a:cubicBezTo>
                  <a:pt x="531017" y="600181"/>
                  <a:pt x="532979" y="603266"/>
                  <a:pt x="529895" y="600181"/>
                </a:cubicBezTo>
                <a:cubicBezTo>
                  <a:pt x="529895" y="602986"/>
                  <a:pt x="529895" y="605790"/>
                  <a:pt x="529895" y="608595"/>
                </a:cubicBezTo>
                <a:cubicBezTo>
                  <a:pt x="529054" y="608595"/>
                  <a:pt x="527933" y="608595"/>
                  <a:pt x="527091" y="608595"/>
                </a:cubicBezTo>
                <a:cubicBezTo>
                  <a:pt x="527091" y="602144"/>
                  <a:pt x="527091" y="595413"/>
                  <a:pt x="527091" y="588963"/>
                </a:cubicBezTo>
                <a:cubicBezTo>
                  <a:pt x="526250" y="588963"/>
                  <a:pt x="525129" y="588963"/>
                  <a:pt x="524288" y="588963"/>
                </a:cubicBezTo>
                <a:cubicBezTo>
                  <a:pt x="524568" y="599059"/>
                  <a:pt x="526531" y="617289"/>
                  <a:pt x="521484" y="622618"/>
                </a:cubicBezTo>
                <a:cubicBezTo>
                  <a:pt x="521484" y="613363"/>
                  <a:pt x="521484" y="603827"/>
                  <a:pt x="521484" y="594572"/>
                </a:cubicBezTo>
                <a:cubicBezTo>
                  <a:pt x="520643" y="594572"/>
                  <a:pt x="519522" y="594572"/>
                  <a:pt x="518680" y="594572"/>
                </a:cubicBezTo>
                <a:cubicBezTo>
                  <a:pt x="518680" y="591767"/>
                  <a:pt x="518680" y="588963"/>
                  <a:pt x="518680" y="586158"/>
                </a:cubicBezTo>
                <a:cubicBezTo>
                  <a:pt x="517839" y="586158"/>
                  <a:pt x="516718" y="586158"/>
                  <a:pt x="515877" y="586158"/>
                </a:cubicBezTo>
                <a:cubicBezTo>
                  <a:pt x="515877" y="580549"/>
                  <a:pt x="515877" y="574940"/>
                  <a:pt x="515877" y="569331"/>
                </a:cubicBezTo>
                <a:cubicBezTo>
                  <a:pt x="515036" y="569331"/>
                  <a:pt x="513914" y="569331"/>
                  <a:pt x="513073" y="569331"/>
                </a:cubicBezTo>
                <a:cubicBezTo>
                  <a:pt x="513353" y="581951"/>
                  <a:pt x="516718" y="609997"/>
                  <a:pt x="510269" y="617009"/>
                </a:cubicBezTo>
                <a:cubicBezTo>
                  <a:pt x="510550" y="601864"/>
                  <a:pt x="513634" y="542687"/>
                  <a:pt x="507466" y="535676"/>
                </a:cubicBezTo>
                <a:cubicBezTo>
                  <a:pt x="507746" y="545211"/>
                  <a:pt x="509428" y="561478"/>
                  <a:pt x="504662" y="566526"/>
                </a:cubicBezTo>
                <a:cubicBezTo>
                  <a:pt x="504662" y="563721"/>
                  <a:pt x="504662" y="560917"/>
                  <a:pt x="504662" y="558112"/>
                </a:cubicBezTo>
                <a:cubicBezTo>
                  <a:pt x="503821" y="558112"/>
                  <a:pt x="502699" y="558112"/>
                  <a:pt x="501858" y="558112"/>
                </a:cubicBezTo>
                <a:cubicBezTo>
                  <a:pt x="501858" y="562880"/>
                  <a:pt x="501858" y="567367"/>
                  <a:pt x="501858" y="572135"/>
                </a:cubicBezTo>
                <a:cubicBezTo>
                  <a:pt x="501017" y="572135"/>
                  <a:pt x="499896" y="572135"/>
                  <a:pt x="499055" y="572135"/>
                </a:cubicBezTo>
                <a:cubicBezTo>
                  <a:pt x="499335" y="560636"/>
                  <a:pt x="502139" y="536517"/>
                  <a:pt x="496251" y="530066"/>
                </a:cubicBezTo>
                <a:cubicBezTo>
                  <a:pt x="496531" y="542126"/>
                  <a:pt x="499615" y="568209"/>
                  <a:pt x="493447" y="574940"/>
                </a:cubicBezTo>
                <a:cubicBezTo>
                  <a:pt x="493728" y="562039"/>
                  <a:pt x="497372" y="531749"/>
                  <a:pt x="490644" y="524457"/>
                </a:cubicBezTo>
                <a:cubicBezTo>
                  <a:pt x="490644" y="532871"/>
                  <a:pt x="490644" y="541285"/>
                  <a:pt x="490644" y="549699"/>
                </a:cubicBezTo>
                <a:cubicBezTo>
                  <a:pt x="488681" y="548857"/>
                  <a:pt x="486999" y="547735"/>
                  <a:pt x="485036" y="546894"/>
                </a:cubicBezTo>
                <a:cubicBezTo>
                  <a:pt x="485036" y="547735"/>
                  <a:pt x="485036" y="548857"/>
                  <a:pt x="485036" y="549699"/>
                </a:cubicBezTo>
                <a:cubicBezTo>
                  <a:pt x="484195" y="549699"/>
                  <a:pt x="483074" y="549699"/>
                  <a:pt x="482233" y="549699"/>
                </a:cubicBezTo>
                <a:cubicBezTo>
                  <a:pt x="482233" y="546894"/>
                  <a:pt x="482233" y="544089"/>
                  <a:pt x="482233" y="541285"/>
                </a:cubicBezTo>
                <a:cubicBezTo>
                  <a:pt x="481392" y="541285"/>
                  <a:pt x="480270" y="541285"/>
                  <a:pt x="479429" y="541285"/>
                </a:cubicBezTo>
                <a:cubicBezTo>
                  <a:pt x="479429" y="544089"/>
                  <a:pt x="479429" y="546894"/>
                  <a:pt x="479429" y="549699"/>
                </a:cubicBezTo>
                <a:cubicBezTo>
                  <a:pt x="478588" y="549699"/>
                  <a:pt x="477466" y="549699"/>
                  <a:pt x="476625" y="549699"/>
                </a:cubicBezTo>
                <a:cubicBezTo>
                  <a:pt x="476906" y="538200"/>
                  <a:pt x="479709" y="514080"/>
                  <a:pt x="473822" y="507630"/>
                </a:cubicBezTo>
                <a:cubicBezTo>
                  <a:pt x="473822" y="514922"/>
                  <a:pt x="470457" y="569611"/>
                  <a:pt x="468214" y="572135"/>
                </a:cubicBezTo>
                <a:cubicBezTo>
                  <a:pt x="466252" y="537639"/>
                  <a:pt x="464569" y="502862"/>
                  <a:pt x="462607" y="468366"/>
                </a:cubicBezTo>
                <a:cubicBezTo>
                  <a:pt x="460644" y="468366"/>
                  <a:pt x="458962" y="468366"/>
                  <a:pt x="457000" y="468366"/>
                </a:cubicBezTo>
                <a:cubicBezTo>
                  <a:pt x="456158" y="462756"/>
                  <a:pt x="455037" y="457147"/>
                  <a:pt x="454196" y="451538"/>
                </a:cubicBezTo>
                <a:cubicBezTo>
                  <a:pt x="453355" y="451538"/>
                  <a:pt x="452233" y="451538"/>
                  <a:pt x="451392" y="451538"/>
                </a:cubicBezTo>
                <a:cubicBezTo>
                  <a:pt x="450551" y="460793"/>
                  <a:pt x="449430" y="470329"/>
                  <a:pt x="448588" y="479584"/>
                </a:cubicBezTo>
                <a:cubicBezTo>
                  <a:pt x="447747" y="479584"/>
                  <a:pt x="446626" y="479584"/>
                  <a:pt x="445785" y="479584"/>
                </a:cubicBezTo>
                <a:cubicBezTo>
                  <a:pt x="446065" y="468927"/>
                  <a:pt x="448308" y="448734"/>
                  <a:pt x="442981" y="443124"/>
                </a:cubicBezTo>
                <a:cubicBezTo>
                  <a:pt x="442981" y="445929"/>
                  <a:pt x="442981" y="448734"/>
                  <a:pt x="442981" y="451538"/>
                </a:cubicBezTo>
                <a:cubicBezTo>
                  <a:pt x="442140" y="451538"/>
                  <a:pt x="441019" y="451538"/>
                  <a:pt x="440177" y="451538"/>
                </a:cubicBezTo>
                <a:cubicBezTo>
                  <a:pt x="440177" y="449575"/>
                  <a:pt x="440177" y="447892"/>
                  <a:pt x="440177" y="445929"/>
                </a:cubicBezTo>
                <a:cubicBezTo>
                  <a:pt x="437093" y="440881"/>
                  <a:pt x="437374" y="451538"/>
                  <a:pt x="437374" y="451538"/>
                </a:cubicBezTo>
                <a:cubicBezTo>
                  <a:pt x="436533" y="451538"/>
                  <a:pt x="435411" y="451538"/>
                  <a:pt x="434570" y="451538"/>
                </a:cubicBezTo>
                <a:cubicBezTo>
                  <a:pt x="434570" y="456306"/>
                  <a:pt x="434570" y="460793"/>
                  <a:pt x="434570" y="465561"/>
                </a:cubicBezTo>
                <a:cubicBezTo>
                  <a:pt x="432608" y="465561"/>
                  <a:pt x="430925" y="465561"/>
                  <a:pt x="428963" y="465561"/>
                </a:cubicBezTo>
                <a:cubicBezTo>
                  <a:pt x="428963" y="458269"/>
                  <a:pt x="426720" y="441161"/>
                  <a:pt x="423355" y="437515"/>
                </a:cubicBezTo>
                <a:cubicBezTo>
                  <a:pt x="423355" y="443124"/>
                  <a:pt x="423355" y="448734"/>
                  <a:pt x="423355" y="454343"/>
                </a:cubicBezTo>
                <a:cubicBezTo>
                  <a:pt x="422514" y="454343"/>
                  <a:pt x="421393" y="454343"/>
                  <a:pt x="420552" y="454343"/>
                </a:cubicBezTo>
                <a:cubicBezTo>
                  <a:pt x="420832" y="444246"/>
                  <a:pt x="420271" y="438357"/>
                  <a:pt x="417748" y="431906"/>
                </a:cubicBezTo>
                <a:cubicBezTo>
                  <a:pt x="416907" y="431906"/>
                  <a:pt x="415785" y="431906"/>
                  <a:pt x="414944" y="431906"/>
                </a:cubicBezTo>
                <a:cubicBezTo>
                  <a:pt x="414944" y="435552"/>
                  <a:pt x="414944" y="439478"/>
                  <a:pt x="414944" y="443124"/>
                </a:cubicBezTo>
                <a:cubicBezTo>
                  <a:pt x="414103" y="443124"/>
                  <a:pt x="412982" y="443124"/>
                  <a:pt x="412141" y="443124"/>
                </a:cubicBezTo>
                <a:cubicBezTo>
                  <a:pt x="410458" y="437515"/>
                  <a:pt x="412421" y="440600"/>
                  <a:pt x="409337" y="437515"/>
                </a:cubicBezTo>
                <a:cubicBezTo>
                  <a:pt x="409337" y="441161"/>
                  <a:pt x="409337" y="445088"/>
                  <a:pt x="409337" y="448734"/>
                </a:cubicBezTo>
                <a:cubicBezTo>
                  <a:pt x="408496" y="448734"/>
                  <a:pt x="407374" y="448734"/>
                  <a:pt x="406533" y="448734"/>
                </a:cubicBezTo>
                <a:cubicBezTo>
                  <a:pt x="406533" y="441161"/>
                  <a:pt x="406533" y="433869"/>
                  <a:pt x="406533" y="426297"/>
                </a:cubicBezTo>
                <a:cubicBezTo>
                  <a:pt x="405692" y="426297"/>
                  <a:pt x="404571" y="426297"/>
                  <a:pt x="403730" y="426297"/>
                </a:cubicBezTo>
                <a:cubicBezTo>
                  <a:pt x="403449" y="432467"/>
                  <a:pt x="401206" y="445368"/>
                  <a:pt x="398122" y="448734"/>
                </a:cubicBezTo>
                <a:cubicBezTo>
                  <a:pt x="398122" y="447892"/>
                  <a:pt x="398122" y="446770"/>
                  <a:pt x="398122" y="445929"/>
                </a:cubicBezTo>
                <a:cubicBezTo>
                  <a:pt x="397281" y="445929"/>
                  <a:pt x="396160" y="445929"/>
                  <a:pt x="395319" y="445929"/>
                </a:cubicBezTo>
                <a:cubicBezTo>
                  <a:pt x="395319" y="441161"/>
                  <a:pt x="395319" y="436674"/>
                  <a:pt x="395319" y="431906"/>
                </a:cubicBezTo>
                <a:cubicBezTo>
                  <a:pt x="394477" y="431906"/>
                  <a:pt x="393356" y="431906"/>
                  <a:pt x="392515" y="431906"/>
                </a:cubicBezTo>
                <a:cubicBezTo>
                  <a:pt x="392515" y="438357"/>
                  <a:pt x="392515" y="445088"/>
                  <a:pt x="392515" y="451538"/>
                </a:cubicBezTo>
                <a:cubicBezTo>
                  <a:pt x="391674" y="451538"/>
                  <a:pt x="390552" y="451538"/>
                  <a:pt x="389711" y="451538"/>
                </a:cubicBezTo>
                <a:cubicBezTo>
                  <a:pt x="389431" y="441161"/>
                  <a:pt x="387188" y="436393"/>
                  <a:pt x="384104" y="429101"/>
                </a:cubicBezTo>
                <a:cubicBezTo>
                  <a:pt x="383263" y="429101"/>
                  <a:pt x="382141" y="429101"/>
                  <a:pt x="381300" y="429101"/>
                </a:cubicBezTo>
                <a:cubicBezTo>
                  <a:pt x="381300" y="433869"/>
                  <a:pt x="381300" y="438357"/>
                  <a:pt x="381300" y="443124"/>
                </a:cubicBezTo>
                <a:cubicBezTo>
                  <a:pt x="380459" y="443124"/>
                  <a:pt x="379338" y="443124"/>
                  <a:pt x="378497" y="443124"/>
                </a:cubicBezTo>
                <a:cubicBezTo>
                  <a:pt x="378216" y="434991"/>
                  <a:pt x="379898" y="429382"/>
                  <a:pt x="372889" y="434711"/>
                </a:cubicBezTo>
                <a:cubicBezTo>
                  <a:pt x="369805" y="428541"/>
                  <a:pt x="375973" y="431626"/>
                  <a:pt x="370086" y="426297"/>
                </a:cubicBezTo>
                <a:cubicBezTo>
                  <a:pt x="369805" y="432467"/>
                  <a:pt x="367562" y="445368"/>
                  <a:pt x="364478" y="448734"/>
                </a:cubicBezTo>
                <a:cubicBezTo>
                  <a:pt x="364478" y="443124"/>
                  <a:pt x="364478" y="437515"/>
                  <a:pt x="364478" y="431906"/>
                </a:cubicBezTo>
                <a:cubicBezTo>
                  <a:pt x="363637" y="431906"/>
                  <a:pt x="362516" y="431906"/>
                  <a:pt x="361674" y="431906"/>
                </a:cubicBezTo>
                <a:cubicBezTo>
                  <a:pt x="361674" y="433869"/>
                  <a:pt x="361674" y="435552"/>
                  <a:pt x="361674" y="437515"/>
                </a:cubicBezTo>
                <a:cubicBezTo>
                  <a:pt x="359712" y="437515"/>
                  <a:pt x="358030" y="437515"/>
                  <a:pt x="356067" y="437515"/>
                </a:cubicBezTo>
                <a:cubicBezTo>
                  <a:pt x="355226" y="441161"/>
                  <a:pt x="354105" y="445088"/>
                  <a:pt x="353263" y="448734"/>
                </a:cubicBezTo>
                <a:cubicBezTo>
                  <a:pt x="352422" y="448734"/>
                  <a:pt x="351301" y="448734"/>
                  <a:pt x="350460" y="448734"/>
                </a:cubicBezTo>
                <a:cubicBezTo>
                  <a:pt x="350460" y="443966"/>
                  <a:pt x="350460" y="439478"/>
                  <a:pt x="350460" y="434711"/>
                </a:cubicBezTo>
                <a:cubicBezTo>
                  <a:pt x="349619" y="434711"/>
                  <a:pt x="348497" y="434711"/>
                  <a:pt x="347656" y="434711"/>
                </a:cubicBezTo>
                <a:cubicBezTo>
                  <a:pt x="346815" y="437515"/>
                  <a:pt x="345694" y="440320"/>
                  <a:pt x="344852" y="443124"/>
                </a:cubicBezTo>
                <a:cubicBezTo>
                  <a:pt x="342049" y="440881"/>
                  <a:pt x="342049" y="439759"/>
                  <a:pt x="339245" y="437515"/>
                </a:cubicBezTo>
                <a:cubicBezTo>
                  <a:pt x="338404" y="443966"/>
                  <a:pt x="337282" y="450697"/>
                  <a:pt x="336441" y="457147"/>
                </a:cubicBezTo>
                <a:lnTo>
                  <a:pt x="333638" y="454343"/>
                </a:lnTo>
                <a:cubicBezTo>
                  <a:pt x="330554" y="456586"/>
                  <a:pt x="333357" y="454062"/>
                  <a:pt x="330834" y="457147"/>
                </a:cubicBezTo>
                <a:cubicBezTo>
                  <a:pt x="329993" y="457147"/>
                  <a:pt x="328871" y="457147"/>
                  <a:pt x="328030" y="457147"/>
                </a:cubicBezTo>
                <a:cubicBezTo>
                  <a:pt x="328030" y="454343"/>
                  <a:pt x="328030" y="451538"/>
                  <a:pt x="328030" y="448734"/>
                </a:cubicBezTo>
                <a:cubicBezTo>
                  <a:pt x="327189" y="448734"/>
                  <a:pt x="326068" y="448734"/>
                  <a:pt x="325227" y="448734"/>
                </a:cubicBezTo>
                <a:cubicBezTo>
                  <a:pt x="325507" y="457428"/>
                  <a:pt x="326629" y="469487"/>
                  <a:pt x="322423" y="473975"/>
                </a:cubicBezTo>
                <a:cubicBezTo>
                  <a:pt x="322143" y="466402"/>
                  <a:pt x="323264" y="459110"/>
                  <a:pt x="316816" y="465561"/>
                </a:cubicBezTo>
                <a:cubicBezTo>
                  <a:pt x="316816" y="459952"/>
                  <a:pt x="316816" y="454343"/>
                  <a:pt x="316816" y="448734"/>
                </a:cubicBezTo>
                <a:cubicBezTo>
                  <a:pt x="315975" y="448734"/>
                  <a:pt x="314853" y="448734"/>
                  <a:pt x="314012" y="448734"/>
                </a:cubicBezTo>
                <a:cubicBezTo>
                  <a:pt x="314573" y="463317"/>
                  <a:pt x="315694" y="480986"/>
                  <a:pt x="308405" y="487998"/>
                </a:cubicBezTo>
                <a:cubicBezTo>
                  <a:pt x="308685" y="476499"/>
                  <a:pt x="307844" y="454062"/>
                  <a:pt x="302797" y="448734"/>
                </a:cubicBezTo>
                <a:cubicBezTo>
                  <a:pt x="301956" y="462756"/>
                  <a:pt x="300835" y="476779"/>
                  <a:pt x="299994" y="490802"/>
                </a:cubicBezTo>
                <a:cubicBezTo>
                  <a:pt x="299994" y="497253"/>
                  <a:pt x="299994" y="503984"/>
                  <a:pt x="299994" y="510434"/>
                </a:cubicBezTo>
                <a:cubicBezTo>
                  <a:pt x="299152" y="510434"/>
                  <a:pt x="298031" y="510434"/>
                  <a:pt x="297190" y="510434"/>
                </a:cubicBezTo>
                <a:cubicBezTo>
                  <a:pt x="297470" y="494729"/>
                  <a:pt x="298592" y="473975"/>
                  <a:pt x="294386" y="462756"/>
                </a:cubicBezTo>
                <a:cubicBezTo>
                  <a:pt x="293545" y="462756"/>
                  <a:pt x="292424" y="462756"/>
                  <a:pt x="291583" y="462756"/>
                </a:cubicBezTo>
                <a:cubicBezTo>
                  <a:pt x="291583" y="467524"/>
                  <a:pt x="291583" y="472012"/>
                  <a:pt x="291583" y="476779"/>
                </a:cubicBezTo>
                <a:cubicBezTo>
                  <a:pt x="289620" y="476779"/>
                  <a:pt x="287938" y="476779"/>
                  <a:pt x="285975" y="476779"/>
                </a:cubicBezTo>
                <a:cubicBezTo>
                  <a:pt x="285975" y="480425"/>
                  <a:pt x="285975" y="484352"/>
                  <a:pt x="285975" y="487998"/>
                </a:cubicBezTo>
                <a:cubicBezTo>
                  <a:pt x="284013" y="487998"/>
                  <a:pt x="282330" y="487998"/>
                  <a:pt x="280368" y="487998"/>
                </a:cubicBezTo>
                <a:cubicBezTo>
                  <a:pt x="279527" y="510434"/>
                  <a:pt x="278405" y="532871"/>
                  <a:pt x="277564" y="555308"/>
                </a:cubicBezTo>
                <a:cubicBezTo>
                  <a:pt x="275602" y="555308"/>
                  <a:pt x="273919" y="555308"/>
                  <a:pt x="271957" y="555308"/>
                </a:cubicBezTo>
                <a:cubicBezTo>
                  <a:pt x="272237" y="567367"/>
                  <a:pt x="275321" y="593450"/>
                  <a:pt x="269153" y="600181"/>
                </a:cubicBezTo>
                <a:cubicBezTo>
                  <a:pt x="269714" y="581390"/>
                  <a:pt x="271957" y="539041"/>
                  <a:pt x="263546" y="530066"/>
                </a:cubicBezTo>
                <a:cubicBezTo>
                  <a:pt x="261583" y="558954"/>
                  <a:pt x="259901" y="588121"/>
                  <a:pt x="257938" y="617009"/>
                </a:cubicBezTo>
                <a:cubicBezTo>
                  <a:pt x="257938" y="630190"/>
                  <a:pt x="257938" y="655712"/>
                  <a:pt x="252331" y="661882"/>
                </a:cubicBezTo>
                <a:cubicBezTo>
                  <a:pt x="252611" y="651225"/>
                  <a:pt x="254854" y="631032"/>
                  <a:pt x="249527" y="625422"/>
                </a:cubicBezTo>
                <a:cubicBezTo>
                  <a:pt x="249808" y="639445"/>
                  <a:pt x="252611" y="689086"/>
                  <a:pt x="246724" y="695537"/>
                </a:cubicBezTo>
                <a:cubicBezTo>
                  <a:pt x="247004" y="682636"/>
                  <a:pt x="250649" y="652346"/>
                  <a:pt x="243920" y="645054"/>
                </a:cubicBezTo>
                <a:cubicBezTo>
                  <a:pt x="243920" y="695537"/>
                  <a:pt x="243920" y="746019"/>
                  <a:pt x="243920" y="796502"/>
                </a:cubicBezTo>
                <a:cubicBezTo>
                  <a:pt x="243079" y="796502"/>
                  <a:pt x="241957" y="796502"/>
                  <a:pt x="241116" y="796502"/>
                </a:cubicBezTo>
                <a:cubicBezTo>
                  <a:pt x="241116" y="795661"/>
                  <a:pt x="241116" y="794539"/>
                  <a:pt x="241116" y="793697"/>
                </a:cubicBezTo>
                <a:cubicBezTo>
                  <a:pt x="230182" y="780796"/>
                  <a:pt x="246443" y="727790"/>
                  <a:pt x="235509" y="715169"/>
                </a:cubicBezTo>
                <a:cubicBezTo>
                  <a:pt x="235789" y="733960"/>
                  <a:pt x="234948" y="756677"/>
                  <a:pt x="232705" y="771261"/>
                </a:cubicBezTo>
                <a:cubicBezTo>
                  <a:pt x="231023" y="781638"/>
                  <a:pt x="235509" y="795941"/>
                  <a:pt x="229902" y="802111"/>
                </a:cubicBezTo>
                <a:cubicBezTo>
                  <a:pt x="229902" y="774907"/>
                  <a:pt x="229902" y="747983"/>
                  <a:pt x="229902" y="720778"/>
                </a:cubicBezTo>
                <a:cubicBezTo>
                  <a:pt x="229902" y="710962"/>
                  <a:pt x="231864" y="695256"/>
                  <a:pt x="227098" y="689928"/>
                </a:cubicBezTo>
                <a:cubicBezTo>
                  <a:pt x="227098" y="692732"/>
                  <a:pt x="227098" y="695537"/>
                  <a:pt x="227098" y="698342"/>
                </a:cubicBezTo>
                <a:cubicBezTo>
                  <a:pt x="226257" y="698342"/>
                  <a:pt x="225135" y="698342"/>
                  <a:pt x="224294" y="698342"/>
                </a:cubicBezTo>
                <a:cubicBezTo>
                  <a:pt x="224294" y="708719"/>
                  <a:pt x="224294" y="718815"/>
                  <a:pt x="224294" y="729192"/>
                </a:cubicBezTo>
                <a:cubicBezTo>
                  <a:pt x="223453" y="729192"/>
                  <a:pt x="222332" y="729192"/>
                  <a:pt x="221491" y="729192"/>
                </a:cubicBezTo>
                <a:cubicBezTo>
                  <a:pt x="220649" y="705914"/>
                  <a:pt x="219528" y="682355"/>
                  <a:pt x="218687" y="659077"/>
                </a:cubicBezTo>
                <a:cubicBezTo>
                  <a:pt x="218687" y="637482"/>
                  <a:pt x="220649" y="608875"/>
                  <a:pt x="215883" y="591767"/>
                </a:cubicBezTo>
                <a:cubicBezTo>
                  <a:pt x="215883" y="574940"/>
                  <a:pt x="215883" y="558112"/>
                  <a:pt x="215883" y="541285"/>
                </a:cubicBezTo>
                <a:cubicBezTo>
                  <a:pt x="215042" y="541285"/>
                  <a:pt x="213921" y="541285"/>
                  <a:pt x="213080" y="541285"/>
                </a:cubicBezTo>
                <a:cubicBezTo>
                  <a:pt x="208594" y="525018"/>
                  <a:pt x="219528" y="487156"/>
                  <a:pt x="210276" y="476779"/>
                </a:cubicBezTo>
                <a:cubicBezTo>
                  <a:pt x="210276" y="502862"/>
                  <a:pt x="210276" y="529225"/>
                  <a:pt x="210276" y="555308"/>
                </a:cubicBezTo>
                <a:cubicBezTo>
                  <a:pt x="209435" y="555308"/>
                  <a:pt x="208313" y="555308"/>
                  <a:pt x="207472" y="555308"/>
                </a:cubicBezTo>
                <a:cubicBezTo>
                  <a:pt x="207472" y="560076"/>
                  <a:pt x="207472" y="564563"/>
                  <a:pt x="207472" y="569331"/>
                </a:cubicBezTo>
                <a:cubicBezTo>
                  <a:pt x="207192" y="589804"/>
                  <a:pt x="210556" y="618130"/>
                  <a:pt x="204669" y="633836"/>
                </a:cubicBezTo>
                <a:cubicBezTo>
                  <a:pt x="203827" y="633836"/>
                  <a:pt x="202706" y="633836"/>
                  <a:pt x="201865" y="633836"/>
                </a:cubicBezTo>
                <a:cubicBezTo>
                  <a:pt x="201865" y="597377"/>
                  <a:pt x="201865" y="560917"/>
                  <a:pt x="201865" y="524457"/>
                </a:cubicBezTo>
                <a:cubicBezTo>
                  <a:pt x="201024" y="524457"/>
                  <a:pt x="199902" y="524457"/>
                  <a:pt x="199061" y="524457"/>
                </a:cubicBezTo>
                <a:cubicBezTo>
                  <a:pt x="199342" y="533993"/>
                  <a:pt x="201024" y="550259"/>
                  <a:pt x="196257" y="555308"/>
                </a:cubicBezTo>
                <a:cubicBezTo>
                  <a:pt x="193454" y="522214"/>
                  <a:pt x="185323" y="489120"/>
                  <a:pt x="185043" y="451538"/>
                </a:cubicBezTo>
                <a:cubicBezTo>
                  <a:pt x="183080" y="451538"/>
                  <a:pt x="181398" y="451538"/>
                  <a:pt x="179435" y="451538"/>
                </a:cubicBezTo>
                <a:cubicBezTo>
                  <a:pt x="179435" y="453501"/>
                  <a:pt x="179435" y="455184"/>
                  <a:pt x="179435" y="457147"/>
                </a:cubicBezTo>
                <a:cubicBezTo>
                  <a:pt x="176632" y="456306"/>
                  <a:pt x="173828" y="455184"/>
                  <a:pt x="171024" y="454343"/>
                </a:cubicBezTo>
                <a:cubicBezTo>
                  <a:pt x="171024" y="456306"/>
                  <a:pt x="171024" y="457989"/>
                  <a:pt x="171024" y="459952"/>
                </a:cubicBezTo>
                <a:cubicBezTo>
                  <a:pt x="170183" y="459952"/>
                  <a:pt x="169062" y="459952"/>
                  <a:pt x="168221" y="459952"/>
                </a:cubicBezTo>
                <a:cubicBezTo>
                  <a:pt x="168221" y="452379"/>
                  <a:pt x="168221" y="445088"/>
                  <a:pt x="168221" y="437515"/>
                </a:cubicBezTo>
                <a:cubicBezTo>
                  <a:pt x="167380" y="437515"/>
                  <a:pt x="166258" y="437515"/>
                  <a:pt x="165417" y="437515"/>
                </a:cubicBezTo>
                <a:cubicBezTo>
                  <a:pt x="165417" y="443966"/>
                  <a:pt x="165417" y="450697"/>
                  <a:pt x="165417" y="457147"/>
                </a:cubicBezTo>
                <a:cubicBezTo>
                  <a:pt x="164576" y="457147"/>
                  <a:pt x="163454" y="457147"/>
                  <a:pt x="162613" y="457147"/>
                </a:cubicBezTo>
                <a:cubicBezTo>
                  <a:pt x="162613" y="454343"/>
                  <a:pt x="162613" y="451538"/>
                  <a:pt x="162613" y="448734"/>
                </a:cubicBezTo>
                <a:cubicBezTo>
                  <a:pt x="160651" y="448734"/>
                  <a:pt x="158969" y="448734"/>
                  <a:pt x="157006" y="448734"/>
                </a:cubicBezTo>
                <a:cubicBezTo>
                  <a:pt x="156726" y="454623"/>
                  <a:pt x="154483" y="470609"/>
                  <a:pt x="151399" y="473975"/>
                </a:cubicBezTo>
                <a:cubicBezTo>
                  <a:pt x="151679" y="465281"/>
                  <a:pt x="152800" y="453221"/>
                  <a:pt x="148595" y="448734"/>
                </a:cubicBezTo>
                <a:cubicBezTo>
                  <a:pt x="145511" y="445648"/>
                  <a:pt x="148595" y="447612"/>
                  <a:pt x="142988" y="445929"/>
                </a:cubicBezTo>
                <a:cubicBezTo>
                  <a:pt x="142988" y="447892"/>
                  <a:pt x="142988" y="449575"/>
                  <a:pt x="142988" y="451538"/>
                </a:cubicBezTo>
                <a:cubicBezTo>
                  <a:pt x="142146" y="451538"/>
                  <a:pt x="141025" y="451538"/>
                  <a:pt x="140184" y="451538"/>
                </a:cubicBezTo>
                <a:cubicBezTo>
                  <a:pt x="139343" y="446770"/>
                  <a:pt x="138221" y="442283"/>
                  <a:pt x="137380" y="437515"/>
                </a:cubicBezTo>
                <a:cubicBezTo>
                  <a:pt x="136539" y="437515"/>
                  <a:pt x="135418" y="437515"/>
                  <a:pt x="134577" y="437515"/>
                </a:cubicBezTo>
                <a:cubicBezTo>
                  <a:pt x="134577" y="441161"/>
                  <a:pt x="134577" y="445088"/>
                  <a:pt x="134577" y="448734"/>
                </a:cubicBezTo>
                <a:cubicBezTo>
                  <a:pt x="133735" y="448734"/>
                  <a:pt x="132614" y="448734"/>
                  <a:pt x="131773" y="448734"/>
                </a:cubicBezTo>
                <a:cubicBezTo>
                  <a:pt x="131773" y="443124"/>
                  <a:pt x="131773" y="437515"/>
                  <a:pt x="131773" y="431906"/>
                </a:cubicBezTo>
                <a:cubicBezTo>
                  <a:pt x="130932" y="431906"/>
                  <a:pt x="129810" y="431906"/>
                  <a:pt x="128969" y="431906"/>
                </a:cubicBezTo>
                <a:cubicBezTo>
                  <a:pt x="128689" y="432467"/>
                  <a:pt x="125044" y="442003"/>
                  <a:pt x="123362" y="440320"/>
                </a:cubicBezTo>
                <a:cubicBezTo>
                  <a:pt x="123362" y="439478"/>
                  <a:pt x="123362" y="438357"/>
                  <a:pt x="123362" y="437515"/>
                </a:cubicBezTo>
                <a:cubicBezTo>
                  <a:pt x="122521" y="437515"/>
                  <a:pt x="121399" y="437515"/>
                  <a:pt x="120558" y="437515"/>
                </a:cubicBezTo>
                <a:cubicBezTo>
                  <a:pt x="120558" y="433869"/>
                  <a:pt x="120558" y="429943"/>
                  <a:pt x="120558" y="426297"/>
                </a:cubicBezTo>
                <a:cubicBezTo>
                  <a:pt x="119717" y="426297"/>
                  <a:pt x="118596" y="426297"/>
                  <a:pt x="117754" y="426297"/>
                </a:cubicBezTo>
                <a:cubicBezTo>
                  <a:pt x="117754" y="428260"/>
                  <a:pt x="117754" y="429943"/>
                  <a:pt x="117754" y="431906"/>
                </a:cubicBezTo>
                <a:cubicBezTo>
                  <a:pt x="115792" y="431906"/>
                  <a:pt x="114110" y="431906"/>
                  <a:pt x="112147" y="431906"/>
                </a:cubicBezTo>
                <a:cubicBezTo>
                  <a:pt x="112147" y="429943"/>
                  <a:pt x="112147" y="428260"/>
                  <a:pt x="112147" y="426297"/>
                </a:cubicBezTo>
                <a:cubicBezTo>
                  <a:pt x="111306" y="426297"/>
                  <a:pt x="110185" y="426297"/>
                  <a:pt x="109343" y="426297"/>
                </a:cubicBezTo>
                <a:cubicBezTo>
                  <a:pt x="109343" y="429101"/>
                  <a:pt x="109343" y="431906"/>
                  <a:pt x="109343" y="434711"/>
                </a:cubicBezTo>
                <a:cubicBezTo>
                  <a:pt x="108502" y="434711"/>
                  <a:pt x="107381" y="434711"/>
                  <a:pt x="106540" y="434711"/>
                </a:cubicBezTo>
                <a:cubicBezTo>
                  <a:pt x="106540" y="431906"/>
                  <a:pt x="106540" y="429101"/>
                  <a:pt x="106540" y="426297"/>
                </a:cubicBezTo>
                <a:cubicBezTo>
                  <a:pt x="105699" y="426297"/>
                  <a:pt x="104577" y="426297"/>
                  <a:pt x="103736" y="426297"/>
                </a:cubicBezTo>
                <a:cubicBezTo>
                  <a:pt x="103736" y="429101"/>
                  <a:pt x="103736" y="431906"/>
                  <a:pt x="103736" y="434711"/>
                </a:cubicBezTo>
                <a:cubicBezTo>
                  <a:pt x="100932" y="433869"/>
                  <a:pt x="98129" y="432747"/>
                  <a:pt x="95325" y="431906"/>
                </a:cubicBezTo>
                <a:cubicBezTo>
                  <a:pt x="94484" y="435552"/>
                  <a:pt x="93362" y="439478"/>
                  <a:pt x="92521" y="443124"/>
                </a:cubicBezTo>
                <a:cubicBezTo>
                  <a:pt x="91680" y="443124"/>
                  <a:pt x="90559" y="443124"/>
                  <a:pt x="89718" y="443124"/>
                </a:cubicBezTo>
                <a:cubicBezTo>
                  <a:pt x="89718" y="439478"/>
                  <a:pt x="89718" y="435552"/>
                  <a:pt x="89718" y="431906"/>
                </a:cubicBezTo>
                <a:cubicBezTo>
                  <a:pt x="87755" y="431906"/>
                  <a:pt x="86073" y="431906"/>
                  <a:pt x="84110" y="431906"/>
                </a:cubicBezTo>
                <a:cubicBezTo>
                  <a:pt x="84110" y="433869"/>
                  <a:pt x="84110" y="435552"/>
                  <a:pt x="84110" y="437515"/>
                </a:cubicBezTo>
                <a:cubicBezTo>
                  <a:pt x="81026" y="435272"/>
                  <a:pt x="83830" y="437796"/>
                  <a:pt x="81307" y="434711"/>
                </a:cubicBezTo>
                <a:cubicBezTo>
                  <a:pt x="78223" y="431626"/>
                  <a:pt x="80185" y="434711"/>
                  <a:pt x="78503" y="429101"/>
                </a:cubicBezTo>
                <a:cubicBezTo>
                  <a:pt x="76540" y="429101"/>
                  <a:pt x="74858" y="429101"/>
                  <a:pt x="72896" y="429101"/>
                </a:cubicBezTo>
                <a:cubicBezTo>
                  <a:pt x="72896" y="427138"/>
                  <a:pt x="72896" y="425455"/>
                  <a:pt x="72896" y="423492"/>
                </a:cubicBezTo>
                <a:cubicBezTo>
                  <a:pt x="72055" y="423492"/>
                  <a:pt x="70933" y="423492"/>
                  <a:pt x="70092" y="423492"/>
                </a:cubicBezTo>
                <a:cubicBezTo>
                  <a:pt x="69812" y="426297"/>
                  <a:pt x="68410" y="435272"/>
                  <a:pt x="67288" y="429101"/>
                </a:cubicBezTo>
                <a:cubicBezTo>
                  <a:pt x="64204" y="431345"/>
                  <a:pt x="67008" y="428821"/>
                  <a:pt x="64485" y="431906"/>
                </a:cubicBezTo>
                <a:cubicBezTo>
                  <a:pt x="63643" y="431906"/>
                  <a:pt x="62522" y="431906"/>
                  <a:pt x="61681" y="431906"/>
                </a:cubicBezTo>
                <a:cubicBezTo>
                  <a:pt x="61681" y="429101"/>
                  <a:pt x="61681" y="426297"/>
                  <a:pt x="61681" y="423492"/>
                </a:cubicBezTo>
                <a:cubicBezTo>
                  <a:pt x="59718" y="420407"/>
                  <a:pt x="55793" y="421249"/>
                  <a:pt x="53270" y="423492"/>
                </a:cubicBezTo>
                <a:cubicBezTo>
                  <a:pt x="53270" y="421529"/>
                  <a:pt x="53270" y="419846"/>
                  <a:pt x="53270" y="417883"/>
                </a:cubicBezTo>
                <a:cubicBezTo>
                  <a:pt x="50466" y="417883"/>
                  <a:pt x="47663" y="417883"/>
                  <a:pt x="44859" y="417883"/>
                </a:cubicBezTo>
                <a:cubicBezTo>
                  <a:pt x="44859" y="419846"/>
                  <a:pt x="44859" y="421529"/>
                  <a:pt x="44859" y="423492"/>
                </a:cubicBezTo>
                <a:cubicBezTo>
                  <a:pt x="44018" y="423492"/>
                  <a:pt x="42896" y="423492"/>
                  <a:pt x="42055" y="423492"/>
                </a:cubicBezTo>
                <a:cubicBezTo>
                  <a:pt x="42055" y="420688"/>
                  <a:pt x="42055" y="417883"/>
                  <a:pt x="42055" y="415079"/>
                </a:cubicBezTo>
                <a:cubicBezTo>
                  <a:pt x="41214" y="415079"/>
                  <a:pt x="40093" y="415079"/>
                  <a:pt x="39251" y="415079"/>
                </a:cubicBezTo>
                <a:cubicBezTo>
                  <a:pt x="39251" y="417042"/>
                  <a:pt x="39251" y="418724"/>
                  <a:pt x="39251" y="420688"/>
                </a:cubicBezTo>
                <a:cubicBezTo>
                  <a:pt x="36167" y="425736"/>
                  <a:pt x="36448" y="415079"/>
                  <a:pt x="36448" y="415079"/>
                </a:cubicBezTo>
                <a:cubicBezTo>
                  <a:pt x="26635" y="413676"/>
                  <a:pt x="33364" y="413115"/>
                  <a:pt x="25233" y="415079"/>
                </a:cubicBezTo>
                <a:cubicBezTo>
                  <a:pt x="23271" y="413676"/>
                  <a:pt x="23551" y="411433"/>
                  <a:pt x="19626" y="409469"/>
                </a:cubicBezTo>
                <a:cubicBezTo>
                  <a:pt x="19626" y="410311"/>
                  <a:pt x="19626" y="411433"/>
                  <a:pt x="19626" y="412274"/>
                </a:cubicBezTo>
                <a:cubicBezTo>
                  <a:pt x="18785" y="412274"/>
                  <a:pt x="17663" y="412274"/>
                  <a:pt x="16822" y="412274"/>
                </a:cubicBezTo>
                <a:cubicBezTo>
                  <a:pt x="16822" y="410311"/>
                  <a:pt x="16822" y="408628"/>
                  <a:pt x="16822" y="406665"/>
                </a:cubicBezTo>
                <a:cubicBezTo>
                  <a:pt x="14859" y="406665"/>
                  <a:pt x="13177" y="406665"/>
                  <a:pt x="11215" y="406665"/>
                </a:cubicBezTo>
                <a:cubicBezTo>
                  <a:pt x="11215" y="405823"/>
                  <a:pt x="11215" y="404702"/>
                  <a:pt x="11215" y="403860"/>
                </a:cubicBezTo>
                <a:cubicBezTo>
                  <a:pt x="8411" y="404702"/>
                  <a:pt x="5607" y="405823"/>
                  <a:pt x="2804" y="406665"/>
                </a:cubicBezTo>
                <a:cubicBezTo>
                  <a:pt x="2804" y="405823"/>
                  <a:pt x="2804" y="404702"/>
                  <a:pt x="2804" y="403860"/>
                </a:cubicBezTo>
                <a:cubicBezTo>
                  <a:pt x="-280" y="400775"/>
                  <a:pt x="1682" y="403860"/>
                  <a:pt x="0" y="398251"/>
                </a:cubicBezTo>
                <a:cubicBezTo>
                  <a:pt x="5888" y="399934"/>
                  <a:pt x="5047" y="401616"/>
                  <a:pt x="11215" y="398251"/>
                </a:cubicBezTo>
                <a:cubicBezTo>
                  <a:pt x="11215" y="397410"/>
                  <a:pt x="11215" y="396288"/>
                  <a:pt x="11215" y="395446"/>
                </a:cubicBezTo>
                <a:cubicBezTo>
                  <a:pt x="14859" y="395446"/>
                  <a:pt x="18785" y="395446"/>
                  <a:pt x="22429" y="395446"/>
                </a:cubicBezTo>
                <a:cubicBezTo>
                  <a:pt x="22429" y="394605"/>
                  <a:pt x="22429" y="393483"/>
                  <a:pt x="22429" y="392642"/>
                </a:cubicBezTo>
                <a:cubicBezTo>
                  <a:pt x="28037" y="389276"/>
                  <a:pt x="30840" y="389837"/>
                  <a:pt x="36448" y="392642"/>
                </a:cubicBezTo>
                <a:cubicBezTo>
                  <a:pt x="36448" y="390679"/>
                  <a:pt x="36448" y="388996"/>
                  <a:pt x="36448" y="387033"/>
                </a:cubicBezTo>
                <a:cubicBezTo>
                  <a:pt x="38410" y="387874"/>
                  <a:pt x="40093" y="388996"/>
                  <a:pt x="42055" y="389837"/>
                </a:cubicBezTo>
                <a:cubicBezTo>
                  <a:pt x="42055" y="387033"/>
                  <a:pt x="42055" y="384228"/>
                  <a:pt x="42055" y="381423"/>
                </a:cubicBezTo>
                <a:cubicBezTo>
                  <a:pt x="44859" y="381423"/>
                  <a:pt x="47663" y="381423"/>
                  <a:pt x="50466" y="381423"/>
                </a:cubicBezTo>
                <a:cubicBezTo>
                  <a:pt x="50466" y="382265"/>
                  <a:pt x="50466" y="383387"/>
                  <a:pt x="50466" y="384228"/>
                </a:cubicBezTo>
                <a:cubicBezTo>
                  <a:pt x="51588" y="384228"/>
                  <a:pt x="56634" y="381704"/>
                  <a:pt x="61681" y="381423"/>
                </a:cubicBezTo>
                <a:cubicBezTo>
                  <a:pt x="61681" y="378619"/>
                  <a:pt x="61681" y="375814"/>
                  <a:pt x="61681" y="373010"/>
                </a:cubicBezTo>
                <a:cubicBezTo>
                  <a:pt x="63643" y="373010"/>
                  <a:pt x="65326" y="373010"/>
                  <a:pt x="67288" y="373010"/>
                </a:cubicBezTo>
                <a:cubicBezTo>
                  <a:pt x="67288" y="371047"/>
                  <a:pt x="67288" y="369364"/>
                  <a:pt x="67288" y="367401"/>
                </a:cubicBezTo>
                <a:cubicBezTo>
                  <a:pt x="72615" y="370766"/>
                  <a:pt x="70092" y="369925"/>
                  <a:pt x="72896" y="375814"/>
                </a:cubicBezTo>
                <a:cubicBezTo>
                  <a:pt x="73737" y="375814"/>
                  <a:pt x="74858" y="375814"/>
                  <a:pt x="75699" y="375814"/>
                </a:cubicBezTo>
                <a:cubicBezTo>
                  <a:pt x="75699" y="373851"/>
                  <a:pt x="75699" y="372168"/>
                  <a:pt x="75699" y="370205"/>
                </a:cubicBezTo>
                <a:cubicBezTo>
                  <a:pt x="78783" y="367120"/>
                  <a:pt x="76821" y="370205"/>
                  <a:pt x="78503" y="364596"/>
                </a:cubicBezTo>
                <a:cubicBezTo>
                  <a:pt x="81587" y="367681"/>
                  <a:pt x="79624" y="364596"/>
                  <a:pt x="81307" y="370205"/>
                </a:cubicBezTo>
                <a:cubicBezTo>
                  <a:pt x="84110" y="369364"/>
                  <a:pt x="86914" y="368242"/>
                  <a:pt x="89718" y="367401"/>
                </a:cubicBezTo>
                <a:cubicBezTo>
                  <a:pt x="90559" y="371047"/>
                  <a:pt x="91680" y="374973"/>
                  <a:pt x="92521" y="378619"/>
                </a:cubicBezTo>
                <a:cubicBezTo>
                  <a:pt x="93362" y="378619"/>
                  <a:pt x="94484" y="378619"/>
                  <a:pt x="95325" y="378619"/>
                </a:cubicBezTo>
                <a:cubicBezTo>
                  <a:pt x="95325" y="374973"/>
                  <a:pt x="95325" y="371047"/>
                  <a:pt x="95325" y="367401"/>
                </a:cubicBezTo>
                <a:cubicBezTo>
                  <a:pt x="96166" y="367401"/>
                  <a:pt x="97288" y="367401"/>
                  <a:pt x="98129" y="367401"/>
                </a:cubicBezTo>
                <a:cubicBezTo>
                  <a:pt x="98129" y="370205"/>
                  <a:pt x="98129" y="373010"/>
                  <a:pt x="98129" y="375814"/>
                </a:cubicBezTo>
                <a:cubicBezTo>
                  <a:pt x="100932" y="376656"/>
                  <a:pt x="103736" y="377778"/>
                  <a:pt x="106540" y="378619"/>
                </a:cubicBezTo>
                <a:cubicBezTo>
                  <a:pt x="106540" y="376656"/>
                  <a:pt x="106540" y="374973"/>
                  <a:pt x="106540" y="373010"/>
                </a:cubicBezTo>
                <a:cubicBezTo>
                  <a:pt x="109624" y="369925"/>
                  <a:pt x="111867" y="371047"/>
                  <a:pt x="117754" y="370205"/>
                </a:cubicBezTo>
                <a:cubicBezTo>
                  <a:pt x="117754" y="372168"/>
                  <a:pt x="117754" y="373851"/>
                  <a:pt x="117754" y="375814"/>
                </a:cubicBezTo>
                <a:cubicBezTo>
                  <a:pt x="118596" y="375814"/>
                  <a:pt x="119717" y="375814"/>
                  <a:pt x="120558" y="375814"/>
                </a:cubicBezTo>
                <a:cubicBezTo>
                  <a:pt x="120558" y="373010"/>
                  <a:pt x="120558" y="370205"/>
                  <a:pt x="120558" y="367401"/>
                </a:cubicBezTo>
                <a:cubicBezTo>
                  <a:pt x="122521" y="367401"/>
                  <a:pt x="124203" y="367401"/>
                  <a:pt x="126166" y="367401"/>
                </a:cubicBezTo>
                <a:cubicBezTo>
                  <a:pt x="126166" y="369364"/>
                  <a:pt x="126166" y="371047"/>
                  <a:pt x="126166" y="373010"/>
                </a:cubicBezTo>
                <a:cubicBezTo>
                  <a:pt x="128128" y="373010"/>
                  <a:pt x="129810" y="373010"/>
                  <a:pt x="131773" y="373010"/>
                </a:cubicBezTo>
                <a:cubicBezTo>
                  <a:pt x="132614" y="368242"/>
                  <a:pt x="133735" y="363755"/>
                  <a:pt x="134577" y="358987"/>
                </a:cubicBezTo>
                <a:cubicBezTo>
                  <a:pt x="144109" y="361511"/>
                  <a:pt x="139904" y="362633"/>
                  <a:pt x="145791" y="367401"/>
                </a:cubicBezTo>
                <a:cubicBezTo>
                  <a:pt x="146632" y="358987"/>
                  <a:pt x="147754" y="350573"/>
                  <a:pt x="148595" y="342159"/>
                </a:cubicBezTo>
                <a:cubicBezTo>
                  <a:pt x="150558" y="342159"/>
                  <a:pt x="152240" y="342159"/>
                  <a:pt x="154202" y="342159"/>
                </a:cubicBezTo>
                <a:cubicBezTo>
                  <a:pt x="154202" y="347768"/>
                  <a:pt x="154202" y="353378"/>
                  <a:pt x="154202" y="358987"/>
                </a:cubicBezTo>
                <a:cubicBezTo>
                  <a:pt x="155043" y="358987"/>
                  <a:pt x="156165" y="358987"/>
                  <a:pt x="157006" y="358987"/>
                </a:cubicBezTo>
                <a:cubicBezTo>
                  <a:pt x="158688" y="353378"/>
                  <a:pt x="156726" y="356463"/>
                  <a:pt x="159810" y="353378"/>
                </a:cubicBezTo>
                <a:cubicBezTo>
                  <a:pt x="159810" y="356182"/>
                  <a:pt x="159810" y="358987"/>
                  <a:pt x="159810" y="361791"/>
                </a:cubicBezTo>
                <a:cubicBezTo>
                  <a:pt x="160651" y="361791"/>
                  <a:pt x="161772" y="361791"/>
                  <a:pt x="162613" y="361791"/>
                </a:cubicBezTo>
                <a:cubicBezTo>
                  <a:pt x="162613" y="358145"/>
                  <a:pt x="162613" y="354219"/>
                  <a:pt x="162613" y="350573"/>
                </a:cubicBezTo>
                <a:cubicBezTo>
                  <a:pt x="163454" y="350573"/>
                  <a:pt x="164576" y="350573"/>
                  <a:pt x="165417" y="350573"/>
                </a:cubicBezTo>
                <a:cubicBezTo>
                  <a:pt x="167099" y="356182"/>
                  <a:pt x="165137" y="353097"/>
                  <a:pt x="168221" y="356182"/>
                </a:cubicBezTo>
                <a:cubicBezTo>
                  <a:pt x="169062" y="346647"/>
                  <a:pt x="168221" y="347208"/>
                  <a:pt x="176632" y="344964"/>
                </a:cubicBezTo>
                <a:cubicBezTo>
                  <a:pt x="176351" y="335709"/>
                  <a:pt x="174950" y="321686"/>
                  <a:pt x="179435" y="316918"/>
                </a:cubicBezTo>
                <a:cubicBezTo>
                  <a:pt x="179155" y="327015"/>
                  <a:pt x="177192" y="345244"/>
                  <a:pt x="182239" y="350573"/>
                </a:cubicBezTo>
                <a:cubicBezTo>
                  <a:pt x="182239" y="349732"/>
                  <a:pt x="182239" y="348610"/>
                  <a:pt x="182239" y="347768"/>
                </a:cubicBezTo>
                <a:cubicBezTo>
                  <a:pt x="190930" y="337672"/>
                  <a:pt x="179155" y="314113"/>
                  <a:pt x="185043" y="300091"/>
                </a:cubicBezTo>
                <a:cubicBezTo>
                  <a:pt x="187005" y="299249"/>
                  <a:pt x="188688" y="298127"/>
                  <a:pt x="190650" y="297286"/>
                </a:cubicBezTo>
                <a:cubicBezTo>
                  <a:pt x="190650" y="290835"/>
                  <a:pt x="190650" y="284104"/>
                  <a:pt x="190650" y="277654"/>
                </a:cubicBezTo>
                <a:cubicBezTo>
                  <a:pt x="190650" y="267838"/>
                  <a:pt x="188688" y="252413"/>
                  <a:pt x="193454" y="246803"/>
                </a:cubicBezTo>
                <a:cubicBezTo>
                  <a:pt x="193454" y="254376"/>
                  <a:pt x="193454" y="261668"/>
                  <a:pt x="193454" y="269240"/>
                </a:cubicBezTo>
                <a:cubicBezTo>
                  <a:pt x="194295" y="269240"/>
                  <a:pt x="195416" y="269240"/>
                  <a:pt x="196257" y="269240"/>
                </a:cubicBezTo>
                <a:cubicBezTo>
                  <a:pt x="195977" y="255778"/>
                  <a:pt x="192052" y="223806"/>
                  <a:pt x="199061" y="215953"/>
                </a:cubicBezTo>
                <a:cubicBezTo>
                  <a:pt x="198781" y="228854"/>
                  <a:pt x="195136" y="259144"/>
                  <a:pt x="201865" y="266436"/>
                </a:cubicBezTo>
                <a:cubicBezTo>
                  <a:pt x="201865" y="243999"/>
                  <a:pt x="201865" y="221562"/>
                  <a:pt x="201865" y="199125"/>
                </a:cubicBezTo>
                <a:cubicBezTo>
                  <a:pt x="201865" y="190151"/>
                  <a:pt x="200463" y="178652"/>
                  <a:pt x="204669" y="173884"/>
                </a:cubicBezTo>
                <a:cubicBezTo>
                  <a:pt x="208033" y="212868"/>
                  <a:pt x="203267" y="270081"/>
                  <a:pt x="210276" y="308504"/>
                </a:cubicBezTo>
                <a:cubicBezTo>
                  <a:pt x="211117" y="308504"/>
                  <a:pt x="212238" y="308504"/>
                  <a:pt x="213080" y="308504"/>
                </a:cubicBezTo>
                <a:cubicBezTo>
                  <a:pt x="213080" y="297286"/>
                  <a:pt x="213080" y="286068"/>
                  <a:pt x="213080" y="274849"/>
                </a:cubicBezTo>
                <a:cubicBezTo>
                  <a:pt x="218126" y="268960"/>
                  <a:pt x="213360" y="258863"/>
                  <a:pt x="215883" y="249608"/>
                </a:cubicBezTo>
                <a:cubicBezTo>
                  <a:pt x="225976" y="213709"/>
                  <a:pt x="211397" y="156496"/>
                  <a:pt x="221491" y="120597"/>
                </a:cubicBezTo>
                <a:cubicBezTo>
                  <a:pt x="225696" y="105172"/>
                  <a:pt x="215322" y="77687"/>
                  <a:pt x="224294" y="67310"/>
                </a:cubicBezTo>
                <a:cubicBezTo>
                  <a:pt x="224294" y="98160"/>
                  <a:pt x="224294" y="129011"/>
                  <a:pt x="224294" y="159861"/>
                </a:cubicBezTo>
                <a:cubicBezTo>
                  <a:pt x="224294" y="170238"/>
                  <a:pt x="222051" y="187907"/>
                  <a:pt x="227098" y="193516"/>
                </a:cubicBezTo>
                <a:cubicBezTo>
                  <a:pt x="227939" y="147802"/>
                  <a:pt x="229060" y="101806"/>
                  <a:pt x="229902" y="56092"/>
                </a:cubicBezTo>
                <a:cubicBezTo>
                  <a:pt x="229902" y="43191"/>
                  <a:pt x="227098" y="6451"/>
                  <a:pt x="232705" y="0"/>
                </a:cubicBezTo>
                <a:cubicBezTo>
                  <a:pt x="232425" y="13182"/>
                  <a:pt x="229902" y="55531"/>
                  <a:pt x="235509" y="61701"/>
                </a:cubicBezTo>
                <a:cubicBezTo>
                  <a:pt x="235509" y="56092"/>
                  <a:pt x="235509" y="50483"/>
                  <a:pt x="235509" y="44873"/>
                </a:cubicBezTo>
                <a:cubicBezTo>
                  <a:pt x="236350" y="44873"/>
                  <a:pt x="237472" y="44873"/>
                  <a:pt x="238313" y="44873"/>
                </a:cubicBezTo>
                <a:cubicBezTo>
                  <a:pt x="238313" y="45715"/>
                  <a:pt x="238313" y="46837"/>
                  <a:pt x="238313" y="47678"/>
                </a:cubicBezTo>
                <a:cubicBezTo>
                  <a:pt x="240275" y="46837"/>
                  <a:pt x="241957" y="45715"/>
                  <a:pt x="243920" y="44873"/>
                </a:cubicBezTo>
                <a:cubicBezTo>
                  <a:pt x="243920" y="58896"/>
                  <a:pt x="243920" y="72919"/>
                  <a:pt x="243920" y="86942"/>
                </a:cubicBezTo>
                <a:cubicBezTo>
                  <a:pt x="248967" y="92832"/>
                  <a:pt x="244200" y="102928"/>
                  <a:pt x="246724" y="112183"/>
                </a:cubicBezTo>
                <a:cubicBezTo>
                  <a:pt x="247565" y="112183"/>
                  <a:pt x="248686" y="112183"/>
                  <a:pt x="249527" y="112183"/>
                </a:cubicBezTo>
                <a:cubicBezTo>
                  <a:pt x="253453" y="126487"/>
                  <a:pt x="248126" y="145838"/>
                  <a:pt x="252331" y="157057"/>
                </a:cubicBezTo>
                <a:cubicBezTo>
                  <a:pt x="253172" y="157057"/>
                  <a:pt x="254294" y="157057"/>
                  <a:pt x="255135" y="157057"/>
                </a:cubicBezTo>
                <a:cubicBezTo>
                  <a:pt x="254854" y="147802"/>
                  <a:pt x="253453" y="133779"/>
                  <a:pt x="257938" y="129011"/>
                </a:cubicBezTo>
                <a:cubicBezTo>
                  <a:pt x="257938" y="176689"/>
                  <a:pt x="257938" y="224367"/>
                  <a:pt x="257938" y="272045"/>
                </a:cubicBezTo>
                <a:cubicBezTo>
                  <a:pt x="258779" y="272045"/>
                  <a:pt x="259901" y="272045"/>
                  <a:pt x="260742" y="272045"/>
                </a:cubicBezTo>
                <a:cubicBezTo>
                  <a:pt x="260742" y="270081"/>
                  <a:pt x="260742" y="268399"/>
                  <a:pt x="260742" y="266436"/>
                </a:cubicBezTo>
                <a:cubicBezTo>
                  <a:pt x="261583" y="266436"/>
                  <a:pt x="262705" y="266436"/>
                  <a:pt x="263546" y="266436"/>
                </a:cubicBezTo>
                <a:cubicBezTo>
                  <a:pt x="263546" y="260826"/>
                  <a:pt x="263546" y="255217"/>
                  <a:pt x="263546" y="249608"/>
                </a:cubicBezTo>
                <a:cubicBezTo>
                  <a:pt x="264387" y="249608"/>
                  <a:pt x="265508" y="249608"/>
                  <a:pt x="266349" y="249608"/>
                </a:cubicBezTo>
                <a:cubicBezTo>
                  <a:pt x="270555" y="234744"/>
                  <a:pt x="263546" y="211466"/>
                  <a:pt x="271957" y="201930"/>
                </a:cubicBezTo>
                <a:cubicBezTo>
                  <a:pt x="272798" y="231939"/>
                  <a:pt x="273919" y="261668"/>
                  <a:pt x="274760" y="291677"/>
                </a:cubicBezTo>
                <a:cubicBezTo>
                  <a:pt x="275602" y="291677"/>
                  <a:pt x="276723" y="291677"/>
                  <a:pt x="277564" y="291677"/>
                </a:cubicBezTo>
                <a:cubicBezTo>
                  <a:pt x="279246" y="286068"/>
                  <a:pt x="277284" y="289153"/>
                  <a:pt x="280368" y="286068"/>
                </a:cubicBezTo>
                <a:cubicBezTo>
                  <a:pt x="280087" y="297566"/>
                  <a:pt x="277284" y="321686"/>
                  <a:pt x="283171" y="328136"/>
                </a:cubicBezTo>
                <a:cubicBezTo>
                  <a:pt x="283171" y="325332"/>
                  <a:pt x="283171" y="322527"/>
                  <a:pt x="283171" y="319723"/>
                </a:cubicBezTo>
                <a:cubicBezTo>
                  <a:pt x="284013" y="319723"/>
                  <a:pt x="285134" y="319723"/>
                  <a:pt x="285975" y="319723"/>
                </a:cubicBezTo>
                <a:cubicBezTo>
                  <a:pt x="285975" y="322527"/>
                  <a:pt x="285975" y="325332"/>
                  <a:pt x="285975" y="328136"/>
                </a:cubicBezTo>
                <a:close/>
              </a:path>
            </a:pathLst>
          </a:custGeom>
          <a:solidFill>
            <a:schemeClr val="bg1">
              <a:lumMod val="95000"/>
              <a:alpha val="39000"/>
            </a:schemeClr>
          </a:solidFill>
          <a:ln w="2799" cap="flat">
            <a:noFill/>
            <a:prstDash val="solid"/>
            <a:miter/>
          </a:ln>
        </p:spPr>
        <p:txBody>
          <a:bodyPr rtlCol="0" anchor="ctr"/>
          <a:lstStyle/>
          <a:p>
            <a:endParaRPr lang="en-US"/>
          </a:p>
        </p:txBody>
      </p:sp>
      <p:grpSp>
        <p:nvGrpSpPr>
          <p:cNvPr id="241" name="Group 240">
            <a:extLst>
              <a:ext uri="{FF2B5EF4-FFF2-40B4-BE49-F238E27FC236}">
                <a16:creationId xmlns:a16="http://schemas.microsoft.com/office/drawing/2014/main" id="{AAACB78D-01EB-AA4C-A4EA-F847AA3DE674}"/>
              </a:ext>
            </a:extLst>
          </p:cNvPr>
          <p:cNvGrpSpPr/>
          <p:nvPr/>
        </p:nvGrpSpPr>
        <p:grpSpPr>
          <a:xfrm flipH="1">
            <a:off x="2631490" y="5207996"/>
            <a:ext cx="967791" cy="563074"/>
            <a:chOff x="2448732" y="5193010"/>
            <a:chExt cx="967791" cy="563074"/>
          </a:xfrm>
        </p:grpSpPr>
        <p:sp>
          <p:nvSpPr>
            <p:cNvPr id="242" name="Rounded Rectangle 241">
              <a:extLst>
                <a:ext uri="{FF2B5EF4-FFF2-40B4-BE49-F238E27FC236}">
                  <a16:creationId xmlns:a16="http://schemas.microsoft.com/office/drawing/2014/main" id="{7004316F-888C-6740-867D-554F6674E1AC}"/>
                </a:ext>
              </a:extLst>
            </p:cNvPr>
            <p:cNvSpPr/>
            <p:nvPr/>
          </p:nvSpPr>
          <p:spPr>
            <a:xfrm>
              <a:off x="3086373" y="5553811"/>
              <a:ext cx="330150" cy="134980"/>
            </a:xfrm>
            <a:prstGeom prst="round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3" name="Freeform 242">
              <a:extLst>
                <a:ext uri="{FF2B5EF4-FFF2-40B4-BE49-F238E27FC236}">
                  <a16:creationId xmlns:a16="http://schemas.microsoft.com/office/drawing/2014/main" id="{F2CFC4FB-368D-2344-9289-28374DC954A9}"/>
                </a:ext>
              </a:extLst>
            </p:cNvPr>
            <p:cNvSpPr/>
            <p:nvPr/>
          </p:nvSpPr>
          <p:spPr>
            <a:xfrm rot="19394342">
              <a:off x="2553729" y="5193010"/>
              <a:ext cx="611229" cy="563074"/>
            </a:xfrm>
            <a:custGeom>
              <a:avLst/>
              <a:gdLst>
                <a:gd name="connsiteX0" fmla="*/ 191422 w 550908"/>
                <a:gd name="connsiteY0" fmla="*/ 446371 h 563074"/>
                <a:gd name="connsiteX1" fmla="*/ 187411 w 550908"/>
                <a:gd name="connsiteY1" fmla="*/ 446623 h 563074"/>
                <a:gd name="connsiteX2" fmla="*/ 186470 w 550908"/>
                <a:gd name="connsiteY2" fmla="*/ 452856 h 563074"/>
                <a:gd name="connsiteX3" fmla="*/ 187484 w 550908"/>
                <a:gd name="connsiteY3" fmla="*/ 453183 h 563074"/>
                <a:gd name="connsiteX4" fmla="*/ 217816 w 550908"/>
                <a:gd name="connsiteY4" fmla="*/ 457885 h 563074"/>
                <a:gd name="connsiteX5" fmla="*/ 206178 w 550908"/>
                <a:gd name="connsiteY5" fmla="*/ 449587 h 563074"/>
                <a:gd name="connsiteX6" fmla="*/ 192805 w 550908"/>
                <a:gd name="connsiteY6" fmla="*/ 466998 h 563074"/>
                <a:gd name="connsiteX7" fmla="*/ 189179 w 550908"/>
                <a:gd name="connsiteY7" fmla="*/ 466336 h 563074"/>
                <a:gd name="connsiteX8" fmla="*/ 195988 w 550908"/>
                <a:gd name="connsiteY8" fmla="*/ 477893 h 563074"/>
                <a:gd name="connsiteX9" fmla="*/ 212967 w 550908"/>
                <a:gd name="connsiteY9" fmla="*/ 490000 h 563074"/>
                <a:gd name="connsiteX10" fmla="*/ 220255 w 550908"/>
                <a:gd name="connsiteY10" fmla="*/ 489541 h 563074"/>
                <a:gd name="connsiteX11" fmla="*/ 219173 w 550908"/>
                <a:gd name="connsiteY11" fmla="*/ 484112 h 563074"/>
                <a:gd name="connsiteX12" fmla="*/ 228243 w 550908"/>
                <a:gd name="connsiteY12" fmla="*/ 476907 h 563074"/>
                <a:gd name="connsiteX13" fmla="*/ 228402 w 550908"/>
                <a:gd name="connsiteY13" fmla="*/ 475853 h 563074"/>
                <a:gd name="connsiteX14" fmla="*/ 217816 w 550908"/>
                <a:gd name="connsiteY14" fmla="*/ 457885 h 563074"/>
                <a:gd name="connsiteX15" fmla="*/ 270334 w 550908"/>
                <a:gd name="connsiteY15" fmla="*/ 488426 h 563074"/>
                <a:gd name="connsiteX16" fmla="*/ 265253 w 550908"/>
                <a:gd name="connsiteY16" fmla="*/ 485235 h 563074"/>
                <a:gd name="connsiteX17" fmla="*/ 244609 w 550908"/>
                <a:gd name="connsiteY17" fmla="*/ 482286 h 563074"/>
                <a:gd name="connsiteX18" fmla="*/ 240879 w 550908"/>
                <a:gd name="connsiteY18" fmla="*/ 484523 h 563074"/>
                <a:gd name="connsiteX19" fmla="*/ 236566 w 550908"/>
                <a:gd name="connsiteY19" fmla="*/ 499484 h 563074"/>
                <a:gd name="connsiteX20" fmla="*/ 237403 w 550908"/>
                <a:gd name="connsiteY20" fmla="*/ 501944 h 563074"/>
                <a:gd name="connsiteX21" fmla="*/ 255062 w 550908"/>
                <a:gd name="connsiteY21" fmla="*/ 513036 h 563074"/>
                <a:gd name="connsiteX22" fmla="*/ 263719 w 550908"/>
                <a:gd name="connsiteY22" fmla="*/ 514273 h 563074"/>
                <a:gd name="connsiteX23" fmla="*/ 261451 w 550908"/>
                <a:gd name="connsiteY23" fmla="*/ 508275 h 563074"/>
                <a:gd name="connsiteX24" fmla="*/ 171892 w 550908"/>
                <a:gd name="connsiteY24" fmla="*/ 400998 h 563074"/>
                <a:gd name="connsiteX25" fmla="*/ 166750 w 550908"/>
                <a:gd name="connsiteY25" fmla="*/ 399343 h 563074"/>
                <a:gd name="connsiteX26" fmla="*/ 165189 w 550908"/>
                <a:gd name="connsiteY26" fmla="*/ 402044 h 563074"/>
                <a:gd name="connsiteX27" fmla="*/ 184339 w 550908"/>
                <a:gd name="connsiteY27" fmla="*/ 410814 h 563074"/>
                <a:gd name="connsiteX28" fmla="*/ 161498 w 550908"/>
                <a:gd name="connsiteY28" fmla="*/ 417519 h 563074"/>
                <a:gd name="connsiteX29" fmla="*/ 161020 w 550908"/>
                <a:gd name="connsiteY29" fmla="*/ 417280 h 563074"/>
                <a:gd name="connsiteX30" fmla="*/ 163301 w 550908"/>
                <a:gd name="connsiteY30" fmla="*/ 431584 h 563074"/>
                <a:gd name="connsiteX31" fmla="*/ 173902 w 550908"/>
                <a:gd name="connsiteY31" fmla="*/ 447868 h 563074"/>
                <a:gd name="connsiteX32" fmla="*/ 177407 w 550908"/>
                <a:gd name="connsiteY32" fmla="*/ 435710 h 563074"/>
                <a:gd name="connsiteX33" fmla="*/ 192806 w 550908"/>
                <a:gd name="connsiteY33" fmla="*/ 432689 h 563074"/>
                <a:gd name="connsiteX34" fmla="*/ 190932 w 550908"/>
                <a:gd name="connsiteY34" fmla="*/ 420943 h 563074"/>
                <a:gd name="connsiteX35" fmla="*/ 283438 w 550908"/>
                <a:gd name="connsiteY35" fmla="*/ 497872 h 563074"/>
                <a:gd name="connsiteX36" fmla="*/ 278465 w 550908"/>
                <a:gd name="connsiteY36" fmla="*/ 508118 h 563074"/>
                <a:gd name="connsiteX37" fmla="*/ 280195 w 550908"/>
                <a:gd name="connsiteY37" fmla="*/ 513292 h 563074"/>
                <a:gd name="connsiteX38" fmla="*/ 287242 w 550908"/>
                <a:gd name="connsiteY38" fmla="*/ 509064 h 563074"/>
                <a:gd name="connsiteX39" fmla="*/ 133089 w 550908"/>
                <a:gd name="connsiteY39" fmla="*/ 361611 h 563074"/>
                <a:gd name="connsiteX40" fmla="*/ 131355 w 550908"/>
                <a:gd name="connsiteY40" fmla="*/ 361882 h 563074"/>
                <a:gd name="connsiteX41" fmla="*/ 130620 w 550908"/>
                <a:gd name="connsiteY41" fmla="*/ 374550 h 563074"/>
                <a:gd name="connsiteX42" fmla="*/ 134496 w 550908"/>
                <a:gd name="connsiteY42" fmla="*/ 365965 h 563074"/>
                <a:gd name="connsiteX43" fmla="*/ 88971 w 550908"/>
                <a:gd name="connsiteY43" fmla="*/ 318002 h 563074"/>
                <a:gd name="connsiteX44" fmla="*/ 79651 w 550908"/>
                <a:gd name="connsiteY44" fmla="*/ 315375 h 563074"/>
                <a:gd name="connsiteX45" fmla="*/ 73652 w 550908"/>
                <a:gd name="connsiteY45" fmla="*/ 328838 h 563074"/>
                <a:gd name="connsiteX46" fmla="*/ 61987 w 550908"/>
                <a:gd name="connsiteY46" fmla="*/ 330898 h 563074"/>
                <a:gd name="connsiteX47" fmla="*/ 62009 w 550908"/>
                <a:gd name="connsiteY47" fmla="*/ 331434 h 563074"/>
                <a:gd name="connsiteX48" fmla="*/ 73917 w 550908"/>
                <a:gd name="connsiteY48" fmla="*/ 343500 h 563074"/>
                <a:gd name="connsiteX49" fmla="*/ 84710 w 550908"/>
                <a:gd name="connsiteY49" fmla="*/ 346541 h 563074"/>
                <a:gd name="connsiteX50" fmla="*/ 96288 w 550908"/>
                <a:gd name="connsiteY50" fmla="*/ 325891 h 563074"/>
                <a:gd name="connsiteX51" fmla="*/ 96722 w 550908"/>
                <a:gd name="connsiteY51" fmla="*/ 325855 h 563074"/>
                <a:gd name="connsiteX52" fmla="*/ 116772 w 550908"/>
                <a:gd name="connsiteY52" fmla="*/ 338394 h 563074"/>
                <a:gd name="connsiteX53" fmla="*/ 114676 w 550908"/>
                <a:gd name="connsiteY53" fmla="*/ 338385 h 563074"/>
                <a:gd name="connsiteX54" fmla="*/ 114151 w 550908"/>
                <a:gd name="connsiteY54" fmla="*/ 350060 h 563074"/>
                <a:gd name="connsiteX55" fmla="*/ 101727 w 550908"/>
                <a:gd name="connsiteY55" fmla="*/ 357661 h 563074"/>
                <a:gd name="connsiteX56" fmla="*/ 104374 w 550908"/>
                <a:gd name="connsiteY56" fmla="*/ 365846 h 563074"/>
                <a:gd name="connsiteX57" fmla="*/ 116164 w 550908"/>
                <a:gd name="connsiteY57" fmla="*/ 376629 h 563074"/>
                <a:gd name="connsiteX58" fmla="*/ 115788 w 550908"/>
                <a:gd name="connsiteY58" fmla="*/ 376027 h 563074"/>
                <a:gd name="connsiteX59" fmla="*/ 120392 w 550908"/>
                <a:gd name="connsiteY59" fmla="*/ 351931 h 563074"/>
                <a:gd name="connsiteX60" fmla="*/ 128857 w 550908"/>
                <a:gd name="connsiteY60" fmla="*/ 349446 h 563074"/>
                <a:gd name="connsiteX61" fmla="*/ 61937 w 550908"/>
                <a:gd name="connsiteY61" fmla="*/ 289792 h 563074"/>
                <a:gd name="connsiteX62" fmla="*/ 48431 w 550908"/>
                <a:gd name="connsiteY62" fmla="*/ 279547 h 563074"/>
                <a:gd name="connsiteX63" fmla="*/ 44832 w 550908"/>
                <a:gd name="connsiteY63" fmla="*/ 279864 h 563074"/>
                <a:gd name="connsiteX64" fmla="*/ 40569 w 550908"/>
                <a:gd name="connsiteY64" fmla="*/ 283269 h 563074"/>
                <a:gd name="connsiteX65" fmla="*/ 35628 w 550908"/>
                <a:gd name="connsiteY65" fmla="*/ 281725 h 563074"/>
                <a:gd name="connsiteX66" fmla="*/ 31931 w 550908"/>
                <a:gd name="connsiteY66" fmla="*/ 292436 h 563074"/>
                <a:gd name="connsiteX67" fmla="*/ 38603 w 550908"/>
                <a:gd name="connsiteY67" fmla="*/ 308021 h 563074"/>
                <a:gd name="connsiteX68" fmla="*/ 48552 w 550908"/>
                <a:gd name="connsiteY68" fmla="*/ 315567 h 563074"/>
                <a:gd name="connsiteX69" fmla="*/ 48737 w 550908"/>
                <a:gd name="connsiteY69" fmla="*/ 311440 h 563074"/>
                <a:gd name="connsiteX70" fmla="*/ 66541 w 550908"/>
                <a:gd name="connsiteY70" fmla="*/ 300548 h 563074"/>
                <a:gd name="connsiteX71" fmla="*/ 162666 w 550908"/>
                <a:gd name="connsiteY71" fmla="*/ 370307 h 563074"/>
                <a:gd name="connsiteX72" fmla="*/ 146836 w 550908"/>
                <a:gd name="connsiteY72" fmla="*/ 361084 h 563074"/>
                <a:gd name="connsiteX73" fmla="*/ 148964 w 550908"/>
                <a:gd name="connsiteY73" fmla="*/ 369110 h 563074"/>
                <a:gd name="connsiteX74" fmla="*/ 138959 w 550908"/>
                <a:gd name="connsiteY74" fmla="*/ 386950 h 563074"/>
                <a:gd name="connsiteX75" fmla="*/ 142765 w 550908"/>
                <a:gd name="connsiteY75" fmla="*/ 392233 h 563074"/>
                <a:gd name="connsiteX76" fmla="*/ 152100 w 550908"/>
                <a:gd name="connsiteY76" fmla="*/ 397673 h 563074"/>
                <a:gd name="connsiteX77" fmla="*/ 161428 w 550908"/>
                <a:gd name="connsiteY77" fmla="*/ 385527 h 563074"/>
                <a:gd name="connsiteX78" fmla="*/ 174812 w 550908"/>
                <a:gd name="connsiteY78" fmla="*/ 387971 h 563074"/>
                <a:gd name="connsiteX79" fmla="*/ 174855 w 550908"/>
                <a:gd name="connsiteY79" fmla="*/ 387228 h 563074"/>
                <a:gd name="connsiteX80" fmla="*/ 162666 w 550908"/>
                <a:gd name="connsiteY80" fmla="*/ 370307 h 563074"/>
                <a:gd name="connsiteX81" fmla="*/ 312126 w 550908"/>
                <a:gd name="connsiteY81" fmla="*/ 491003 h 563074"/>
                <a:gd name="connsiteX82" fmla="*/ 299238 w 550908"/>
                <a:gd name="connsiteY82" fmla="*/ 486958 h 563074"/>
                <a:gd name="connsiteX83" fmla="*/ 294985 w 550908"/>
                <a:gd name="connsiteY83" fmla="*/ 489120 h 563074"/>
                <a:gd name="connsiteX84" fmla="*/ 296344 w 550908"/>
                <a:gd name="connsiteY84" fmla="*/ 490102 h 563074"/>
                <a:gd name="connsiteX85" fmla="*/ 301143 w 550908"/>
                <a:gd name="connsiteY85" fmla="*/ 514160 h 563074"/>
                <a:gd name="connsiteX86" fmla="*/ 289823 w 550908"/>
                <a:gd name="connsiteY86" fmla="*/ 523150 h 563074"/>
                <a:gd name="connsiteX87" fmla="*/ 295636 w 550908"/>
                <a:gd name="connsiteY87" fmla="*/ 524975 h 563074"/>
                <a:gd name="connsiteX88" fmla="*/ 309579 w 550908"/>
                <a:gd name="connsiteY88" fmla="*/ 517886 h 563074"/>
                <a:gd name="connsiteX89" fmla="*/ 312126 w 550908"/>
                <a:gd name="connsiteY89" fmla="*/ 491003 h 563074"/>
                <a:gd name="connsiteX90" fmla="*/ 45047 w 550908"/>
                <a:gd name="connsiteY90" fmla="*/ 236775 h 563074"/>
                <a:gd name="connsiteX91" fmla="*/ 25452 w 550908"/>
                <a:gd name="connsiteY91" fmla="*/ 242796 h 563074"/>
                <a:gd name="connsiteX92" fmla="*/ 19654 w 550908"/>
                <a:gd name="connsiteY92" fmla="*/ 239837 h 563074"/>
                <a:gd name="connsiteX93" fmla="*/ 19008 w 550908"/>
                <a:gd name="connsiteY93" fmla="*/ 248673 h 563074"/>
                <a:gd name="connsiteX94" fmla="*/ 26294 w 550908"/>
                <a:gd name="connsiteY94" fmla="*/ 263978 h 563074"/>
                <a:gd name="connsiteX95" fmla="*/ 34982 w 550908"/>
                <a:gd name="connsiteY95" fmla="*/ 267546 h 563074"/>
                <a:gd name="connsiteX96" fmla="*/ 39998 w 550908"/>
                <a:gd name="connsiteY96" fmla="*/ 266660 h 563074"/>
                <a:gd name="connsiteX97" fmla="*/ 46872 w 550908"/>
                <a:gd name="connsiteY97" fmla="*/ 260114 h 563074"/>
                <a:gd name="connsiteX98" fmla="*/ 48109 w 550908"/>
                <a:gd name="connsiteY98" fmla="*/ 243207 h 563074"/>
                <a:gd name="connsiteX99" fmla="*/ 35191 w 550908"/>
                <a:gd name="connsiteY99" fmla="*/ 225588 h 563074"/>
                <a:gd name="connsiteX100" fmla="*/ 29280 w 550908"/>
                <a:gd name="connsiteY100" fmla="*/ 223161 h 563074"/>
                <a:gd name="connsiteX101" fmla="*/ 25182 w 550908"/>
                <a:gd name="connsiteY101" fmla="*/ 227063 h 563074"/>
                <a:gd name="connsiteX102" fmla="*/ 28029 w 550908"/>
                <a:gd name="connsiteY102" fmla="*/ 228217 h 563074"/>
                <a:gd name="connsiteX103" fmla="*/ 54448 w 550908"/>
                <a:gd name="connsiteY103" fmla="*/ 196958 h 563074"/>
                <a:gd name="connsiteX104" fmla="*/ 26970 w 550908"/>
                <a:gd name="connsiteY104" fmla="*/ 198113 h 563074"/>
                <a:gd name="connsiteX105" fmla="*/ 16027 w 550908"/>
                <a:gd name="connsiteY105" fmla="*/ 211061 h 563074"/>
                <a:gd name="connsiteX106" fmla="*/ 16230 w 550908"/>
                <a:gd name="connsiteY106" fmla="*/ 216852 h 563074"/>
                <a:gd name="connsiteX107" fmla="*/ 26547 w 550908"/>
                <a:gd name="connsiteY107" fmla="*/ 208610 h 563074"/>
                <a:gd name="connsiteX108" fmla="*/ 49178 w 550908"/>
                <a:gd name="connsiteY108" fmla="*/ 215679 h 563074"/>
                <a:gd name="connsiteX109" fmla="*/ 49344 w 550908"/>
                <a:gd name="connsiteY109" fmla="*/ 215985 h 563074"/>
                <a:gd name="connsiteX110" fmla="*/ 54886 w 550908"/>
                <a:gd name="connsiteY110" fmla="*/ 209428 h 563074"/>
                <a:gd name="connsiteX111" fmla="*/ 54448 w 550908"/>
                <a:gd name="connsiteY111" fmla="*/ 196958 h 563074"/>
                <a:gd name="connsiteX112" fmla="*/ 358849 w 550908"/>
                <a:gd name="connsiteY112" fmla="*/ 457028 h 563074"/>
                <a:gd name="connsiteX113" fmla="*/ 332495 w 550908"/>
                <a:gd name="connsiteY113" fmla="*/ 451145 h 563074"/>
                <a:gd name="connsiteX114" fmla="*/ 321312 w 550908"/>
                <a:gd name="connsiteY114" fmla="*/ 475723 h 563074"/>
                <a:gd name="connsiteX115" fmla="*/ 347665 w 550908"/>
                <a:gd name="connsiteY115" fmla="*/ 481607 h 563074"/>
                <a:gd name="connsiteX116" fmla="*/ 358169 w 550908"/>
                <a:gd name="connsiteY116" fmla="*/ 471083 h 563074"/>
                <a:gd name="connsiteX117" fmla="*/ 357902 w 550908"/>
                <a:gd name="connsiteY117" fmla="*/ 470663 h 563074"/>
                <a:gd name="connsiteX118" fmla="*/ 358759 w 550908"/>
                <a:gd name="connsiteY118" fmla="*/ 466084 h 563074"/>
                <a:gd name="connsiteX119" fmla="*/ 407272 w 550908"/>
                <a:gd name="connsiteY119" fmla="*/ 470780 h 563074"/>
                <a:gd name="connsiteX120" fmla="*/ 400954 w 550908"/>
                <a:gd name="connsiteY120" fmla="*/ 478841 h 563074"/>
                <a:gd name="connsiteX121" fmla="*/ 408845 w 550908"/>
                <a:gd name="connsiteY121" fmla="*/ 488909 h 563074"/>
                <a:gd name="connsiteX122" fmla="*/ 413394 w 550908"/>
                <a:gd name="connsiteY122" fmla="*/ 489905 h 563074"/>
                <a:gd name="connsiteX123" fmla="*/ 413990 w 550908"/>
                <a:gd name="connsiteY123" fmla="*/ 479984 h 563074"/>
                <a:gd name="connsiteX124" fmla="*/ 397226 w 550908"/>
                <a:gd name="connsiteY124" fmla="*/ 461291 h 563074"/>
                <a:gd name="connsiteX125" fmla="*/ 385464 w 550908"/>
                <a:gd name="connsiteY125" fmla="*/ 454724 h 563074"/>
                <a:gd name="connsiteX126" fmla="*/ 374292 w 550908"/>
                <a:gd name="connsiteY126" fmla="*/ 456773 h 563074"/>
                <a:gd name="connsiteX127" fmla="*/ 374776 w 550908"/>
                <a:gd name="connsiteY127" fmla="*/ 473447 h 563074"/>
                <a:gd name="connsiteX128" fmla="*/ 383613 w 550908"/>
                <a:gd name="connsiteY128" fmla="*/ 485552 h 563074"/>
                <a:gd name="connsiteX129" fmla="*/ 394314 w 550908"/>
                <a:gd name="connsiteY129" fmla="*/ 491527 h 563074"/>
                <a:gd name="connsiteX130" fmla="*/ 386715 w 550908"/>
                <a:gd name="connsiteY130" fmla="*/ 478841 h 563074"/>
                <a:gd name="connsiteX131" fmla="*/ 97415 w 550908"/>
                <a:gd name="connsiteY131" fmla="*/ 169652 h 563074"/>
                <a:gd name="connsiteX132" fmla="*/ 81473 w 550908"/>
                <a:gd name="connsiteY132" fmla="*/ 166451 h 563074"/>
                <a:gd name="connsiteX133" fmla="*/ 76201 w 550908"/>
                <a:gd name="connsiteY133" fmla="*/ 158788 h 563074"/>
                <a:gd name="connsiteX134" fmla="*/ 68493 w 550908"/>
                <a:gd name="connsiteY134" fmla="*/ 165078 h 563074"/>
                <a:gd name="connsiteX135" fmla="*/ 62376 w 550908"/>
                <a:gd name="connsiteY135" fmla="*/ 180888 h 563074"/>
                <a:gd name="connsiteX136" fmla="*/ 64984 w 550908"/>
                <a:gd name="connsiteY136" fmla="*/ 187657 h 563074"/>
                <a:gd name="connsiteX137" fmla="*/ 66579 w 550908"/>
                <a:gd name="connsiteY137" fmla="*/ 188471 h 563074"/>
                <a:gd name="connsiteX138" fmla="*/ 67078 w 550908"/>
                <a:gd name="connsiteY138" fmla="*/ 192543 h 563074"/>
                <a:gd name="connsiteX139" fmla="*/ 79321 w 550908"/>
                <a:gd name="connsiteY139" fmla="*/ 193186 h 563074"/>
                <a:gd name="connsiteX140" fmla="*/ 92457 w 550908"/>
                <a:gd name="connsiteY140" fmla="*/ 182469 h 563074"/>
                <a:gd name="connsiteX141" fmla="*/ 446947 w 550908"/>
                <a:gd name="connsiteY141" fmla="*/ 468772 h 563074"/>
                <a:gd name="connsiteX142" fmla="*/ 427896 w 550908"/>
                <a:gd name="connsiteY142" fmla="*/ 464601 h 563074"/>
                <a:gd name="connsiteX143" fmla="*/ 420050 w 550908"/>
                <a:gd name="connsiteY143" fmla="*/ 466319 h 563074"/>
                <a:gd name="connsiteX144" fmla="*/ 428203 w 550908"/>
                <a:gd name="connsiteY144" fmla="*/ 479121 h 563074"/>
                <a:gd name="connsiteX145" fmla="*/ 425680 w 550908"/>
                <a:gd name="connsiteY145" fmla="*/ 492595 h 563074"/>
                <a:gd name="connsiteX146" fmla="*/ 427896 w 550908"/>
                <a:gd name="connsiteY146" fmla="*/ 493080 h 563074"/>
                <a:gd name="connsiteX147" fmla="*/ 441027 w 550908"/>
                <a:gd name="connsiteY147" fmla="*/ 490205 h 563074"/>
                <a:gd name="connsiteX148" fmla="*/ 440823 w 550908"/>
                <a:gd name="connsiteY148" fmla="*/ 486021 h 563074"/>
                <a:gd name="connsiteX149" fmla="*/ 451034 w 550908"/>
                <a:gd name="connsiteY149" fmla="*/ 473987 h 563074"/>
                <a:gd name="connsiteX150" fmla="*/ 94088 w 550908"/>
                <a:gd name="connsiteY150" fmla="*/ 155016 h 563074"/>
                <a:gd name="connsiteX151" fmla="*/ 93907 w 550908"/>
                <a:gd name="connsiteY151" fmla="*/ 155006 h 563074"/>
                <a:gd name="connsiteX152" fmla="*/ 94106 w 550908"/>
                <a:gd name="connsiteY152" fmla="*/ 155064 h 563074"/>
                <a:gd name="connsiteX153" fmla="*/ 472662 w 550908"/>
                <a:gd name="connsiteY153" fmla="*/ 485837 h 563074"/>
                <a:gd name="connsiteX154" fmla="*/ 466236 w 550908"/>
                <a:gd name="connsiteY154" fmla="*/ 483584 h 563074"/>
                <a:gd name="connsiteX155" fmla="*/ 457015 w 550908"/>
                <a:gd name="connsiteY155" fmla="*/ 498978 h 563074"/>
                <a:gd name="connsiteX156" fmla="*/ 454428 w 550908"/>
                <a:gd name="connsiteY156" fmla="*/ 499719 h 563074"/>
                <a:gd name="connsiteX157" fmla="*/ 455776 w 550908"/>
                <a:gd name="connsiteY157" fmla="*/ 511695 h 563074"/>
                <a:gd name="connsiteX158" fmla="*/ 465854 w 550908"/>
                <a:gd name="connsiteY158" fmla="*/ 528391 h 563074"/>
                <a:gd name="connsiteX159" fmla="*/ 471150 w 550908"/>
                <a:gd name="connsiteY159" fmla="*/ 530249 h 563074"/>
                <a:gd name="connsiteX160" fmla="*/ 480608 w 550908"/>
                <a:gd name="connsiteY160" fmla="*/ 514459 h 563074"/>
                <a:gd name="connsiteX161" fmla="*/ 483973 w 550908"/>
                <a:gd name="connsiteY161" fmla="*/ 513495 h 563074"/>
                <a:gd name="connsiteX162" fmla="*/ 482740 w 550908"/>
                <a:gd name="connsiteY162" fmla="*/ 502533 h 563074"/>
                <a:gd name="connsiteX163" fmla="*/ 472662 w 550908"/>
                <a:gd name="connsiteY163" fmla="*/ 485837 h 563074"/>
                <a:gd name="connsiteX164" fmla="*/ 528778 w 550908"/>
                <a:gd name="connsiteY164" fmla="*/ 524528 h 563074"/>
                <a:gd name="connsiteX165" fmla="*/ 509727 w 550908"/>
                <a:gd name="connsiteY165" fmla="*/ 520357 h 563074"/>
                <a:gd name="connsiteX166" fmla="*/ 497441 w 550908"/>
                <a:gd name="connsiteY166" fmla="*/ 523047 h 563074"/>
                <a:gd name="connsiteX167" fmla="*/ 497692 w 550908"/>
                <a:gd name="connsiteY167" fmla="*/ 528208 h 563074"/>
                <a:gd name="connsiteX168" fmla="*/ 487340 w 550908"/>
                <a:gd name="connsiteY168" fmla="*/ 540408 h 563074"/>
                <a:gd name="connsiteX169" fmla="*/ 490676 w 550908"/>
                <a:gd name="connsiteY169" fmla="*/ 544665 h 563074"/>
                <a:gd name="connsiteX170" fmla="*/ 509727 w 550908"/>
                <a:gd name="connsiteY170" fmla="*/ 548835 h 563074"/>
                <a:gd name="connsiteX171" fmla="*/ 536669 w 550908"/>
                <a:gd name="connsiteY171" fmla="*/ 534596 h 563074"/>
                <a:gd name="connsiteX172" fmla="*/ 528778 w 550908"/>
                <a:gd name="connsiteY172" fmla="*/ 524528 h 563074"/>
                <a:gd name="connsiteX173" fmla="*/ 99190 w 550908"/>
                <a:gd name="connsiteY173" fmla="*/ 116026 h 563074"/>
                <a:gd name="connsiteX174" fmla="*/ 89222 w 550908"/>
                <a:gd name="connsiteY174" fmla="*/ 113104 h 563074"/>
                <a:gd name="connsiteX175" fmla="*/ 81419 w 550908"/>
                <a:gd name="connsiteY175" fmla="*/ 120803 h 563074"/>
                <a:gd name="connsiteX176" fmla="*/ 80346 w 550908"/>
                <a:gd name="connsiteY176" fmla="*/ 120587 h 563074"/>
                <a:gd name="connsiteX177" fmla="*/ 79128 w 550908"/>
                <a:gd name="connsiteY177" fmla="*/ 122018 h 563074"/>
                <a:gd name="connsiteX178" fmla="*/ 79663 w 550908"/>
                <a:gd name="connsiteY178" fmla="*/ 138962 h 563074"/>
                <a:gd name="connsiteX179" fmla="*/ 80217 w 550908"/>
                <a:gd name="connsiteY179" fmla="*/ 139868 h 563074"/>
                <a:gd name="connsiteX180" fmla="*/ 102783 w 550908"/>
                <a:gd name="connsiteY180" fmla="*/ 143034 h 563074"/>
                <a:gd name="connsiteX181" fmla="*/ 106259 w 550908"/>
                <a:gd name="connsiteY181" fmla="*/ 150146 h 563074"/>
                <a:gd name="connsiteX182" fmla="*/ 108570 w 550908"/>
                <a:gd name="connsiteY182" fmla="*/ 147433 h 563074"/>
                <a:gd name="connsiteX183" fmla="*/ 108035 w 550908"/>
                <a:gd name="connsiteY183" fmla="*/ 130489 h 563074"/>
                <a:gd name="connsiteX184" fmla="*/ 99190 w 550908"/>
                <a:gd name="connsiteY184" fmla="*/ 116026 h 563074"/>
                <a:gd name="connsiteX185" fmla="*/ 75892 w 550908"/>
                <a:gd name="connsiteY185" fmla="*/ 65709 h 563074"/>
                <a:gd name="connsiteX186" fmla="*/ 70330 w 550908"/>
                <a:gd name="connsiteY186" fmla="*/ 64080 h 563074"/>
                <a:gd name="connsiteX187" fmla="*/ 62442 w 550908"/>
                <a:gd name="connsiteY187" fmla="*/ 67028 h 563074"/>
                <a:gd name="connsiteX188" fmla="*/ 60524 w 550908"/>
                <a:gd name="connsiteY188" fmla="*/ 66188 h 563074"/>
                <a:gd name="connsiteX189" fmla="*/ 55829 w 550908"/>
                <a:gd name="connsiteY189" fmla="*/ 71701 h 563074"/>
                <a:gd name="connsiteX190" fmla="*/ 56364 w 550908"/>
                <a:gd name="connsiteY190" fmla="*/ 88646 h 563074"/>
                <a:gd name="connsiteX191" fmla="*/ 65209 w 550908"/>
                <a:gd name="connsiteY191" fmla="*/ 103108 h 563074"/>
                <a:gd name="connsiteX192" fmla="*/ 75178 w 550908"/>
                <a:gd name="connsiteY192" fmla="*/ 106029 h 563074"/>
                <a:gd name="connsiteX193" fmla="*/ 82980 w 550908"/>
                <a:gd name="connsiteY193" fmla="*/ 98332 h 563074"/>
                <a:gd name="connsiteX194" fmla="*/ 84053 w 550908"/>
                <a:gd name="connsiteY194" fmla="*/ 98547 h 563074"/>
                <a:gd name="connsiteX195" fmla="*/ 85271 w 550908"/>
                <a:gd name="connsiteY195" fmla="*/ 97116 h 563074"/>
                <a:gd name="connsiteX196" fmla="*/ 84737 w 550908"/>
                <a:gd name="connsiteY196" fmla="*/ 80172 h 563074"/>
                <a:gd name="connsiteX197" fmla="*/ 75892 w 550908"/>
                <a:gd name="connsiteY197" fmla="*/ 65709 h 563074"/>
                <a:gd name="connsiteX198" fmla="*/ 66031 w 550908"/>
                <a:gd name="connsiteY198" fmla="*/ 22463 h 563074"/>
                <a:gd name="connsiteX199" fmla="*/ 38864 w 550908"/>
                <a:gd name="connsiteY199" fmla="*/ 18182 h 563074"/>
                <a:gd name="connsiteX200" fmla="*/ 46401 w 550908"/>
                <a:gd name="connsiteY200" fmla="*/ 44632 h 563074"/>
                <a:gd name="connsiteX201" fmla="*/ 57468 w 550908"/>
                <a:gd name="connsiteY201" fmla="*/ 50199 h 563074"/>
                <a:gd name="connsiteX202" fmla="*/ 59682 w 550908"/>
                <a:gd name="connsiteY202" fmla="*/ 48015 h 563074"/>
                <a:gd name="connsiteX203" fmla="*/ 69616 w 550908"/>
                <a:gd name="connsiteY203" fmla="*/ 50010 h 563074"/>
                <a:gd name="connsiteX204" fmla="*/ 73568 w 550908"/>
                <a:gd name="connsiteY204" fmla="*/ 48913 h 563074"/>
                <a:gd name="connsiteX205" fmla="*/ 66031 w 550908"/>
                <a:gd name="connsiteY205" fmla="*/ 22463 h 563074"/>
                <a:gd name="connsiteX206" fmla="*/ 75846 w 550908"/>
                <a:gd name="connsiteY206" fmla="*/ 11379 h 563074"/>
                <a:gd name="connsiteX207" fmla="*/ 90203 w 550908"/>
                <a:gd name="connsiteY207" fmla="*/ 35677 h 563074"/>
                <a:gd name="connsiteX208" fmla="*/ 85283 w 550908"/>
                <a:gd name="connsiteY208" fmla="*/ 56108 h 563074"/>
                <a:gd name="connsiteX209" fmla="*/ 98922 w 550908"/>
                <a:gd name="connsiteY209" fmla="*/ 75936 h 563074"/>
                <a:gd name="connsiteX210" fmla="*/ 98358 w 550908"/>
                <a:gd name="connsiteY210" fmla="*/ 101420 h 563074"/>
                <a:gd name="connsiteX211" fmla="*/ 106226 w 550908"/>
                <a:gd name="connsiteY211" fmla="*/ 102999 h 563074"/>
                <a:gd name="connsiteX212" fmla="*/ 122221 w 550908"/>
                <a:gd name="connsiteY212" fmla="*/ 126253 h 563074"/>
                <a:gd name="connsiteX213" fmla="*/ 121596 w 550908"/>
                <a:gd name="connsiteY213" fmla="*/ 154469 h 563074"/>
                <a:gd name="connsiteX214" fmla="*/ 112674 w 550908"/>
                <a:gd name="connsiteY214" fmla="*/ 163270 h 563074"/>
                <a:gd name="connsiteX215" fmla="*/ 113194 w 550908"/>
                <a:gd name="connsiteY215" fmla="*/ 164334 h 563074"/>
                <a:gd name="connsiteX216" fmla="*/ 104438 w 550908"/>
                <a:gd name="connsiteY216" fmla="*/ 191165 h 563074"/>
                <a:gd name="connsiteX217" fmla="*/ 81644 w 550908"/>
                <a:gd name="connsiteY217" fmla="*/ 207808 h 563074"/>
                <a:gd name="connsiteX218" fmla="*/ 68728 w 550908"/>
                <a:gd name="connsiteY218" fmla="*/ 205996 h 563074"/>
                <a:gd name="connsiteX219" fmla="*/ 69465 w 550908"/>
                <a:gd name="connsiteY219" fmla="*/ 212004 h 563074"/>
                <a:gd name="connsiteX220" fmla="*/ 56495 w 550908"/>
                <a:gd name="connsiteY220" fmla="*/ 229137 h 563074"/>
                <a:gd name="connsiteX221" fmla="*/ 62659 w 550908"/>
                <a:gd name="connsiteY221" fmla="*/ 240474 h 563074"/>
                <a:gd name="connsiteX222" fmla="*/ 59094 w 550908"/>
                <a:gd name="connsiteY222" fmla="*/ 268470 h 563074"/>
                <a:gd name="connsiteX223" fmla="*/ 57481 w 550908"/>
                <a:gd name="connsiteY223" fmla="*/ 269759 h 563074"/>
                <a:gd name="connsiteX224" fmla="*/ 73604 w 550908"/>
                <a:gd name="connsiteY224" fmla="*/ 280678 h 563074"/>
                <a:gd name="connsiteX225" fmla="*/ 81352 w 550908"/>
                <a:gd name="connsiteY225" fmla="*/ 301850 h 563074"/>
                <a:gd name="connsiteX226" fmla="*/ 96498 w 550908"/>
                <a:gd name="connsiteY226" fmla="*/ 305253 h 563074"/>
                <a:gd name="connsiteX227" fmla="*/ 113518 w 550908"/>
                <a:gd name="connsiteY227" fmla="*/ 324459 h 563074"/>
                <a:gd name="connsiteX228" fmla="*/ 119916 w 550908"/>
                <a:gd name="connsiteY228" fmla="*/ 323927 h 563074"/>
                <a:gd name="connsiteX229" fmla="*/ 141735 w 550908"/>
                <a:gd name="connsiteY229" fmla="*/ 341829 h 563074"/>
                <a:gd name="connsiteX230" fmla="*/ 142678 w 550908"/>
                <a:gd name="connsiteY230" fmla="*/ 345389 h 563074"/>
                <a:gd name="connsiteX231" fmla="*/ 143932 w 550908"/>
                <a:gd name="connsiteY231" fmla="*/ 345022 h 563074"/>
                <a:gd name="connsiteX232" fmla="*/ 172617 w 550908"/>
                <a:gd name="connsiteY232" fmla="*/ 359345 h 563074"/>
                <a:gd name="connsiteX233" fmla="*/ 189643 w 550908"/>
                <a:gd name="connsiteY233" fmla="*/ 386512 h 563074"/>
                <a:gd name="connsiteX234" fmla="*/ 188291 w 550908"/>
                <a:gd name="connsiteY234" fmla="*/ 393587 h 563074"/>
                <a:gd name="connsiteX235" fmla="*/ 204748 w 550908"/>
                <a:gd name="connsiteY235" fmla="*/ 415622 h 563074"/>
                <a:gd name="connsiteX236" fmla="*/ 206484 w 550908"/>
                <a:gd name="connsiteY236" fmla="*/ 434090 h 563074"/>
                <a:gd name="connsiteX237" fmla="*/ 228730 w 550908"/>
                <a:gd name="connsiteY237" fmla="*/ 447882 h 563074"/>
                <a:gd name="connsiteX238" fmla="*/ 239369 w 550908"/>
                <a:gd name="connsiteY238" fmla="*/ 468930 h 563074"/>
                <a:gd name="connsiteX239" fmla="*/ 270349 w 550908"/>
                <a:gd name="connsiteY239" fmla="*/ 471335 h 563074"/>
                <a:gd name="connsiteX240" fmla="*/ 280510 w 550908"/>
                <a:gd name="connsiteY240" fmla="*/ 478670 h 563074"/>
                <a:gd name="connsiteX241" fmla="*/ 299081 w 550908"/>
                <a:gd name="connsiteY241" fmla="*/ 469943 h 563074"/>
                <a:gd name="connsiteX242" fmla="*/ 305763 w 550908"/>
                <a:gd name="connsiteY242" fmla="*/ 472330 h 563074"/>
                <a:gd name="connsiteX243" fmla="*/ 305312 w 550908"/>
                <a:gd name="connsiteY243" fmla="*/ 456811 h 563074"/>
                <a:gd name="connsiteX244" fmla="*/ 324909 w 550908"/>
                <a:gd name="connsiteY244" fmla="*/ 435915 h 563074"/>
                <a:gd name="connsiteX245" fmla="*/ 353394 w 550908"/>
                <a:gd name="connsiteY245" fmla="*/ 432863 h 563074"/>
                <a:gd name="connsiteX246" fmla="*/ 369067 w 550908"/>
                <a:gd name="connsiteY246" fmla="*/ 445425 h 563074"/>
                <a:gd name="connsiteX247" fmla="*/ 384601 w 550908"/>
                <a:gd name="connsiteY247" fmla="*/ 440511 h 563074"/>
                <a:gd name="connsiteX248" fmla="*/ 411932 w 550908"/>
                <a:gd name="connsiteY248" fmla="*/ 453571 h 563074"/>
                <a:gd name="connsiteX249" fmla="*/ 412667 w 550908"/>
                <a:gd name="connsiteY249" fmla="*/ 454725 h 563074"/>
                <a:gd name="connsiteX250" fmla="*/ 427896 w 550908"/>
                <a:gd name="connsiteY250" fmla="*/ 450363 h 563074"/>
                <a:gd name="connsiteX251" fmla="*/ 457015 w 550908"/>
                <a:gd name="connsiteY251" fmla="*/ 458704 h 563074"/>
                <a:gd name="connsiteX252" fmla="*/ 463641 w 550908"/>
                <a:gd name="connsiteY252" fmla="*/ 469766 h 563074"/>
                <a:gd name="connsiteX253" fmla="*/ 478956 w 550908"/>
                <a:gd name="connsiteY253" fmla="*/ 473064 h 563074"/>
                <a:gd name="connsiteX254" fmla="*/ 496222 w 550908"/>
                <a:gd name="connsiteY254" fmla="*/ 497953 h 563074"/>
                <a:gd name="connsiteX255" fmla="*/ 496799 w 550908"/>
                <a:gd name="connsiteY255" fmla="*/ 509821 h 563074"/>
                <a:gd name="connsiteX256" fmla="*/ 509727 w 550908"/>
                <a:gd name="connsiteY256" fmla="*/ 506118 h 563074"/>
                <a:gd name="connsiteX257" fmla="*/ 538847 w 550908"/>
                <a:gd name="connsiteY257" fmla="*/ 514459 h 563074"/>
                <a:gd name="connsiteX258" fmla="*/ 550908 w 550908"/>
                <a:gd name="connsiteY258" fmla="*/ 534596 h 563074"/>
                <a:gd name="connsiteX259" fmla="*/ 509727 w 550908"/>
                <a:gd name="connsiteY259" fmla="*/ 563074 h 563074"/>
                <a:gd name="connsiteX260" fmla="*/ 480607 w 550908"/>
                <a:gd name="connsiteY260" fmla="*/ 554733 h 563074"/>
                <a:gd name="connsiteX261" fmla="*/ 474394 w 550908"/>
                <a:gd name="connsiteY261" fmla="*/ 544359 h 563074"/>
                <a:gd name="connsiteX262" fmla="*/ 459559 w 550908"/>
                <a:gd name="connsiteY262" fmla="*/ 541164 h 563074"/>
                <a:gd name="connsiteX263" fmla="*/ 442294 w 550908"/>
                <a:gd name="connsiteY263" fmla="*/ 516276 h 563074"/>
                <a:gd name="connsiteX264" fmla="*/ 441667 w 550908"/>
                <a:gd name="connsiteY264" fmla="*/ 503374 h 563074"/>
                <a:gd name="connsiteX265" fmla="*/ 427896 w 550908"/>
                <a:gd name="connsiteY265" fmla="*/ 507319 h 563074"/>
                <a:gd name="connsiteX266" fmla="*/ 417287 w 550908"/>
                <a:gd name="connsiteY266" fmla="*/ 504280 h 563074"/>
                <a:gd name="connsiteX267" fmla="*/ 401504 w 550908"/>
                <a:gd name="connsiteY267" fmla="*/ 509273 h 563074"/>
                <a:gd name="connsiteX268" fmla="*/ 374173 w 550908"/>
                <a:gd name="connsiteY268" fmla="*/ 496213 h 563074"/>
                <a:gd name="connsiteX269" fmla="*/ 366758 w 550908"/>
                <a:gd name="connsiteY269" fmla="*/ 484569 h 563074"/>
                <a:gd name="connsiteX270" fmla="*/ 355252 w 550908"/>
                <a:gd name="connsiteY270" fmla="*/ 496837 h 563074"/>
                <a:gd name="connsiteX271" fmla="*/ 331794 w 550908"/>
                <a:gd name="connsiteY271" fmla="*/ 499351 h 563074"/>
                <a:gd name="connsiteX272" fmla="*/ 333423 w 550908"/>
                <a:gd name="connsiteY272" fmla="*/ 503658 h 563074"/>
                <a:gd name="connsiteX273" fmla="*/ 321721 w 550908"/>
                <a:gd name="connsiteY273" fmla="*/ 529806 h 563074"/>
                <a:gd name="connsiteX274" fmla="*/ 270828 w 550908"/>
                <a:gd name="connsiteY274" fmla="*/ 533070 h 563074"/>
                <a:gd name="connsiteX275" fmla="*/ 269070 w 550908"/>
                <a:gd name="connsiteY275" fmla="*/ 528420 h 563074"/>
                <a:gd name="connsiteX276" fmla="*/ 249967 w 550908"/>
                <a:gd name="connsiteY276" fmla="*/ 526937 h 563074"/>
                <a:gd name="connsiteX277" fmla="*/ 223971 w 550908"/>
                <a:gd name="connsiteY277" fmla="*/ 508170 h 563074"/>
                <a:gd name="connsiteX278" fmla="*/ 222883 w 550908"/>
                <a:gd name="connsiteY278" fmla="*/ 502719 h 563074"/>
                <a:gd name="connsiteX279" fmla="*/ 212324 w 550908"/>
                <a:gd name="connsiteY279" fmla="*/ 504791 h 563074"/>
                <a:gd name="connsiteX280" fmla="*/ 185074 w 550908"/>
                <a:gd name="connsiteY280" fmla="*/ 487897 h 563074"/>
                <a:gd name="connsiteX281" fmla="*/ 172652 w 550908"/>
                <a:gd name="connsiteY281" fmla="*/ 463319 h 563074"/>
                <a:gd name="connsiteX282" fmla="*/ 168672 w 550908"/>
                <a:gd name="connsiteY282" fmla="*/ 462592 h 563074"/>
                <a:gd name="connsiteX283" fmla="*/ 149486 w 550908"/>
                <a:gd name="connsiteY283" fmla="*/ 436905 h 563074"/>
                <a:gd name="connsiteX284" fmla="*/ 146982 w 550908"/>
                <a:gd name="connsiteY284" fmla="*/ 410270 h 563074"/>
                <a:gd name="connsiteX285" fmla="*/ 132814 w 550908"/>
                <a:gd name="connsiteY285" fmla="*/ 403195 h 563074"/>
                <a:gd name="connsiteX286" fmla="*/ 125054 w 550908"/>
                <a:gd name="connsiteY286" fmla="*/ 390814 h 563074"/>
                <a:gd name="connsiteX287" fmla="*/ 113740 w 550908"/>
                <a:gd name="connsiteY287" fmla="*/ 391755 h 563074"/>
                <a:gd name="connsiteX288" fmla="*/ 91921 w 550908"/>
                <a:gd name="connsiteY288" fmla="*/ 373853 h 563074"/>
                <a:gd name="connsiteX289" fmla="*/ 88577 w 550908"/>
                <a:gd name="connsiteY289" fmla="*/ 361232 h 563074"/>
                <a:gd name="connsiteX290" fmla="*/ 66390 w 550908"/>
                <a:gd name="connsiteY290" fmla="*/ 356248 h 563074"/>
                <a:gd name="connsiteX291" fmla="*/ 47672 w 550908"/>
                <a:gd name="connsiteY291" fmla="*/ 335126 h 563074"/>
                <a:gd name="connsiteX292" fmla="*/ 47845 w 550908"/>
                <a:gd name="connsiteY292" fmla="*/ 331295 h 563074"/>
                <a:gd name="connsiteX293" fmla="*/ 26935 w 550908"/>
                <a:gd name="connsiteY293" fmla="*/ 317135 h 563074"/>
                <a:gd name="connsiteX294" fmla="*/ 17237 w 550908"/>
                <a:gd name="connsiteY294" fmla="*/ 290631 h 563074"/>
                <a:gd name="connsiteX295" fmla="*/ 22967 w 550908"/>
                <a:gd name="connsiteY295" fmla="*/ 277771 h 563074"/>
                <a:gd name="connsiteX296" fmla="*/ 17939 w 550908"/>
                <a:gd name="connsiteY296" fmla="*/ 276201 h 563074"/>
                <a:gd name="connsiteX297" fmla="*/ 4457 w 550908"/>
                <a:gd name="connsiteY297" fmla="*/ 251405 h 563074"/>
                <a:gd name="connsiteX298" fmla="*/ 6769 w 550908"/>
                <a:gd name="connsiteY298" fmla="*/ 233259 h 563074"/>
                <a:gd name="connsiteX299" fmla="*/ 4334 w 550908"/>
                <a:gd name="connsiteY299" fmla="*/ 232017 h 563074"/>
                <a:gd name="connsiteX300" fmla="*/ 18483 w 550908"/>
                <a:gd name="connsiteY300" fmla="*/ 185982 h 563074"/>
                <a:gd name="connsiteX301" fmla="*/ 45461 w 550908"/>
                <a:gd name="connsiteY301" fmla="*/ 177693 h 563074"/>
                <a:gd name="connsiteX302" fmla="*/ 48970 w 550908"/>
                <a:gd name="connsiteY302" fmla="*/ 179484 h 563074"/>
                <a:gd name="connsiteX303" fmla="*/ 56510 w 550908"/>
                <a:gd name="connsiteY303" fmla="*/ 156381 h 563074"/>
                <a:gd name="connsiteX304" fmla="*/ 68516 w 550908"/>
                <a:gd name="connsiteY304" fmla="*/ 147615 h 563074"/>
                <a:gd name="connsiteX305" fmla="*/ 65477 w 550908"/>
                <a:gd name="connsiteY305" fmla="*/ 143199 h 563074"/>
                <a:gd name="connsiteX306" fmla="*/ 66041 w 550908"/>
                <a:gd name="connsiteY306" fmla="*/ 117714 h 563074"/>
                <a:gd name="connsiteX307" fmla="*/ 58174 w 550908"/>
                <a:gd name="connsiteY307" fmla="*/ 116134 h 563074"/>
                <a:gd name="connsiteX308" fmla="*/ 42179 w 550908"/>
                <a:gd name="connsiteY308" fmla="*/ 92882 h 563074"/>
                <a:gd name="connsiteX309" fmla="*/ 42804 w 550908"/>
                <a:gd name="connsiteY309" fmla="*/ 64666 h 563074"/>
                <a:gd name="connsiteX310" fmla="*/ 47178 w 550908"/>
                <a:gd name="connsiteY310" fmla="*/ 60350 h 563074"/>
                <a:gd name="connsiteX311" fmla="*/ 36586 w 550908"/>
                <a:gd name="connsiteY311" fmla="*/ 55716 h 563074"/>
                <a:gd name="connsiteX312" fmla="*/ 27780 w 550908"/>
                <a:gd name="connsiteY312" fmla="*/ 8368 h 563074"/>
                <a:gd name="connsiteX313" fmla="*/ 75846 w 550908"/>
                <a:gd name="connsiteY313" fmla="*/ 11379 h 56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Lst>
              <a:rect l="l" t="t" r="r" b="b"/>
              <a:pathLst>
                <a:path w="550908" h="563074">
                  <a:moveTo>
                    <a:pt x="191422" y="446371"/>
                  </a:moveTo>
                  <a:lnTo>
                    <a:pt x="187411" y="446623"/>
                  </a:lnTo>
                  <a:lnTo>
                    <a:pt x="186470" y="452856"/>
                  </a:lnTo>
                  <a:lnTo>
                    <a:pt x="187484" y="453183"/>
                  </a:lnTo>
                  <a:close/>
                  <a:moveTo>
                    <a:pt x="217816" y="457885"/>
                  </a:moveTo>
                  <a:lnTo>
                    <a:pt x="206178" y="449587"/>
                  </a:lnTo>
                  <a:lnTo>
                    <a:pt x="192805" y="466998"/>
                  </a:lnTo>
                  <a:lnTo>
                    <a:pt x="189179" y="466336"/>
                  </a:lnTo>
                  <a:lnTo>
                    <a:pt x="195988" y="477893"/>
                  </a:lnTo>
                  <a:cubicBezTo>
                    <a:pt x="201371" y="483765"/>
                    <a:pt x="207465" y="487962"/>
                    <a:pt x="212967" y="490000"/>
                  </a:cubicBezTo>
                  <a:lnTo>
                    <a:pt x="220255" y="489541"/>
                  </a:lnTo>
                  <a:lnTo>
                    <a:pt x="219173" y="484112"/>
                  </a:lnTo>
                  <a:lnTo>
                    <a:pt x="228243" y="476907"/>
                  </a:lnTo>
                  <a:lnTo>
                    <a:pt x="228402" y="475853"/>
                  </a:lnTo>
                  <a:cubicBezTo>
                    <a:pt x="226850" y="470193"/>
                    <a:pt x="223199" y="463758"/>
                    <a:pt x="217816" y="457885"/>
                  </a:cubicBezTo>
                  <a:close/>
                  <a:moveTo>
                    <a:pt x="270334" y="488426"/>
                  </a:moveTo>
                  <a:lnTo>
                    <a:pt x="265253" y="485235"/>
                  </a:lnTo>
                  <a:cubicBezTo>
                    <a:pt x="257774" y="482494"/>
                    <a:pt x="250432" y="481567"/>
                    <a:pt x="244609" y="482286"/>
                  </a:cubicBezTo>
                  <a:lnTo>
                    <a:pt x="240879" y="484523"/>
                  </a:lnTo>
                  <a:lnTo>
                    <a:pt x="236566" y="499484"/>
                  </a:lnTo>
                  <a:lnTo>
                    <a:pt x="237403" y="501944"/>
                  </a:lnTo>
                  <a:cubicBezTo>
                    <a:pt x="241382" y="506257"/>
                    <a:pt x="247583" y="510295"/>
                    <a:pt x="255062" y="513036"/>
                  </a:cubicBezTo>
                  <a:lnTo>
                    <a:pt x="263719" y="514273"/>
                  </a:lnTo>
                  <a:lnTo>
                    <a:pt x="261451" y="508275"/>
                  </a:lnTo>
                  <a:close/>
                  <a:moveTo>
                    <a:pt x="171892" y="400998"/>
                  </a:moveTo>
                  <a:lnTo>
                    <a:pt x="166750" y="399343"/>
                  </a:lnTo>
                  <a:lnTo>
                    <a:pt x="165189" y="402044"/>
                  </a:lnTo>
                  <a:close/>
                  <a:moveTo>
                    <a:pt x="184339" y="410814"/>
                  </a:moveTo>
                  <a:lnTo>
                    <a:pt x="161498" y="417519"/>
                  </a:lnTo>
                  <a:lnTo>
                    <a:pt x="161020" y="417280"/>
                  </a:lnTo>
                  <a:lnTo>
                    <a:pt x="163301" y="431584"/>
                  </a:lnTo>
                  <a:lnTo>
                    <a:pt x="173902" y="447868"/>
                  </a:lnTo>
                  <a:lnTo>
                    <a:pt x="177407" y="435710"/>
                  </a:lnTo>
                  <a:lnTo>
                    <a:pt x="192806" y="432689"/>
                  </a:lnTo>
                  <a:lnTo>
                    <a:pt x="190932" y="420943"/>
                  </a:lnTo>
                  <a:close/>
                  <a:moveTo>
                    <a:pt x="283438" y="497872"/>
                  </a:moveTo>
                  <a:lnTo>
                    <a:pt x="278465" y="508118"/>
                  </a:lnTo>
                  <a:lnTo>
                    <a:pt x="280195" y="513292"/>
                  </a:lnTo>
                  <a:lnTo>
                    <a:pt x="287242" y="509064"/>
                  </a:lnTo>
                  <a:close/>
                  <a:moveTo>
                    <a:pt x="133089" y="361611"/>
                  </a:moveTo>
                  <a:lnTo>
                    <a:pt x="131355" y="361882"/>
                  </a:lnTo>
                  <a:lnTo>
                    <a:pt x="130620" y="374550"/>
                  </a:lnTo>
                  <a:lnTo>
                    <a:pt x="134496" y="365965"/>
                  </a:lnTo>
                  <a:close/>
                  <a:moveTo>
                    <a:pt x="88971" y="318002"/>
                  </a:moveTo>
                  <a:lnTo>
                    <a:pt x="79651" y="315375"/>
                  </a:lnTo>
                  <a:lnTo>
                    <a:pt x="73652" y="328838"/>
                  </a:lnTo>
                  <a:lnTo>
                    <a:pt x="61987" y="330898"/>
                  </a:lnTo>
                  <a:lnTo>
                    <a:pt x="62009" y="331434"/>
                  </a:lnTo>
                  <a:cubicBezTo>
                    <a:pt x="64259" y="335873"/>
                    <a:pt x="68407" y="340246"/>
                    <a:pt x="73917" y="343500"/>
                  </a:cubicBezTo>
                  <a:lnTo>
                    <a:pt x="84710" y="346541"/>
                  </a:lnTo>
                  <a:lnTo>
                    <a:pt x="96288" y="325891"/>
                  </a:lnTo>
                  <a:lnTo>
                    <a:pt x="96722" y="325855"/>
                  </a:lnTo>
                  <a:close/>
                  <a:moveTo>
                    <a:pt x="116772" y="338394"/>
                  </a:moveTo>
                  <a:lnTo>
                    <a:pt x="114676" y="338385"/>
                  </a:lnTo>
                  <a:lnTo>
                    <a:pt x="114151" y="350060"/>
                  </a:lnTo>
                  <a:lnTo>
                    <a:pt x="101727" y="357661"/>
                  </a:lnTo>
                  <a:lnTo>
                    <a:pt x="104374" y="365846"/>
                  </a:lnTo>
                  <a:lnTo>
                    <a:pt x="116164" y="376629"/>
                  </a:lnTo>
                  <a:lnTo>
                    <a:pt x="115788" y="376027"/>
                  </a:lnTo>
                  <a:cubicBezTo>
                    <a:pt x="113540" y="366751"/>
                    <a:pt x="114897" y="357986"/>
                    <a:pt x="120392" y="351931"/>
                  </a:cubicBezTo>
                  <a:lnTo>
                    <a:pt x="128857" y="349446"/>
                  </a:lnTo>
                  <a:close/>
                  <a:moveTo>
                    <a:pt x="61937" y="289792"/>
                  </a:moveTo>
                  <a:cubicBezTo>
                    <a:pt x="57997" y="284748"/>
                    <a:pt x="53124" y="281203"/>
                    <a:pt x="48431" y="279547"/>
                  </a:cubicBezTo>
                  <a:lnTo>
                    <a:pt x="44832" y="279864"/>
                  </a:lnTo>
                  <a:lnTo>
                    <a:pt x="40569" y="283269"/>
                  </a:lnTo>
                  <a:lnTo>
                    <a:pt x="35628" y="281725"/>
                  </a:lnTo>
                  <a:lnTo>
                    <a:pt x="31931" y="292436"/>
                  </a:lnTo>
                  <a:cubicBezTo>
                    <a:pt x="32401" y="297391"/>
                    <a:pt x="34662" y="302977"/>
                    <a:pt x="38603" y="308021"/>
                  </a:cubicBezTo>
                  <a:lnTo>
                    <a:pt x="48552" y="315567"/>
                  </a:lnTo>
                  <a:lnTo>
                    <a:pt x="48737" y="311440"/>
                  </a:lnTo>
                  <a:lnTo>
                    <a:pt x="66541" y="300548"/>
                  </a:lnTo>
                  <a:close/>
                  <a:moveTo>
                    <a:pt x="162666" y="370307"/>
                  </a:moveTo>
                  <a:lnTo>
                    <a:pt x="146836" y="361084"/>
                  </a:lnTo>
                  <a:lnTo>
                    <a:pt x="148964" y="369110"/>
                  </a:lnTo>
                  <a:lnTo>
                    <a:pt x="138959" y="386950"/>
                  </a:lnTo>
                  <a:lnTo>
                    <a:pt x="142765" y="392233"/>
                  </a:lnTo>
                  <a:lnTo>
                    <a:pt x="152100" y="397673"/>
                  </a:lnTo>
                  <a:lnTo>
                    <a:pt x="161428" y="385527"/>
                  </a:lnTo>
                  <a:lnTo>
                    <a:pt x="174812" y="387971"/>
                  </a:lnTo>
                  <a:lnTo>
                    <a:pt x="174855" y="387228"/>
                  </a:lnTo>
                  <a:cubicBezTo>
                    <a:pt x="172791" y="381736"/>
                    <a:pt x="168564" y="375662"/>
                    <a:pt x="162666" y="370307"/>
                  </a:cubicBezTo>
                  <a:close/>
                  <a:moveTo>
                    <a:pt x="312126" y="491003"/>
                  </a:moveTo>
                  <a:cubicBezTo>
                    <a:pt x="308773" y="487712"/>
                    <a:pt x="304093" y="486407"/>
                    <a:pt x="299238" y="486958"/>
                  </a:cubicBezTo>
                  <a:lnTo>
                    <a:pt x="294985" y="489120"/>
                  </a:lnTo>
                  <a:lnTo>
                    <a:pt x="296344" y="490102"/>
                  </a:lnTo>
                  <a:cubicBezTo>
                    <a:pt x="301918" y="497851"/>
                    <a:pt x="303956" y="506483"/>
                    <a:pt x="301143" y="514160"/>
                  </a:cubicBezTo>
                  <a:lnTo>
                    <a:pt x="289823" y="523150"/>
                  </a:lnTo>
                  <a:lnTo>
                    <a:pt x="295636" y="524975"/>
                  </a:lnTo>
                  <a:cubicBezTo>
                    <a:pt x="300492" y="524424"/>
                    <a:pt x="305524" y="522018"/>
                    <a:pt x="309579" y="517886"/>
                  </a:cubicBezTo>
                  <a:cubicBezTo>
                    <a:pt x="317691" y="509622"/>
                    <a:pt x="318832" y="497587"/>
                    <a:pt x="312126" y="491003"/>
                  </a:cubicBezTo>
                  <a:close/>
                  <a:moveTo>
                    <a:pt x="45047" y="236775"/>
                  </a:moveTo>
                  <a:lnTo>
                    <a:pt x="25452" y="242796"/>
                  </a:lnTo>
                  <a:lnTo>
                    <a:pt x="19654" y="239837"/>
                  </a:lnTo>
                  <a:lnTo>
                    <a:pt x="19008" y="248673"/>
                  </a:lnTo>
                  <a:cubicBezTo>
                    <a:pt x="20189" y="254963"/>
                    <a:pt x="22888" y="260351"/>
                    <a:pt x="26294" y="263978"/>
                  </a:cubicBezTo>
                  <a:lnTo>
                    <a:pt x="34982" y="267546"/>
                  </a:lnTo>
                  <a:lnTo>
                    <a:pt x="39998" y="266660"/>
                  </a:lnTo>
                  <a:lnTo>
                    <a:pt x="46872" y="260114"/>
                  </a:lnTo>
                  <a:cubicBezTo>
                    <a:pt x="48731" y="255497"/>
                    <a:pt x="49290" y="249497"/>
                    <a:pt x="48109" y="243207"/>
                  </a:cubicBezTo>
                  <a:close/>
                  <a:moveTo>
                    <a:pt x="35191" y="225588"/>
                  </a:moveTo>
                  <a:lnTo>
                    <a:pt x="29280" y="223161"/>
                  </a:lnTo>
                  <a:lnTo>
                    <a:pt x="25182" y="227063"/>
                  </a:lnTo>
                  <a:lnTo>
                    <a:pt x="28029" y="228217"/>
                  </a:lnTo>
                  <a:close/>
                  <a:moveTo>
                    <a:pt x="54448" y="196958"/>
                  </a:moveTo>
                  <a:cubicBezTo>
                    <a:pt x="49760" y="190259"/>
                    <a:pt x="37458" y="190776"/>
                    <a:pt x="26970" y="198113"/>
                  </a:cubicBezTo>
                  <a:cubicBezTo>
                    <a:pt x="21726" y="201782"/>
                    <a:pt x="17928" y="206461"/>
                    <a:pt x="16027" y="211061"/>
                  </a:cubicBezTo>
                  <a:lnTo>
                    <a:pt x="16230" y="216852"/>
                  </a:lnTo>
                  <a:lnTo>
                    <a:pt x="26547" y="208610"/>
                  </a:lnTo>
                  <a:cubicBezTo>
                    <a:pt x="34583" y="207101"/>
                    <a:pt x="42644" y="209913"/>
                    <a:pt x="49178" y="215679"/>
                  </a:cubicBezTo>
                  <a:lnTo>
                    <a:pt x="49344" y="215985"/>
                  </a:lnTo>
                  <a:lnTo>
                    <a:pt x="54886" y="209428"/>
                  </a:lnTo>
                  <a:cubicBezTo>
                    <a:pt x="56787" y="204828"/>
                    <a:pt x="56791" y="200309"/>
                    <a:pt x="54448" y="196958"/>
                  </a:cubicBezTo>
                  <a:close/>
                  <a:moveTo>
                    <a:pt x="358849" y="457028"/>
                  </a:moveTo>
                  <a:cubicBezTo>
                    <a:pt x="354660" y="448617"/>
                    <a:pt x="342860" y="445983"/>
                    <a:pt x="332495" y="451145"/>
                  </a:cubicBezTo>
                  <a:cubicBezTo>
                    <a:pt x="322129" y="456308"/>
                    <a:pt x="317123" y="467312"/>
                    <a:pt x="321312" y="475723"/>
                  </a:cubicBezTo>
                  <a:cubicBezTo>
                    <a:pt x="325502" y="484135"/>
                    <a:pt x="337301" y="486769"/>
                    <a:pt x="347665" y="481607"/>
                  </a:cubicBezTo>
                  <a:lnTo>
                    <a:pt x="358169" y="471083"/>
                  </a:lnTo>
                  <a:lnTo>
                    <a:pt x="357902" y="470663"/>
                  </a:lnTo>
                  <a:lnTo>
                    <a:pt x="358759" y="466084"/>
                  </a:lnTo>
                  <a:close/>
                  <a:moveTo>
                    <a:pt x="407272" y="470780"/>
                  </a:moveTo>
                  <a:lnTo>
                    <a:pt x="400954" y="478841"/>
                  </a:lnTo>
                  <a:cubicBezTo>
                    <a:pt x="400954" y="482772"/>
                    <a:pt x="403969" y="486333"/>
                    <a:pt x="408845" y="488909"/>
                  </a:cubicBezTo>
                  <a:lnTo>
                    <a:pt x="413394" y="489905"/>
                  </a:lnTo>
                  <a:lnTo>
                    <a:pt x="413990" y="479984"/>
                  </a:lnTo>
                  <a:close/>
                  <a:moveTo>
                    <a:pt x="397226" y="461291"/>
                  </a:moveTo>
                  <a:lnTo>
                    <a:pt x="385464" y="454724"/>
                  </a:lnTo>
                  <a:lnTo>
                    <a:pt x="374292" y="456773"/>
                  </a:lnTo>
                  <a:lnTo>
                    <a:pt x="374776" y="473447"/>
                  </a:lnTo>
                  <a:lnTo>
                    <a:pt x="383613" y="485552"/>
                  </a:lnTo>
                  <a:lnTo>
                    <a:pt x="394314" y="491527"/>
                  </a:lnTo>
                  <a:lnTo>
                    <a:pt x="386715" y="478841"/>
                  </a:lnTo>
                  <a:close/>
                  <a:moveTo>
                    <a:pt x="97415" y="169652"/>
                  </a:moveTo>
                  <a:lnTo>
                    <a:pt x="81473" y="166451"/>
                  </a:lnTo>
                  <a:lnTo>
                    <a:pt x="76201" y="158788"/>
                  </a:lnTo>
                  <a:lnTo>
                    <a:pt x="68493" y="165078"/>
                  </a:lnTo>
                  <a:cubicBezTo>
                    <a:pt x="64733" y="170257"/>
                    <a:pt x="62671" y="175920"/>
                    <a:pt x="62376" y="180888"/>
                  </a:cubicBezTo>
                  <a:lnTo>
                    <a:pt x="64984" y="187657"/>
                  </a:lnTo>
                  <a:lnTo>
                    <a:pt x="66579" y="188471"/>
                  </a:lnTo>
                  <a:lnTo>
                    <a:pt x="67078" y="192543"/>
                  </a:lnTo>
                  <a:lnTo>
                    <a:pt x="79321" y="193186"/>
                  </a:lnTo>
                  <a:cubicBezTo>
                    <a:pt x="83953" y="191366"/>
                    <a:pt x="88697" y="187649"/>
                    <a:pt x="92457" y="182469"/>
                  </a:cubicBezTo>
                  <a:close/>
                  <a:moveTo>
                    <a:pt x="446947" y="468772"/>
                  </a:moveTo>
                  <a:cubicBezTo>
                    <a:pt x="442071" y="466196"/>
                    <a:pt x="435336" y="464602"/>
                    <a:pt x="427896" y="464601"/>
                  </a:cubicBezTo>
                  <a:lnTo>
                    <a:pt x="420050" y="466319"/>
                  </a:lnTo>
                  <a:lnTo>
                    <a:pt x="428203" y="479121"/>
                  </a:lnTo>
                  <a:lnTo>
                    <a:pt x="425680" y="492595"/>
                  </a:lnTo>
                  <a:lnTo>
                    <a:pt x="427896" y="493080"/>
                  </a:lnTo>
                  <a:lnTo>
                    <a:pt x="441027" y="490205"/>
                  </a:lnTo>
                  <a:lnTo>
                    <a:pt x="440823" y="486021"/>
                  </a:lnTo>
                  <a:lnTo>
                    <a:pt x="451034" y="473987"/>
                  </a:lnTo>
                  <a:close/>
                  <a:moveTo>
                    <a:pt x="94088" y="155016"/>
                  </a:moveTo>
                  <a:lnTo>
                    <a:pt x="93907" y="155006"/>
                  </a:lnTo>
                  <a:lnTo>
                    <a:pt x="94106" y="155064"/>
                  </a:lnTo>
                  <a:close/>
                  <a:moveTo>
                    <a:pt x="472662" y="485837"/>
                  </a:moveTo>
                  <a:lnTo>
                    <a:pt x="466236" y="483584"/>
                  </a:lnTo>
                  <a:lnTo>
                    <a:pt x="457015" y="498978"/>
                  </a:lnTo>
                  <a:lnTo>
                    <a:pt x="454428" y="499719"/>
                  </a:lnTo>
                  <a:lnTo>
                    <a:pt x="455776" y="511695"/>
                  </a:lnTo>
                  <a:cubicBezTo>
                    <a:pt x="458169" y="518740"/>
                    <a:pt x="461845" y="524604"/>
                    <a:pt x="465854" y="528391"/>
                  </a:cubicBezTo>
                  <a:lnTo>
                    <a:pt x="471150" y="530249"/>
                  </a:lnTo>
                  <a:lnTo>
                    <a:pt x="480608" y="514459"/>
                  </a:lnTo>
                  <a:lnTo>
                    <a:pt x="483973" y="513495"/>
                  </a:lnTo>
                  <a:lnTo>
                    <a:pt x="482740" y="502533"/>
                  </a:lnTo>
                  <a:cubicBezTo>
                    <a:pt x="480346" y="495489"/>
                    <a:pt x="476670" y="489624"/>
                    <a:pt x="472662" y="485837"/>
                  </a:cubicBezTo>
                  <a:close/>
                  <a:moveTo>
                    <a:pt x="528778" y="524528"/>
                  </a:moveTo>
                  <a:cubicBezTo>
                    <a:pt x="523902" y="521951"/>
                    <a:pt x="517167" y="520357"/>
                    <a:pt x="509727" y="520357"/>
                  </a:cubicBezTo>
                  <a:lnTo>
                    <a:pt x="497441" y="523047"/>
                  </a:lnTo>
                  <a:lnTo>
                    <a:pt x="497692" y="528208"/>
                  </a:lnTo>
                  <a:lnTo>
                    <a:pt x="487340" y="540408"/>
                  </a:lnTo>
                  <a:lnTo>
                    <a:pt x="490676" y="544665"/>
                  </a:lnTo>
                  <a:cubicBezTo>
                    <a:pt x="495551" y="547242"/>
                    <a:pt x="502287" y="548835"/>
                    <a:pt x="509727" y="548835"/>
                  </a:cubicBezTo>
                  <a:cubicBezTo>
                    <a:pt x="524607" y="548835"/>
                    <a:pt x="536669" y="542460"/>
                    <a:pt x="536669" y="534596"/>
                  </a:cubicBezTo>
                  <a:cubicBezTo>
                    <a:pt x="536669" y="530664"/>
                    <a:pt x="533653" y="527104"/>
                    <a:pt x="528778" y="524528"/>
                  </a:cubicBezTo>
                  <a:close/>
                  <a:moveTo>
                    <a:pt x="99190" y="116026"/>
                  </a:moveTo>
                  <a:lnTo>
                    <a:pt x="89222" y="113104"/>
                  </a:lnTo>
                  <a:lnTo>
                    <a:pt x="81419" y="120803"/>
                  </a:lnTo>
                  <a:lnTo>
                    <a:pt x="80346" y="120587"/>
                  </a:lnTo>
                  <a:lnTo>
                    <a:pt x="79128" y="122018"/>
                  </a:lnTo>
                  <a:cubicBezTo>
                    <a:pt x="77761" y="126804"/>
                    <a:pt x="77831" y="132830"/>
                    <a:pt x="79663" y="138962"/>
                  </a:cubicBezTo>
                  <a:lnTo>
                    <a:pt x="80217" y="139868"/>
                  </a:lnTo>
                  <a:lnTo>
                    <a:pt x="102783" y="143034"/>
                  </a:lnTo>
                  <a:lnTo>
                    <a:pt x="106259" y="150146"/>
                  </a:lnTo>
                  <a:lnTo>
                    <a:pt x="108570" y="147433"/>
                  </a:lnTo>
                  <a:cubicBezTo>
                    <a:pt x="109937" y="142647"/>
                    <a:pt x="109866" y="136621"/>
                    <a:pt x="108035" y="130489"/>
                  </a:cubicBezTo>
                  <a:cubicBezTo>
                    <a:pt x="106203" y="124356"/>
                    <a:pt x="102958" y="119278"/>
                    <a:pt x="99190" y="116026"/>
                  </a:cubicBezTo>
                  <a:close/>
                  <a:moveTo>
                    <a:pt x="75892" y="65709"/>
                  </a:moveTo>
                  <a:lnTo>
                    <a:pt x="70330" y="64080"/>
                  </a:lnTo>
                  <a:lnTo>
                    <a:pt x="62442" y="67028"/>
                  </a:lnTo>
                  <a:lnTo>
                    <a:pt x="60524" y="66188"/>
                  </a:lnTo>
                  <a:lnTo>
                    <a:pt x="55829" y="71701"/>
                  </a:lnTo>
                  <a:cubicBezTo>
                    <a:pt x="54463" y="76487"/>
                    <a:pt x="54533" y="82513"/>
                    <a:pt x="56364" y="88646"/>
                  </a:cubicBezTo>
                  <a:cubicBezTo>
                    <a:pt x="58195" y="94778"/>
                    <a:pt x="61442" y="99855"/>
                    <a:pt x="65209" y="103108"/>
                  </a:cubicBezTo>
                  <a:lnTo>
                    <a:pt x="75178" y="106029"/>
                  </a:lnTo>
                  <a:lnTo>
                    <a:pt x="82980" y="98332"/>
                  </a:lnTo>
                  <a:lnTo>
                    <a:pt x="84053" y="98547"/>
                  </a:lnTo>
                  <a:lnTo>
                    <a:pt x="85271" y="97116"/>
                  </a:lnTo>
                  <a:cubicBezTo>
                    <a:pt x="86638" y="92331"/>
                    <a:pt x="86568" y="86304"/>
                    <a:pt x="84737" y="80172"/>
                  </a:cubicBezTo>
                  <a:cubicBezTo>
                    <a:pt x="82905" y="74039"/>
                    <a:pt x="79660" y="68962"/>
                    <a:pt x="75892" y="65709"/>
                  </a:cubicBezTo>
                  <a:close/>
                  <a:moveTo>
                    <a:pt x="66031" y="22463"/>
                  </a:moveTo>
                  <a:cubicBezTo>
                    <a:pt x="56448" y="13978"/>
                    <a:pt x="44285" y="12061"/>
                    <a:pt x="38864" y="18182"/>
                  </a:cubicBezTo>
                  <a:cubicBezTo>
                    <a:pt x="33443" y="24304"/>
                    <a:pt x="36818" y="36146"/>
                    <a:pt x="46401" y="44632"/>
                  </a:cubicBezTo>
                  <a:lnTo>
                    <a:pt x="57468" y="50199"/>
                  </a:lnTo>
                  <a:lnTo>
                    <a:pt x="59682" y="48015"/>
                  </a:lnTo>
                  <a:lnTo>
                    <a:pt x="69616" y="50010"/>
                  </a:lnTo>
                  <a:lnTo>
                    <a:pt x="73568" y="48913"/>
                  </a:lnTo>
                  <a:cubicBezTo>
                    <a:pt x="78989" y="42791"/>
                    <a:pt x="75614" y="30949"/>
                    <a:pt x="66031" y="22463"/>
                  </a:cubicBezTo>
                  <a:close/>
                  <a:moveTo>
                    <a:pt x="75846" y="11379"/>
                  </a:moveTo>
                  <a:cubicBezTo>
                    <a:pt x="83699" y="18333"/>
                    <a:pt x="88610" y="27109"/>
                    <a:pt x="90203" y="35677"/>
                  </a:cubicBezTo>
                  <a:lnTo>
                    <a:pt x="85283" y="56108"/>
                  </a:lnTo>
                  <a:lnTo>
                    <a:pt x="98922" y="75936"/>
                  </a:lnTo>
                  <a:lnTo>
                    <a:pt x="98358" y="101420"/>
                  </a:lnTo>
                  <a:lnTo>
                    <a:pt x="106226" y="102999"/>
                  </a:lnTo>
                  <a:cubicBezTo>
                    <a:pt x="113326" y="108052"/>
                    <a:pt x="119219" y="116203"/>
                    <a:pt x="122221" y="126253"/>
                  </a:cubicBezTo>
                  <a:cubicBezTo>
                    <a:pt x="125222" y="136302"/>
                    <a:pt x="124763" y="146349"/>
                    <a:pt x="121596" y="154469"/>
                  </a:cubicBezTo>
                  <a:lnTo>
                    <a:pt x="112674" y="163270"/>
                  </a:lnTo>
                  <a:lnTo>
                    <a:pt x="113194" y="164334"/>
                  </a:lnTo>
                  <a:cubicBezTo>
                    <a:pt x="113494" y="173045"/>
                    <a:pt x="110599" y="182677"/>
                    <a:pt x="104438" y="191165"/>
                  </a:cubicBezTo>
                  <a:cubicBezTo>
                    <a:pt x="98277" y="199654"/>
                    <a:pt x="90018" y="205392"/>
                    <a:pt x="81644" y="207808"/>
                  </a:cubicBezTo>
                  <a:lnTo>
                    <a:pt x="68728" y="205996"/>
                  </a:lnTo>
                  <a:lnTo>
                    <a:pt x="69465" y="212004"/>
                  </a:lnTo>
                  <a:lnTo>
                    <a:pt x="56495" y="229137"/>
                  </a:lnTo>
                  <a:lnTo>
                    <a:pt x="62659" y="240474"/>
                  </a:lnTo>
                  <a:cubicBezTo>
                    <a:pt x="64596" y="250782"/>
                    <a:pt x="63091" y="260726"/>
                    <a:pt x="59094" y="268470"/>
                  </a:cubicBezTo>
                  <a:lnTo>
                    <a:pt x="57481" y="269759"/>
                  </a:lnTo>
                  <a:lnTo>
                    <a:pt x="73604" y="280678"/>
                  </a:lnTo>
                  <a:lnTo>
                    <a:pt x="81352" y="301850"/>
                  </a:lnTo>
                  <a:lnTo>
                    <a:pt x="96498" y="305253"/>
                  </a:lnTo>
                  <a:lnTo>
                    <a:pt x="113518" y="324459"/>
                  </a:lnTo>
                  <a:lnTo>
                    <a:pt x="119916" y="323927"/>
                  </a:lnTo>
                  <a:cubicBezTo>
                    <a:pt x="128140" y="326811"/>
                    <a:pt x="136063" y="333006"/>
                    <a:pt x="141735" y="341829"/>
                  </a:cubicBezTo>
                  <a:lnTo>
                    <a:pt x="142678" y="345389"/>
                  </a:lnTo>
                  <a:lnTo>
                    <a:pt x="143932" y="345022"/>
                  </a:lnTo>
                  <a:cubicBezTo>
                    <a:pt x="153383" y="346364"/>
                    <a:pt x="163691" y="351244"/>
                    <a:pt x="172617" y="359345"/>
                  </a:cubicBezTo>
                  <a:cubicBezTo>
                    <a:pt x="181542" y="367447"/>
                    <a:pt x="187395" y="377236"/>
                    <a:pt x="189643" y="386512"/>
                  </a:cubicBezTo>
                  <a:lnTo>
                    <a:pt x="188291" y="393587"/>
                  </a:lnTo>
                  <a:lnTo>
                    <a:pt x="204748" y="415622"/>
                  </a:lnTo>
                  <a:lnTo>
                    <a:pt x="206484" y="434090"/>
                  </a:lnTo>
                  <a:lnTo>
                    <a:pt x="228730" y="447882"/>
                  </a:lnTo>
                  <a:lnTo>
                    <a:pt x="239369" y="468930"/>
                  </a:lnTo>
                  <a:lnTo>
                    <a:pt x="270349" y="471335"/>
                  </a:lnTo>
                  <a:lnTo>
                    <a:pt x="280510" y="478670"/>
                  </a:lnTo>
                  <a:lnTo>
                    <a:pt x="299081" y="469943"/>
                  </a:lnTo>
                  <a:lnTo>
                    <a:pt x="305763" y="472330"/>
                  </a:lnTo>
                  <a:lnTo>
                    <a:pt x="305312" y="456811"/>
                  </a:lnTo>
                  <a:cubicBezTo>
                    <a:pt x="308719" y="448234"/>
                    <a:pt x="315521" y="440591"/>
                    <a:pt x="324909" y="435915"/>
                  </a:cubicBezTo>
                  <a:cubicBezTo>
                    <a:pt x="334298" y="431239"/>
                    <a:pt x="344496" y="430415"/>
                    <a:pt x="353394" y="432863"/>
                  </a:cubicBezTo>
                  <a:lnTo>
                    <a:pt x="369067" y="445425"/>
                  </a:lnTo>
                  <a:lnTo>
                    <a:pt x="384601" y="440511"/>
                  </a:lnTo>
                  <a:cubicBezTo>
                    <a:pt x="393597" y="441593"/>
                    <a:pt x="403418" y="446032"/>
                    <a:pt x="411932" y="453571"/>
                  </a:cubicBezTo>
                  <a:lnTo>
                    <a:pt x="412667" y="454725"/>
                  </a:lnTo>
                  <a:lnTo>
                    <a:pt x="427896" y="450363"/>
                  </a:lnTo>
                  <a:cubicBezTo>
                    <a:pt x="439268" y="450363"/>
                    <a:pt x="449563" y="453551"/>
                    <a:pt x="457015" y="458704"/>
                  </a:cubicBezTo>
                  <a:lnTo>
                    <a:pt x="463641" y="469766"/>
                  </a:lnTo>
                  <a:lnTo>
                    <a:pt x="478956" y="473064"/>
                  </a:lnTo>
                  <a:cubicBezTo>
                    <a:pt x="486233" y="478463"/>
                    <a:pt x="492563" y="487185"/>
                    <a:pt x="496222" y="497953"/>
                  </a:cubicBezTo>
                  <a:lnTo>
                    <a:pt x="496799" y="509821"/>
                  </a:lnTo>
                  <a:lnTo>
                    <a:pt x="509727" y="506118"/>
                  </a:lnTo>
                  <a:cubicBezTo>
                    <a:pt x="521099" y="506118"/>
                    <a:pt x="531394" y="509306"/>
                    <a:pt x="538847" y="514459"/>
                  </a:cubicBezTo>
                  <a:cubicBezTo>
                    <a:pt x="546299" y="519613"/>
                    <a:pt x="550908" y="526732"/>
                    <a:pt x="550908" y="534596"/>
                  </a:cubicBezTo>
                  <a:cubicBezTo>
                    <a:pt x="550908" y="550324"/>
                    <a:pt x="532471" y="563074"/>
                    <a:pt x="509727" y="563074"/>
                  </a:cubicBezTo>
                  <a:cubicBezTo>
                    <a:pt x="498355" y="563074"/>
                    <a:pt x="488060" y="559886"/>
                    <a:pt x="480607" y="554733"/>
                  </a:cubicBezTo>
                  <a:lnTo>
                    <a:pt x="474394" y="544359"/>
                  </a:lnTo>
                  <a:lnTo>
                    <a:pt x="459559" y="541164"/>
                  </a:lnTo>
                  <a:cubicBezTo>
                    <a:pt x="452283" y="535766"/>
                    <a:pt x="445952" y="527043"/>
                    <a:pt x="442294" y="516276"/>
                  </a:cubicBezTo>
                  <a:lnTo>
                    <a:pt x="441667" y="503374"/>
                  </a:lnTo>
                  <a:lnTo>
                    <a:pt x="427896" y="507319"/>
                  </a:lnTo>
                  <a:lnTo>
                    <a:pt x="417287" y="504280"/>
                  </a:lnTo>
                  <a:lnTo>
                    <a:pt x="401504" y="509273"/>
                  </a:lnTo>
                  <a:cubicBezTo>
                    <a:pt x="392508" y="508190"/>
                    <a:pt x="382687" y="503752"/>
                    <a:pt x="374173" y="496213"/>
                  </a:cubicBezTo>
                  <a:lnTo>
                    <a:pt x="366758" y="484569"/>
                  </a:lnTo>
                  <a:lnTo>
                    <a:pt x="355252" y="496837"/>
                  </a:lnTo>
                  <a:lnTo>
                    <a:pt x="331794" y="499351"/>
                  </a:lnTo>
                  <a:lnTo>
                    <a:pt x="333423" y="503658"/>
                  </a:lnTo>
                  <a:cubicBezTo>
                    <a:pt x="333003" y="512877"/>
                    <a:pt x="329069" y="522321"/>
                    <a:pt x="321721" y="529806"/>
                  </a:cubicBezTo>
                  <a:cubicBezTo>
                    <a:pt x="307026" y="544775"/>
                    <a:pt x="284241" y="546237"/>
                    <a:pt x="270828" y="533070"/>
                  </a:cubicBezTo>
                  <a:lnTo>
                    <a:pt x="269070" y="528420"/>
                  </a:lnTo>
                  <a:lnTo>
                    <a:pt x="249967" y="526937"/>
                  </a:lnTo>
                  <a:cubicBezTo>
                    <a:pt x="238649" y="522788"/>
                    <a:pt x="229544" y="515921"/>
                    <a:pt x="223971" y="508170"/>
                  </a:cubicBezTo>
                  <a:lnTo>
                    <a:pt x="222883" y="502719"/>
                  </a:lnTo>
                  <a:lnTo>
                    <a:pt x="212324" y="504791"/>
                  </a:lnTo>
                  <a:cubicBezTo>
                    <a:pt x="203036" y="502588"/>
                    <a:pt x="193219" y="496783"/>
                    <a:pt x="185074" y="487897"/>
                  </a:cubicBezTo>
                  <a:lnTo>
                    <a:pt x="172652" y="463319"/>
                  </a:lnTo>
                  <a:lnTo>
                    <a:pt x="168672" y="462592"/>
                  </a:lnTo>
                  <a:cubicBezTo>
                    <a:pt x="160832" y="457146"/>
                    <a:pt x="153817" y="448153"/>
                    <a:pt x="149486" y="436905"/>
                  </a:cubicBezTo>
                  <a:lnTo>
                    <a:pt x="146982" y="410270"/>
                  </a:lnTo>
                  <a:lnTo>
                    <a:pt x="132814" y="403195"/>
                  </a:lnTo>
                  <a:lnTo>
                    <a:pt x="125054" y="390814"/>
                  </a:lnTo>
                  <a:lnTo>
                    <a:pt x="113740" y="391755"/>
                  </a:lnTo>
                  <a:cubicBezTo>
                    <a:pt x="105515" y="388870"/>
                    <a:pt x="97593" y="382675"/>
                    <a:pt x="91921" y="373853"/>
                  </a:cubicBezTo>
                  <a:lnTo>
                    <a:pt x="88577" y="361232"/>
                  </a:lnTo>
                  <a:lnTo>
                    <a:pt x="66390" y="356248"/>
                  </a:lnTo>
                  <a:cubicBezTo>
                    <a:pt x="57358" y="350916"/>
                    <a:pt x="50867" y="343235"/>
                    <a:pt x="47672" y="335126"/>
                  </a:cubicBezTo>
                  <a:lnTo>
                    <a:pt x="47845" y="331295"/>
                  </a:lnTo>
                  <a:lnTo>
                    <a:pt x="26935" y="317135"/>
                  </a:lnTo>
                  <a:cubicBezTo>
                    <a:pt x="20479" y="308870"/>
                    <a:pt x="17245" y="299346"/>
                    <a:pt x="17237" y="290631"/>
                  </a:cubicBezTo>
                  <a:lnTo>
                    <a:pt x="22967" y="277771"/>
                  </a:lnTo>
                  <a:lnTo>
                    <a:pt x="17939" y="276201"/>
                  </a:lnTo>
                  <a:cubicBezTo>
                    <a:pt x="11403" y="270434"/>
                    <a:pt x="6393" y="261714"/>
                    <a:pt x="4457" y="251405"/>
                  </a:cubicBezTo>
                  <a:lnTo>
                    <a:pt x="6769" y="233259"/>
                  </a:lnTo>
                  <a:lnTo>
                    <a:pt x="4334" y="232017"/>
                  </a:lnTo>
                  <a:cubicBezTo>
                    <a:pt x="-5040" y="218618"/>
                    <a:pt x="1294" y="198007"/>
                    <a:pt x="18483" y="185982"/>
                  </a:cubicBezTo>
                  <a:cubicBezTo>
                    <a:pt x="27077" y="179969"/>
                    <a:pt x="36757" y="177242"/>
                    <a:pt x="45461" y="177693"/>
                  </a:cubicBezTo>
                  <a:lnTo>
                    <a:pt x="48970" y="179484"/>
                  </a:lnTo>
                  <a:lnTo>
                    <a:pt x="56510" y="156381"/>
                  </a:lnTo>
                  <a:lnTo>
                    <a:pt x="68516" y="147615"/>
                  </a:lnTo>
                  <a:lnTo>
                    <a:pt x="65477" y="143199"/>
                  </a:lnTo>
                  <a:lnTo>
                    <a:pt x="66041" y="117714"/>
                  </a:lnTo>
                  <a:lnTo>
                    <a:pt x="58174" y="116134"/>
                  </a:lnTo>
                  <a:cubicBezTo>
                    <a:pt x="51073" y="111081"/>
                    <a:pt x="45180" y="102931"/>
                    <a:pt x="42179" y="92882"/>
                  </a:cubicBezTo>
                  <a:cubicBezTo>
                    <a:pt x="39177" y="82831"/>
                    <a:pt x="39636" y="72785"/>
                    <a:pt x="42804" y="64666"/>
                  </a:cubicBezTo>
                  <a:lnTo>
                    <a:pt x="47178" y="60350"/>
                  </a:lnTo>
                  <a:lnTo>
                    <a:pt x="36586" y="55716"/>
                  </a:lnTo>
                  <a:cubicBezTo>
                    <a:pt x="20882" y="41809"/>
                    <a:pt x="16939" y="20611"/>
                    <a:pt x="27780" y="8368"/>
                  </a:cubicBezTo>
                  <a:cubicBezTo>
                    <a:pt x="38621" y="-3875"/>
                    <a:pt x="60141" y="-2527"/>
                    <a:pt x="75846" y="11379"/>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44" name="Donut 243">
              <a:extLst>
                <a:ext uri="{FF2B5EF4-FFF2-40B4-BE49-F238E27FC236}">
                  <a16:creationId xmlns:a16="http://schemas.microsoft.com/office/drawing/2014/main" id="{0B080C51-76D2-F547-AE0C-C02EC8641AFF}"/>
                </a:ext>
              </a:extLst>
            </p:cNvPr>
            <p:cNvSpPr/>
            <p:nvPr/>
          </p:nvSpPr>
          <p:spPr>
            <a:xfrm>
              <a:off x="3200784" y="5475615"/>
              <a:ext cx="94255" cy="90288"/>
            </a:xfrm>
            <a:prstGeom prst="don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Donut 244">
              <a:extLst>
                <a:ext uri="{FF2B5EF4-FFF2-40B4-BE49-F238E27FC236}">
                  <a16:creationId xmlns:a16="http://schemas.microsoft.com/office/drawing/2014/main" id="{2887A1B6-5A13-714F-9492-B57DE5502EE5}"/>
                </a:ext>
              </a:extLst>
            </p:cNvPr>
            <p:cNvSpPr/>
            <p:nvPr/>
          </p:nvSpPr>
          <p:spPr>
            <a:xfrm>
              <a:off x="2448732" y="5320473"/>
              <a:ext cx="94255" cy="90288"/>
            </a:xfrm>
            <a:prstGeom prst="don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6" name="Group 245">
            <a:extLst>
              <a:ext uri="{FF2B5EF4-FFF2-40B4-BE49-F238E27FC236}">
                <a16:creationId xmlns:a16="http://schemas.microsoft.com/office/drawing/2014/main" id="{3F133219-7DA5-0040-BC66-B5DFA72B885A}"/>
              </a:ext>
            </a:extLst>
          </p:cNvPr>
          <p:cNvGrpSpPr/>
          <p:nvPr/>
        </p:nvGrpSpPr>
        <p:grpSpPr>
          <a:xfrm>
            <a:off x="8056764" y="1719736"/>
            <a:ext cx="734551" cy="503688"/>
            <a:chOff x="2307449" y="1132929"/>
            <a:chExt cx="2147990" cy="1427016"/>
          </a:xfrm>
        </p:grpSpPr>
        <p:grpSp>
          <p:nvGrpSpPr>
            <p:cNvPr id="247" name="Group 246">
              <a:extLst>
                <a:ext uri="{FF2B5EF4-FFF2-40B4-BE49-F238E27FC236}">
                  <a16:creationId xmlns:a16="http://schemas.microsoft.com/office/drawing/2014/main" id="{1158F459-7CAF-1A48-BE74-8764AD28D80D}"/>
                </a:ext>
              </a:extLst>
            </p:cNvPr>
            <p:cNvGrpSpPr/>
            <p:nvPr/>
          </p:nvGrpSpPr>
          <p:grpSpPr>
            <a:xfrm>
              <a:off x="2308527" y="2210863"/>
              <a:ext cx="2143328" cy="349082"/>
              <a:chOff x="2381800" y="2412805"/>
              <a:chExt cx="3029460" cy="493405"/>
            </a:xfrm>
          </p:grpSpPr>
          <p:sp>
            <p:nvSpPr>
              <p:cNvPr id="251" name="Parallelogram 250">
                <a:extLst>
                  <a:ext uri="{FF2B5EF4-FFF2-40B4-BE49-F238E27FC236}">
                    <a16:creationId xmlns:a16="http://schemas.microsoft.com/office/drawing/2014/main" id="{411776DF-A1DB-D749-87D7-F4FED5293321}"/>
                  </a:ext>
                </a:extLst>
              </p:cNvPr>
              <p:cNvSpPr/>
              <p:nvPr/>
            </p:nvSpPr>
            <p:spPr>
              <a:xfrm rot="5400000">
                <a:off x="2498700" y="2295906"/>
                <a:ext cx="493404" cy="727204"/>
              </a:xfrm>
              <a:prstGeom prst="parallelogram">
                <a:avLst>
                  <a:gd name="adj" fmla="val 256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Parallelogram 251">
                <a:extLst>
                  <a:ext uri="{FF2B5EF4-FFF2-40B4-BE49-F238E27FC236}">
                    <a16:creationId xmlns:a16="http://schemas.microsoft.com/office/drawing/2014/main" id="{3FC244E6-2EDE-9E4B-9924-85D418431873}"/>
                  </a:ext>
                </a:extLst>
              </p:cNvPr>
              <p:cNvSpPr/>
              <p:nvPr/>
            </p:nvSpPr>
            <p:spPr>
              <a:xfrm rot="16200000" flipV="1">
                <a:off x="4797585" y="2292534"/>
                <a:ext cx="493403" cy="733946"/>
              </a:xfrm>
              <a:prstGeom prst="parallelogram">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B84DB99D-9D90-D542-8266-167748CB3077}"/>
                  </a:ext>
                </a:extLst>
              </p:cNvPr>
              <p:cNvSpPr/>
              <p:nvPr/>
            </p:nvSpPr>
            <p:spPr>
              <a:xfrm>
                <a:off x="3109002" y="2528305"/>
                <a:ext cx="1568865" cy="3779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ADDDFE09-0227-E94F-B64C-764C0ACB27B9}"/>
                </a:ext>
              </a:extLst>
            </p:cNvPr>
            <p:cNvGrpSpPr/>
            <p:nvPr/>
          </p:nvGrpSpPr>
          <p:grpSpPr>
            <a:xfrm>
              <a:off x="2307449" y="1132929"/>
              <a:ext cx="2147990" cy="1172391"/>
              <a:chOff x="2380277" y="889212"/>
              <a:chExt cx="3036049" cy="1657102"/>
            </a:xfrm>
          </p:grpSpPr>
          <p:sp>
            <p:nvSpPr>
              <p:cNvPr id="249" name="Trapezoid 1">
                <a:extLst>
                  <a:ext uri="{FF2B5EF4-FFF2-40B4-BE49-F238E27FC236}">
                    <a16:creationId xmlns:a16="http://schemas.microsoft.com/office/drawing/2014/main" id="{635125CB-BA89-8E4F-8823-D3332C9BF5D9}"/>
                  </a:ext>
                </a:extLst>
              </p:cNvPr>
              <p:cNvSpPr/>
              <p:nvPr/>
            </p:nvSpPr>
            <p:spPr>
              <a:xfrm>
                <a:off x="2380277" y="889212"/>
                <a:ext cx="3036049" cy="1655059"/>
              </a:xfrm>
              <a:custGeom>
                <a:avLst/>
                <a:gdLst>
                  <a:gd name="connsiteX0" fmla="*/ 0 w 633655"/>
                  <a:gd name="connsiteY0" fmla="*/ 328525 h 328525"/>
                  <a:gd name="connsiteX1" fmla="*/ 235382 w 633655"/>
                  <a:gd name="connsiteY1" fmla="*/ 0 h 328525"/>
                  <a:gd name="connsiteX2" fmla="*/ 398273 w 633655"/>
                  <a:gd name="connsiteY2" fmla="*/ 0 h 328525"/>
                  <a:gd name="connsiteX3" fmla="*/ 633655 w 633655"/>
                  <a:gd name="connsiteY3" fmla="*/ 328525 h 328525"/>
                  <a:gd name="connsiteX4" fmla="*/ 0 w 633655"/>
                  <a:gd name="connsiteY4" fmla="*/ 328525 h 328525"/>
                  <a:gd name="connsiteX0" fmla="*/ 0 w 633655"/>
                  <a:gd name="connsiteY0" fmla="*/ 328525 h 328525"/>
                  <a:gd name="connsiteX1" fmla="*/ 235382 w 633655"/>
                  <a:gd name="connsiteY1" fmla="*/ 0 h 328525"/>
                  <a:gd name="connsiteX2" fmla="*/ 398273 w 633655"/>
                  <a:gd name="connsiteY2" fmla="*/ 0 h 328525"/>
                  <a:gd name="connsiteX3" fmla="*/ 633655 w 633655"/>
                  <a:gd name="connsiteY3" fmla="*/ 328525 h 328525"/>
                  <a:gd name="connsiteX4" fmla="*/ 154090 w 633655"/>
                  <a:gd name="connsiteY4" fmla="*/ 328120 h 328525"/>
                  <a:gd name="connsiteX5" fmla="*/ 0 w 633655"/>
                  <a:gd name="connsiteY5" fmla="*/ 328525 h 328525"/>
                  <a:gd name="connsiteX0" fmla="*/ 0 w 633655"/>
                  <a:gd name="connsiteY0" fmla="*/ 328525 h 328525"/>
                  <a:gd name="connsiteX1" fmla="*/ 235382 w 633655"/>
                  <a:gd name="connsiteY1" fmla="*/ 0 h 328525"/>
                  <a:gd name="connsiteX2" fmla="*/ 398273 w 633655"/>
                  <a:gd name="connsiteY2" fmla="*/ 0 h 328525"/>
                  <a:gd name="connsiteX3" fmla="*/ 633655 w 633655"/>
                  <a:gd name="connsiteY3" fmla="*/ 328525 h 328525"/>
                  <a:gd name="connsiteX4" fmla="*/ 462065 w 633655"/>
                  <a:gd name="connsiteY4" fmla="*/ 328120 h 328525"/>
                  <a:gd name="connsiteX5" fmla="*/ 154090 w 633655"/>
                  <a:gd name="connsiteY5" fmla="*/ 328120 h 328525"/>
                  <a:gd name="connsiteX6" fmla="*/ 0 w 633655"/>
                  <a:gd name="connsiteY6" fmla="*/ 328525 h 328525"/>
                  <a:gd name="connsiteX0" fmla="*/ 0 w 614605"/>
                  <a:gd name="connsiteY0" fmla="*/ 328525 h 328525"/>
                  <a:gd name="connsiteX1" fmla="*/ 235382 w 614605"/>
                  <a:gd name="connsiteY1" fmla="*/ 0 h 328525"/>
                  <a:gd name="connsiteX2" fmla="*/ 398273 w 614605"/>
                  <a:gd name="connsiteY2" fmla="*/ 0 h 328525"/>
                  <a:gd name="connsiteX3" fmla="*/ 614605 w 614605"/>
                  <a:gd name="connsiteY3" fmla="*/ 303125 h 328525"/>
                  <a:gd name="connsiteX4" fmla="*/ 462065 w 614605"/>
                  <a:gd name="connsiteY4" fmla="*/ 328120 h 328525"/>
                  <a:gd name="connsiteX5" fmla="*/ 154090 w 614605"/>
                  <a:gd name="connsiteY5" fmla="*/ 328120 h 328525"/>
                  <a:gd name="connsiteX6" fmla="*/ 0 w 614605"/>
                  <a:gd name="connsiteY6" fmla="*/ 328525 h 328525"/>
                  <a:gd name="connsiteX0" fmla="*/ 0 w 601905"/>
                  <a:gd name="connsiteY0" fmla="*/ 303125 h 328120"/>
                  <a:gd name="connsiteX1" fmla="*/ 222682 w 601905"/>
                  <a:gd name="connsiteY1" fmla="*/ 0 h 328120"/>
                  <a:gd name="connsiteX2" fmla="*/ 385573 w 601905"/>
                  <a:gd name="connsiteY2" fmla="*/ 0 h 328120"/>
                  <a:gd name="connsiteX3" fmla="*/ 601905 w 601905"/>
                  <a:gd name="connsiteY3" fmla="*/ 303125 h 328120"/>
                  <a:gd name="connsiteX4" fmla="*/ 449365 w 601905"/>
                  <a:gd name="connsiteY4" fmla="*/ 328120 h 328120"/>
                  <a:gd name="connsiteX5" fmla="*/ 141390 w 601905"/>
                  <a:gd name="connsiteY5" fmla="*/ 328120 h 328120"/>
                  <a:gd name="connsiteX6" fmla="*/ 0 w 601905"/>
                  <a:gd name="connsiteY6" fmla="*/ 303125 h 32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905" h="328120">
                    <a:moveTo>
                      <a:pt x="0" y="303125"/>
                    </a:moveTo>
                    <a:lnTo>
                      <a:pt x="222682" y="0"/>
                    </a:lnTo>
                    <a:lnTo>
                      <a:pt x="385573" y="0"/>
                    </a:lnTo>
                    <a:lnTo>
                      <a:pt x="601905" y="303125"/>
                    </a:lnTo>
                    <a:lnTo>
                      <a:pt x="449365" y="328120"/>
                    </a:lnTo>
                    <a:lnTo>
                      <a:pt x="141390" y="328120"/>
                    </a:lnTo>
                    <a:lnTo>
                      <a:pt x="0" y="303125"/>
                    </a:lnTo>
                    <a:close/>
                  </a:path>
                </a:pathLst>
              </a:custGeom>
              <a:gradFill flip="none" rotWithShape="1">
                <a:gsLst>
                  <a:gs pos="0">
                    <a:schemeClr val="bg1">
                      <a:lumMod val="75000"/>
                    </a:schemeClr>
                  </a:gs>
                  <a:gs pos="100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a:extLst>
                  <a:ext uri="{FF2B5EF4-FFF2-40B4-BE49-F238E27FC236}">
                    <a16:creationId xmlns:a16="http://schemas.microsoft.com/office/drawing/2014/main" id="{63CCCD78-4614-EF4F-B3BC-42CCCA4C07AE}"/>
                  </a:ext>
                </a:extLst>
              </p:cNvPr>
              <p:cNvSpPr/>
              <p:nvPr/>
            </p:nvSpPr>
            <p:spPr>
              <a:xfrm>
                <a:off x="3118736" y="889212"/>
                <a:ext cx="1559131" cy="1657102"/>
              </a:xfrm>
              <a:prstGeom prst="trapezoid">
                <a:avLst>
                  <a:gd name="adj" fmla="val 405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4" name="Group 253">
            <a:extLst>
              <a:ext uri="{FF2B5EF4-FFF2-40B4-BE49-F238E27FC236}">
                <a16:creationId xmlns:a16="http://schemas.microsoft.com/office/drawing/2014/main" id="{F2034A46-6510-FB44-91E0-701B65F54DFD}"/>
              </a:ext>
            </a:extLst>
          </p:cNvPr>
          <p:cNvGrpSpPr/>
          <p:nvPr/>
        </p:nvGrpSpPr>
        <p:grpSpPr>
          <a:xfrm>
            <a:off x="5072811" y="1885669"/>
            <a:ext cx="1645034" cy="477867"/>
            <a:chOff x="585066" y="2037807"/>
            <a:chExt cx="2454621" cy="713044"/>
          </a:xfrm>
        </p:grpSpPr>
        <p:sp>
          <p:nvSpPr>
            <p:cNvPr id="255" name="Hexagon 18">
              <a:extLst>
                <a:ext uri="{FF2B5EF4-FFF2-40B4-BE49-F238E27FC236}">
                  <a16:creationId xmlns:a16="http://schemas.microsoft.com/office/drawing/2014/main" id="{E91ECB48-735A-7842-B09A-05676B0A9A34}"/>
                </a:ext>
              </a:extLst>
            </p:cNvPr>
            <p:cNvSpPr/>
            <p:nvPr/>
          </p:nvSpPr>
          <p:spPr>
            <a:xfrm>
              <a:off x="590232" y="2249740"/>
              <a:ext cx="2449455" cy="501111"/>
            </a:xfrm>
            <a:custGeom>
              <a:avLst/>
              <a:gdLst>
                <a:gd name="connsiteX0" fmla="*/ 0 w 2449454"/>
                <a:gd name="connsiteY0" fmla="*/ 154983 h 309966"/>
                <a:gd name="connsiteX1" fmla="*/ 77492 w 2449454"/>
                <a:gd name="connsiteY1" fmla="*/ 0 h 309966"/>
                <a:gd name="connsiteX2" fmla="*/ 2371963 w 2449454"/>
                <a:gd name="connsiteY2" fmla="*/ 0 h 309966"/>
                <a:gd name="connsiteX3" fmla="*/ 2449454 w 2449454"/>
                <a:gd name="connsiteY3" fmla="*/ 154983 h 309966"/>
                <a:gd name="connsiteX4" fmla="*/ 2371963 w 2449454"/>
                <a:gd name="connsiteY4" fmla="*/ 309966 h 309966"/>
                <a:gd name="connsiteX5" fmla="*/ 77492 w 2449454"/>
                <a:gd name="connsiteY5" fmla="*/ 309966 h 309966"/>
                <a:gd name="connsiteX6" fmla="*/ 0 w 2449454"/>
                <a:gd name="connsiteY6" fmla="*/ 154983 h 309966"/>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134322 w 2449454"/>
                <a:gd name="connsiteY4" fmla="*/ 563105 h 563105"/>
                <a:gd name="connsiteX5" fmla="*/ 77492 w 2449454"/>
                <a:gd name="connsiteY5" fmla="*/ 309966 h 563105"/>
                <a:gd name="connsiteX6" fmla="*/ 0 w 2449454"/>
                <a:gd name="connsiteY6" fmla="*/ 154983 h 563105"/>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293750 w 2449454"/>
                <a:gd name="connsiteY4" fmla="*/ 356461 h 563105"/>
                <a:gd name="connsiteX5" fmla="*/ 2134322 w 2449454"/>
                <a:gd name="connsiteY5" fmla="*/ 563105 h 563105"/>
                <a:gd name="connsiteX6" fmla="*/ 77492 w 2449454"/>
                <a:gd name="connsiteY6" fmla="*/ 309966 h 563105"/>
                <a:gd name="connsiteX7" fmla="*/ 0 w 2449454"/>
                <a:gd name="connsiteY7" fmla="*/ 154983 h 563105"/>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402238 w 2449454"/>
                <a:gd name="connsiteY4" fmla="*/ 501112 h 563105"/>
                <a:gd name="connsiteX5" fmla="*/ 2134322 w 2449454"/>
                <a:gd name="connsiteY5" fmla="*/ 563105 h 563105"/>
                <a:gd name="connsiteX6" fmla="*/ 77492 w 2449454"/>
                <a:gd name="connsiteY6" fmla="*/ 309966 h 563105"/>
                <a:gd name="connsiteX7" fmla="*/ 0 w 2449454"/>
                <a:gd name="connsiteY7" fmla="*/ 154983 h 563105"/>
                <a:gd name="connsiteX0" fmla="*/ 0 w 2402238"/>
                <a:gd name="connsiteY0" fmla="*/ 154983 h 563105"/>
                <a:gd name="connsiteX1" fmla="*/ 77492 w 2402238"/>
                <a:gd name="connsiteY1" fmla="*/ 0 h 563105"/>
                <a:gd name="connsiteX2" fmla="*/ 2371963 w 2402238"/>
                <a:gd name="connsiteY2" fmla="*/ 0 h 563105"/>
                <a:gd name="connsiteX3" fmla="*/ 2253143 w 2402238"/>
                <a:gd name="connsiteY3" fmla="*/ 216976 h 563105"/>
                <a:gd name="connsiteX4" fmla="*/ 2402238 w 2402238"/>
                <a:gd name="connsiteY4" fmla="*/ 501112 h 563105"/>
                <a:gd name="connsiteX5" fmla="*/ 2134322 w 2402238"/>
                <a:gd name="connsiteY5" fmla="*/ 563105 h 563105"/>
                <a:gd name="connsiteX6" fmla="*/ 77492 w 2402238"/>
                <a:gd name="connsiteY6" fmla="*/ 309966 h 563105"/>
                <a:gd name="connsiteX7" fmla="*/ 0 w 2402238"/>
                <a:gd name="connsiteY7" fmla="*/ 154983 h 563105"/>
                <a:gd name="connsiteX0" fmla="*/ 0 w 2402238"/>
                <a:gd name="connsiteY0" fmla="*/ 154983 h 563105"/>
                <a:gd name="connsiteX1" fmla="*/ 77492 w 2402238"/>
                <a:gd name="connsiteY1" fmla="*/ 0 h 563105"/>
                <a:gd name="connsiteX2" fmla="*/ 1457563 w 2402238"/>
                <a:gd name="connsiteY2" fmla="*/ 92990 h 563105"/>
                <a:gd name="connsiteX3" fmla="*/ 2253143 w 2402238"/>
                <a:gd name="connsiteY3" fmla="*/ 216976 h 563105"/>
                <a:gd name="connsiteX4" fmla="*/ 2402238 w 2402238"/>
                <a:gd name="connsiteY4" fmla="*/ 501112 h 563105"/>
                <a:gd name="connsiteX5" fmla="*/ 2134322 w 2402238"/>
                <a:gd name="connsiteY5" fmla="*/ 563105 h 563105"/>
                <a:gd name="connsiteX6" fmla="*/ 77492 w 2402238"/>
                <a:gd name="connsiteY6" fmla="*/ 309966 h 563105"/>
                <a:gd name="connsiteX7" fmla="*/ 0 w 2402238"/>
                <a:gd name="connsiteY7" fmla="*/ 154983 h 563105"/>
                <a:gd name="connsiteX0" fmla="*/ 0 w 2402238"/>
                <a:gd name="connsiteY0" fmla="*/ 154983 h 666427"/>
                <a:gd name="connsiteX1" fmla="*/ 77492 w 2402238"/>
                <a:gd name="connsiteY1" fmla="*/ 0 h 666427"/>
                <a:gd name="connsiteX2" fmla="*/ 1457563 w 2402238"/>
                <a:gd name="connsiteY2" fmla="*/ 92990 h 666427"/>
                <a:gd name="connsiteX3" fmla="*/ 2253143 w 2402238"/>
                <a:gd name="connsiteY3" fmla="*/ 216976 h 666427"/>
                <a:gd name="connsiteX4" fmla="*/ 2402238 w 2402238"/>
                <a:gd name="connsiteY4" fmla="*/ 501112 h 666427"/>
                <a:gd name="connsiteX5" fmla="*/ 2134322 w 2402238"/>
                <a:gd name="connsiteY5" fmla="*/ 563105 h 666427"/>
                <a:gd name="connsiteX6" fmla="*/ 2257587 w 2402238"/>
                <a:gd name="connsiteY6" fmla="*/ 666427 h 666427"/>
                <a:gd name="connsiteX7" fmla="*/ 0 w 2402238"/>
                <a:gd name="connsiteY7" fmla="*/ 154983 h 666427"/>
                <a:gd name="connsiteX0" fmla="*/ 0 w 2402238"/>
                <a:gd name="connsiteY0" fmla="*/ 154983 h 738752"/>
                <a:gd name="connsiteX1" fmla="*/ 77492 w 2402238"/>
                <a:gd name="connsiteY1" fmla="*/ 0 h 738752"/>
                <a:gd name="connsiteX2" fmla="*/ 1457563 w 2402238"/>
                <a:gd name="connsiteY2" fmla="*/ 92990 h 738752"/>
                <a:gd name="connsiteX3" fmla="*/ 2253143 w 2402238"/>
                <a:gd name="connsiteY3" fmla="*/ 216976 h 738752"/>
                <a:gd name="connsiteX4" fmla="*/ 2402238 w 2402238"/>
                <a:gd name="connsiteY4" fmla="*/ 501112 h 738752"/>
                <a:gd name="connsiteX5" fmla="*/ 2134322 w 2402238"/>
                <a:gd name="connsiteY5" fmla="*/ 563105 h 738752"/>
                <a:gd name="connsiteX6" fmla="*/ 1172705 w 2402238"/>
                <a:gd name="connsiteY6" fmla="*/ 738752 h 738752"/>
                <a:gd name="connsiteX7" fmla="*/ 0 w 2402238"/>
                <a:gd name="connsiteY7" fmla="*/ 154983 h 738752"/>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0 w 2402238"/>
                <a:gd name="connsiteY7"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78238 w 2402238"/>
                <a:gd name="connsiteY7" fmla="*/ 418454 h 594101"/>
                <a:gd name="connsiteX8" fmla="*/ 0 w 2402238"/>
                <a:gd name="connsiteY8"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0 w 2402238"/>
                <a:gd name="connsiteY8"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366794 w 2402238"/>
                <a:gd name="connsiteY8" fmla="*/ 304800 h 594101"/>
                <a:gd name="connsiteX9" fmla="*/ 0 w 2402238"/>
                <a:gd name="connsiteY9"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377126 w 2402238"/>
                <a:gd name="connsiteY8" fmla="*/ 501112 h 594101"/>
                <a:gd name="connsiteX9" fmla="*/ 0 w 2402238"/>
                <a:gd name="connsiteY9" fmla="*/ 154983 h 594101"/>
                <a:gd name="connsiteX0" fmla="*/ 0 w 2448733"/>
                <a:gd name="connsiteY0" fmla="*/ 330631 h 594101"/>
                <a:gd name="connsiteX1" fmla="*/ 123987 w 2448733"/>
                <a:gd name="connsiteY1" fmla="*/ 0 h 594101"/>
                <a:gd name="connsiteX2" fmla="*/ 1504058 w 2448733"/>
                <a:gd name="connsiteY2" fmla="*/ 92990 h 594101"/>
                <a:gd name="connsiteX3" fmla="*/ 2299638 w 2448733"/>
                <a:gd name="connsiteY3" fmla="*/ 216976 h 594101"/>
                <a:gd name="connsiteX4" fmla="*/ 2448733 w 2448733"/>
                <a:gd name="connsiteY4" fmla="*/ 501112 h 594101"/>
                <a:gd name="connsiteX5" fmla="*/ 2180817 w 2448733"/>
                <a:gd name="connsiteY5" fmla="*/ 563105 h 594101"/>
                <a:gd name="connsiteX6" fmla="*/ 1508502 w 2448733"/>
                <a:gd name="connsiteY6" fmla="*/ 594101 h 594101"/>
                <a:gd name="connsiteX7" fmla="*/ 852407 w 2448733"/>
                <a:gd name="connsiteY7" fmla="*/ 495946 h 594101"/>
                <a:gd name="connsiteX8" fmla="*/ 423621 w 2448733"/>
                <a:gd name="connsiteY8" fmla="*/ 501112 h 594101"/>
                <a:gd name="connsiteX9" fmla="*/ 0 w 2448733"/>
                <a:gd name="connsiteY9" fmla="*/ 330631 h 594101"/>
                <a:gd name="connsiteX0" fmla="*/ 0 w 2448733"/>
                <a:gd name="connsiteY0" fmla="*/ 237641 h 501111"/>
                <a:gd name="connsiteX1" fmla="*/ 692258 w 2448733"/>
                <a:gd name="connsiteY1" fmla="*/ 15498 h 501111"/>
                <a:gd name="connsiteX2" fmla="*/ 1504058 w 2448733"/>
                <a:gd name="connsiteY2" fmla="*/ 0 h 501111"/>
                <a:gd name="connsiteX3" fmla="*/ 2299638 w 2448733"/>
                <a:gd name="connsiteY3" fmla="*/ 123986 h 501111"/>
                <a:gd name="connsiteX4" fmla="*/ 2448733 w 2448733"/>
                <a:gd name="connsiteY4" fmla="*/ 408122 h 501111"/>
                <a:gd name="connsiteX5" fmla="*/ 2180817 w 2448733"/>
                <a:gd name="connsiteY5" fmla="*/ 470115 h 501111"/>
                <a:gd name="connsiteX6" fmla="*/ 1508502 w 2448733"/>
                <a:gd name="connsiteY6" fmla="*/ 501111 h 501111"/>
                <a:gd name="connsiteX7" fmla="*/ 852407 w 2448733"/>
                <a:gd name="connsiteY7" fmla="*/ 402956 h 501111"/>
                <a:gd name="connsiteX8" fmla="*/ 423621 w 2448733"/>
                <a:gd name="connsiteY8" fmla="*/ 408122 h 501111"/>
                <a:gd name="connsiteX9" fmla="*/ 0 w 2448733"/>
                <a:gd name="connsiteY9" fmla="*/ 237641 h 501111"/>
                <a:gd name="connsiteX0" fmla="*/ 5166 w 2453899"/>
                <a:gd name="connsiteY0" fmla="*/ 237641 h 501111"/>
                <a:gd name="connsiteX1" fmla="*/ 0 w 2453899"/>
                <a:gd name="connsiteY1" fmla="*/ 98155 h 501111"/>
                <a:gd name="connsiteX2" fmla="*/ 1509224 w 2453899"/>
                <a:gd name="connsiteY2" fmla="*/ 0 h 501111"/>
                <a:gd name="connsiteX3" fmla="*/ 2304804 w 2453899"/>
                <a:gd name="connsiteY3" fmla="*/ 123986 h 501111"/>
                <a:gd name="connsiteX4" fmla="*/ 2453899 w 2453899"/>
                <a:gd name="connsiteY4" fmla="*/ 408122 h 501111"/>
                <a:gd name="connsiteX5" fmla="*/ 2185983 w 2453899"/>
                <a:gd name="connsiteY5" fmla="*/ 470115 h 501111"/>
                <a:gd name="connsiteX6" fmla="*/ 1513668 w 2453899"/>
                <a:gd name="connsiteY6" fmla="*/ 501111 h 501111"/>
                <a:gd name="connsiteX7" fmla="*/ 857573 w 2453899"/>
                <a:gd name="connsiteY7" fmla="*/ 402956 h 501111"/>
                <a:gd name="connsiteX8" fmla="*/ 428787 w 2453899"/>
                <a:gd name="connsiteY8" fmla="*/ 408122 h 501111"/>
                <a:gd name="connsiteX9" fmla="*/ 5166 w 2453899"/>
                <a:gd name="connsiteY9" fmla="*/ 237641 h 501111"/>
                <a:gd name="connsiteX0" fmla="*/ 5166 w 2464953"/>
                <a:gd name="connsiteY0" fmla="*/ 237641 h 501111"/>
                <a:gd name="connsiteX1" fmla="*/ 0 w 2464953"/>
                <a:gd name="connsiteY1" fmla="*/ 98155 h 501111"/>
                <a:gd name="connsiteX2" fmla="*/ 1509224 w 2464953"/>
                <a:gd name="connsiteY2" fmla="*/ 0 h 501111"/>
                <a:gd name="connsiteX3" fmla="*/ 2464953 w 2464953"/>
                <a:gd name="connsiteY3" fmla="*/ 247972 h 501111"/>
                <a:gd name="connsiteX4" fmla="*/ 2453899 w 2464953"/>
                <a:gd name="connsiteY4" fmla="*/ 408122 h 501111"/>
                <a:gd name="connsiteX5" fmla="*/ 2185983 w 2464953"/>
                <a:gd name="connsiteY5" fmla="*/ 470115 h 501111"/>
                <a:gd name="connsiteX6" fmla="*/ 1513668 w 2464953"/>
                <a:gd name="connsiteY6" fmla="*/ 501111 h 501111"/>
                <a:gd name="connsiteX7" fmla="*/ 857573 w 2464953"/>
                <a:gd name="connsiteY7" fmla="*/ 402956 h 501111"/>
                <a:gd name="connsiteX8" fmla="*/ 428787 w 2464953"/>
                <a:gd name="connsiteY8" fmla="*/ 408122 h 501111"/>
                <a:gd name="connsiteX9" fmla="*/ 5166 w 2464953"/>
                <a:gd name="connsiteY9" fmla="*/ 237641 h 501111"/>
                <a:gd name="connsiteX0" fmla="*/ 5166 w 2454621"/>
                <a:gd name="connsiteY0" fmla="*/ 237641 h 501111"/>
                <a:gd name="connsiteX1" fmla="*/ 0 w 2454621"/>
                <a:gd name="connsiteY1" fmla="*/ 98155 h 501111"/>
                <a:gd name="connsiteX2" fmla="*/ 1509224 w 2454621"/>
                <a:gd name="connsiteY2" fmla="*/ 0 h 501111"/>
                <a:gd name="connsiteX3" fmla="*/ 2454621 w 2454621"/>
                <a:gd name="connsiteY3" fmla="*/ 196311 h 501111"/>
                <a:gd name="connsiteX4" fmla="*/ 2453899 w 2454621"/>
                <a:gd name="connsiteY4" fmla="*/ 408122 h 501111"/>
                <a:gd name="connsiteX5" fmla="*/ 2185983 w 2454621"/>
                <a:gd name="connsiteY5" fmla="*/ 470115 h 501111"/>
                <a:gd name="connsiteX6" fmla="*/ 1513668 w 2454621"/>
                <a:gd name="connsiteY6" fmla="*/ 501111 h 501111"/>
                <a:gd name="connsiteX7" fmla="*/ 857573 w 2454621"/>
                <a:gd name="connsiteY7" fmla="*/ 402956 h 501111"/>
                <a:gd name="connsiteX8" fmla="*/ 428787 w 2454621"/>
                <a:gd name="connsiteY8" fmla="*/ 408122 h 501111"/>
                <a:gd name="connsiteX9" fmla="*/ 5166 w 2454621"/>
                <a:gd name="connsiteY9" fmla="*/ 237641 h 501111"/>
                <a:gd name="connsiteX0" fmla="*/ 5166 w 2454621"/>
                <a:gd name="connsiteY0" fmla="*/ 237641 h 501111"/>
                <a:gd name="connsiteX1" fmla="*/ 0 w 2454621"/>
                <a:gd name="connsiteY1" fmla="*/ 98155 h 501111"/>
                <a:gd name="connsiteX2" fmla="*/ 1509224 w 2454621"/>
                <a:gd name="connsiteY2" fmla="*/ 0 h 501111"/>
                <a:gd name="connsiteX3" fmla="*/ 2454621 w 2454621"/>
                <a:gd name="connsiteY3" fmla="*/ 196311 h 501111"/>
                <a:gd name="connsiteX4" fmla="*/ 2355743 w 2454621"/>
                <a:gd name="connsiteY4" fmla="*/ 428786 h 501111"/>
                <a:gd name="connsiteX5" fmla="*/ 2185983 w 2454621"/>
                <a:gd name="connsiteY5" fmla="*/ 470115 h 501111"/>
                <a:gd name="connsiteX6" fmla="*/ 1513668 w 2454621"/>
                <a:gd name="connsiteY6" fmla="*/ 501111 h 501111"/>
                <a:gd name="connsiteX7" fmla="*/ 857573 w 2454621"/>
                <a:gd name="connsiteY7" fmla="*/ 402956 h 501111"/>
                <a:gd name="connsiteX8" fmla="*/ 428787 w 2454621"/>
                <a:gd name="connsiteY8" fmla="*/ 408122 h 501111"/>
                <a:gd name="connsiteX9" fmla="*/ 5166 w 2454621"/>
                <a:gd name="connsiteY9" fmla="*/ 237641 h 501111"/>
                <a:gd name="connsiteX0" fmla="*/ 5166 w 2454621"/>
                <a:gd name="connsiteY0" fmla="*/ 237641 h 501111"/>
                <a:gd name="connsiteX1" fmla="*/ 0 w 2454621"/>
                <a:gd name="connsiteY1" fmla="*/ 98155 h 501111"/>
                <a:gd name="connsiteX2" fmla="*/ 1509224 w 2454621"/>
                <a:gd name="connsiteY2" fmla="*/ 0 h 501111"/>
                <a:gd name="connsiteX3" fmla="*/ 2454621 w 2454621"/>
                <a:gd name="connsiteY3" fmla="*/ 196311 h 501111"/>
                <a:gd name="connsiteX4" fmla="*/ 2355743 w 2454621"/>
                <a:gd name="connsiteY4" fmla="*/ 428786 h 501111"/>
                <a:gd name="connsiteX5" fmla="*/ 2185983 w 2454621"/>
                <a:gd name="connsiteY5" fmla="*/ 470115 h 501111"/>
                <a:gd name="connsiteX6" fmla="*/ 1513668 w 2454621"/>
                <a:gd name="connsiteY6" fmla="*/ 501111 h 501111"/>
                <a:gd name="connsiteX7" fmla="*/ 914401 w 2454621"/>
                <a:gd name="connsiteY7" fmla="*/ 449451 h 501111"/>
                <a:gd name="connsiteX8" fmla="*/ 428787 w 2454621"/>
                <a:gd name="connsiteY8" fmla="*/ 408122 h 501111"/>
                <a:gd name="connsiteX9" fmla="*/ 5166 w 2454621"/>
                <a:gd name="connsiteY9" fmla="*/ 237641 h 501111"/>
                <a:gd name="connsiteX0" fmla="*/ 30997 w 2454621"/>
                <a:gd name="connsiteY0" fmla="*/ 268637 h 501111"/>
                <a:gd name="connsiteX1" fmla="*/ 0 w 2454621"/>
                <a:gd name="connsiteY1" fmla="*/ 98155 h 501111"/>
                <a:gd name="connsiteX2" fmla="*/ 1509224 w 2454621"/>
                <a:gd name="connsiteY2" fmla="*/ 0 h 501111"/>
                <a:gd name="connsiteX3" fmla="*/ 2454621 w 2454621"/>
                <a:gd name="connsiteY3" fmla="*/ 196311 h 501111"/>
                <a:gd name="connsiteX4" fmla="*/ 2355743 w 2454621"/>
                <a:gd name="connsiteY4" fmla="*/ 428786 h 501111"/>
                <a:gd name="connsiteX5" fmla="*/ 2185983 w 2454621"/>
                <a:gd name="connsiteY5" fmla="*/ 470115 h 501111"/>
                <a:gd name="connsiteX6" fmla="*/ 1513668 w 2454621"/>
                <a:gd name="connsiteY6" fmla="*/ 501111 h 501111"/>
                <a:gd name="connsiteX7" fmla="*/ 914401 w 2454621"/>
                <a:gd name="connsiteY7" fmla="*/ 449451 h 501111"/>
                <a:gd name="connsiteX8" fmla="*/ 428787 w 2454621"/>
                <a:gd name="connsiteY8" fmla="*/ 408122 h 501111"/>
                <a:gd name="connsiteX9" fmla="*/ 30997 w 2454621"/>
                <a:gd name="connsiteY9" fmla="*/ 268637 h 501111"/>
                <a:gd name="connsiteX0" fmla="*/ 25831 w 2449455"/>
                <a:gd name="connsiteY0" fmla="*/ 268637 h 501111"/>
                <a:gd name="connsiteX1" fmla="*/ 0 w 2449455"/>
                <a:gd name="connsiteY1" fmla="*/ 25829 h 501111"/>
                <a:gd name="connsiteX2" fmla="*/ 1504058 w 2449455"/>
                <a:gd name="connsiteY2" fmla="*/ 0 h 501111"/>
                <a:gd name="connsiteX3" fmla="*/ 2449455 w 2449455"/>
                <a:gd name="connsiteY3" fmla="*/ 196311 h 501111"/>
                <a:gd name="connsiteX4" fmla="*/ 2350577 w 2449455"/>
                <a:gd name="connsiteY4" fmla="*/ 428786 h 501111"/>
                <a:gd name="connsiteX5" fmla="*/ 2180817 w 2449455"/>
                <a:gd name="connsiteY5" fmla="*/ 470115 h 501111"/>
                <a:gd name="connsiteX6" fmla="*/ 1508502 w 2449455"/>
                <a:gd name="connsiteY6" fmla="*/ 501111 h 501111"/>
                <a:gd name="connsiteX7" fmla="*/ 909235 w 2449455"/>
                <a:gd name="connsiteY7" fmla="*/ 449451 h 501111"/>
                <a:gd name="connsiteX8" fmla="*/ 423621 w 2449455"/>
                <a:gd name="connsiteY8" fmla="*/ 408122 h 501111"/>
                <a:gd name="connsiteX9" fmla="*/ 25831 w 2449455"/>
                <a:gd name="connsiteY9" fmla="*/ 268637 h 50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9455" h="501111">
                  <a:moveTo>
                    <a:pt x="25831" y="268637"/>
                  </a:moveTo>
                  <a:lnTo>
                    <a:pt x="0" y="25829"/>
                  </a:lnTo>
                  <a:lnTo>
                    <a:pt x="1504058" y="0"/>
                  </a:lnTo>
                  <a:lnTo>
                    <a:pt x="2449455" y="196311"/>
                  </a:lnTo>
                  <a:cubicBezTo>
                    <a:pt x="2449214" y="266915"/>
                    <a:pt x="2350818" y="358182"/>
                    <a:pt x="2350577" y="428786"/>
                  </a:cubicBezTo>
                  <a:lnTo>
                    <a:pt x="2180817" y="470115"/>
                  </a:lnTo>
                  <a:lnTo>
                    <a:pt x="1508502" y="501111"/>
                  </a:lnTo>
                  <a:lnTo>
                    <a:pt x="909235" y="449451"/>
                  </a:lnTo>
                  <a:lnTo>
                    <a:pt x="423621" y="408122"/>
                  </a:lnTo>
                  <a:lnTo>
                    <a:pt x="25831" y="268637"/>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Hexagon 18">
              <a:extLst>
                <a:ext uri="{FF2B5EF4-FFF2-40B4-BE49-F238E27FC236}">
                  <a16:creationId xmlns:a16="http://schemas.microsoft.com/office/drawing/2014/main" id="{030F4004-4C49-114D-A122-43D90F41C43B}"/>
                </a:ext>
              </a:extLst>
            </p:cNvPr>
            <p:cNvSpPr/>
            <p:nvPr/>
          </p:nvSpPr>
          <p:spPr>
            <a:xfrm>
              <a:off x="585066" y="2037807"/>
              <a:ext cx="2448733" cy="501111"/>
            </a:xfrm>
            <a:custGeom>
              <a:avLst/>
              <a:gdLst>
                <a:gd name="connsiteX0" fmla="*/ 0 w 2449454"/>
                <a:gd name="connsiteY0" fmla="*/ 154983 h 309966"/>
                <a:gd name="connsiteX1" fmla="*/ 77492 w 2449454"/>
                <a:gd name="connsiteY1" fmla="*/ 0 h 309966"/>
                <a:gd name="connsiteX2" fmla="*/ 2371963 w 2449454"/>
                <a:gd name="connsiteY2" fmla="*/ 0 h 309966"/>
                <a:gd name="connsiteX3" fmla="*/ 2449454 w 2449454"/>
                <a:gd name="connsiteY3" fmla="*/ 154983 h 309966"/>
                <a:gd name="connsiteX4" fmla="*/ 2371963 w 2449454"/>
                <a:gd name="connsiteY4" fmla="*/ 309966 h 309966"/>
                <a:gd name="connsiteX5" fmla="*/ 77492 w 2449454"/>
                <a:gd name="connsiteY5" fmla="*/ 309966 h 309966"/>
                <a:gd name="connsiteX6" fmla="*/ 0 w 2449454"/>
                <a:gd name="connsiteY6" fmla="*/ 154983 h 309966"/>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134322 w 2449454"/>
                <a:gd name="connsiteY4" fmla="*/ 563105 h 563105"/>
                <a:gd name="connsiteX5" fmla="*/ 77492 w 2449454"/>
                <a:gd name="connsiteY5" fmla="*/ 309966 h 563105"/>
                <a:gd name="connsiteX6" fmla="*/ 0 w 2449454"/>
                <a:gd name="connsiteY6" fmla="*/ 154983 h 563105"/>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293750 w 2449454"/>
                <a:gd name="connsiteY4" fmla="*/ 356461 h 563105"/>
                <a:gd name="connsiteX5" fmla="*/ 2134322 w 2449454"/>
                <a:gd name="connsiteY5" fmla="*/ 563105 h 563105"/>
                <a:gd name="connsiteX6" fmla="*/ 77492 w 2449454"/>
                <a:gd name="connsiteY6" fmla="*/ 309966 h 563105"/>
                <a:gd name="connsiteX7" fmla="*/ 0 w 2449454"/>
                <a:gd name="connsiteY7" fmla="*/ 154983 h 563105"/>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402238 w 2449454"/>
                <a:gd name="connsiteY4" fmla="*/ 501112 h 563105"/>
                <a:gd name="connsiteX5" fmla="*/ 2134322 w 2449454"/>
                <a:gd name="connsiteY5" fmla="*/ 563105 h 563105"/>
                <a:gd name="connsiteX6" fmla="*/ 77492 w 2449454"/>
                <a:gd name="connsiteY6" fmla="*/ 309966 h 563105"/>
                <a:gd name="connsiteX7" fmla="*/ 0 w 2449454"/>
                <a:gd name="connsiteY7" fmla="*/ 154983 h 563105"/>
                <a:gd name="connsiteX0" fmla="*/ 0 w 2402238"/>
                <a:gd name="connsiteY0" fmla="*/ 154983 h 563105"/>
                <a:gd name="connsiteX1" fmla="*/ 77492 w 2402238"/>
                <a:gd name="connsiteY1" fmla="*/ 0 h 563105"/>
                <a:gd name="connsiteX2" fmla="*/ 2371963 w 2402238"/>
                <a:gd name="connsiteY2" fmla="*/ 0 h 563105"/>
                <a:gd name="connsiteX3" fmla="*/ 2253143 w 2402238"/>
                <a:gd name="connsiteY3" fmla="*/ 216976 h 563105"/>
                <a:gd name="connsiteX4" fmla="*/ 2402238 w 2402238"/>
                <a:gd name="connsiteY4" fmla="*/ 501112 h 563105"/>
                <a:gd name="connsiteX5" fmla="*/ 2134322 w 2402238"/>
                <a:gd name="connsiteY5" fmla="*/ 563105 h 563105"/>
                <a:gd name="connsiteX6" fmla="*/ 77492 w 2402238"/>
                <a:gd name="connsiteY6" fmla="*/ 309966 h 563105"/>
                <a:gd name="connsiteX7" fmla="*/ 0 w 2402238"/>
                <a:gd name="connsiteY7" fmla="*/ 154983 h 563105"/>
                <a:gd name="connsiteX0" fmla="*/ 0 w 2402238"/>
                <a:gd name="connsiteY0" fmla="*/ 154983 h 563105"/>
                <a:gd name="connsiteX1" fmla="*/ 77492 w 2402238"/>
                <a:gd name="connsiteY1" fmla="*/ 0 h 563105"/>
                <a:gd name="connsiteX2" fmla="*/ 1457563 w 2402238"/>
                <a:gd name="connsiteY2" fmla="*/ 92990 h 563105"/>
                <a:gd name="connsiteX3" fmla="*/ 2253143 w 2402238"/>
                <a:gd name="connsiteY3" fmla="*/ 216976 h 563105"/>
                <a:gd name="connsiteX4" fmla="*/ 2402238 w 2402238"/>
                <a:gd name="connsiteY4" fmla="*/ 501112 h 563105"/>
                <a:gd name="connsiteX5" fmla="*/ 2134322 w 2402238"/>
                <a:gd name="connsiteY5" fmla="*/ 563105 h 563105"/>
                <a:gd name="connsiteX6" fmla="*/ 77492 w 2402238"/>
                <a:gd name="connsiteY6" fmla="*/ 309966 h 563105"/>
                <a:gd name="connsiteX7" fmla="*/ 0 w 2402238"/>
                <a:gd name="connsiteY7" fmla="*/ 154983 h 563105"/>
                <a:gd name="connsiteX0" fmla="*/ 0 w 2402238"/>
                <a:gd name="connsiteY0" fmla="*/ 154983 h 666427"/>
                <a:gd name="connsiteX1" fmla="*/ 77492 w 2402238"/>
                <a:gd name="connsiteY1" fmla="*/ 0 h 666427"/>
                <a:gd name="connsiteX2" fmla="*/ 1457563 w 2402238"/>
                <a:gd name="connsiteY2" fmla="*/ 92990 h 666427"/>
                <a:gd name="connsiteX3" fmla="*/ 2253143 w 2402238"/>
                <a:gd name="connsiteY3" fmla="*/ 216976 h 666427"/>
                <a:gd name="connsiteX4" fmla="*/ 2402238 w 2402238"/>
                <a:gd name="connsiteY4" fmla="*/ 501112 h 666427"/>
                <a:gd name="connsiteX5" fmla="*/ 2134322 w 2402238"/>
                <a:gd name="connsiteY5" fmla="*/ 563105 h 666427"/>
                <a:gd name="connsiteX6" fmla="*/ 2257587 w 2402238"/>
                <a:gd name="connsiteY6" fmla="*/ 666427 h 666427"/>
                <a:gd name="connsiteX7" fmla="*/ 0 w 2402238"/>
                <a:gd name="connsiteY7" fmla="*/ 154983 h 666427"/>
                <a:gd name="connsiteX0" fmla="*/ 0 w 2402238"/>
                <a:gd name="connsiteY0" fmla="*/ 154983 h 738752"/>
                <a:gd name="connsiteX1" fmla="*/ 77492 w 2402238"/>
                <a:gd name="connsiteY1" fmla="*/ 0 h 738752"/>
                <a:gd name="connsiteX2" fmla="*/ 1457563 w 2402238"/>
                <a:gd name="connsiteY2" fmla="*/ 92990 h 738752"/>
                <a:gd name="connsiteX3" fmla="*/ 2253143 w 2402238"/>
                <a:gd name="connsiteY3" fmla="*/ 216976 h 738752"/>
                <a:gd name="connsiteX4" fmla="*/ 2402238 w 2402238"/>
                <a:gd name="connsiteY4" fmla="*/ 501112 h 738752"/>
                <a:gd name="connsiteX5" fmla="*/ 2134322 w 2402238"/>
                <a:gd name="connsiteY5" fmla="*/ 563105 h 738752"/>
                <a:gd name="connsiteX6" fmla="*/ 1172705 w 2402238"/>
                <a:gd name="connsiteY6" fmla="*/ 738752 h 738752"/>
                <a:gd name="connsiteX7" fmla="*/ 0 w 2402238"/>
                <a:gd name="connsiteY7" fmla="*/ 154983 h 738752"/>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0 w 2402238"/>
                <a:gd name="connsiteY7"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78238 w 2402238"/>
                <a:gd name="connsiteY7" fmla="*/ 418454 h 594101"/>
                <a:gd name="connsiteX8" fmla="*/ 0 w 2402238"/>
                <a:gd name="connsiteY8"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0 w 2402238"/>
                <a:gd name="connsiteY8"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366794 w 2402238"/>
                <a:gd name="connsiteY8" fmla="*/ 304800 h 594101"/>
                <a:gd name="connsiteX9" fmla="*/ 0 w 2402238"/>
                <a:gd name="connsiteY9"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377126 w 2402238"/>
                <a:gd name="connsiteY8" fmla="*/ 501112 h 594101"/>
                <a:gd name="connsiteX9" fmla="*/ 0 w 2402238"/>
                <a:gd name="connsiteY9" fmla="*/ 154983 h 594101"/>
                <a:gd name="connsiteX0" fmla="*/ 0 w 2448733"/>
                <a:gd name="connsiteY0" fmla="*/ 330631 h 594101"/>
                <a:gd name="connsiteX1" fmla="*/ 123987 w 2448733"/>
                <a:gd name="connsiteY1" fmla="*/ 0 h 594101"/>
                <a:gd name="connsiteX2" fmla="*/ 1504058 w 2448733"/>
                <a:gd name="connsiteY2" fmla="*/ 92990 h 594101"/>
                <a:gd name="connsiteX3" fmla="*/ 2299638 w 2448733"/>
                <a:gd name="connsiteY3" fmla="*/ 216976 h 594101"/>
                <a:gd name="connsiteX4" fmla="*/ 2448733 w 2448733"/>
                <a:gd name="connsiteY4" fmla="*/ 501112 h 594101"/>
                <a:gd name="connsiteX5" fmla="*/ 2180817 w 2448733"/>
                <a:gd name="connsiteY5" fmla="*/ 563105 h 594101"/>
                <a:gd name="connsiteX6" fmla="*/ 1508502 w 2448733"/>
                <a:gd name="connsiteY6" fmla="*/ 594101 h 594101"/>
                <a:gd name="connsiteX7" fmla="*/ 852407 w 2448733"/>
                <a:gd name="connsiteY7" fmla="*/ 495946 h 594101"/>
                <a:gd name="connsiteX8" fmla="*/ 423621 w 2448733"/>
                <a:gd name="connsiteY8" fmla="*/ 501112 h 594101"/>
                <a:gd name="connsiteX9" fmla="*/ 0 w 2448733"/>
                <a:gd name="connsiteY9" fmla="*/ 330631 h 594101"/>
                <a:gd name="connsiteX0" fmla="*/ 0 w 2448733"/>
                <a:gd name="connsiteY0" fmla="*/ 237641 h 501111"/>
                <a:gd name="connsiteX1" fmla="*/ 692258 w 2448733"/>
                <a:gd name="connsiteY1" fmla="*/ 15498 h 501111"/>
                <a:gd name="connsiteX2" fmla="*/ 1504058 w 2448733"/>
                <a:gd name="connsiteY2" fmla="*/ 0 h 501111"/>
                <a:gd name="connsiteX3" fmla="*/ 2299638 w 2448733"/>
                <a:gd name="connsiteY3" fmla="*/ 123986 h 501111"/>
                <a:gd name="connsiteX4" fmla="*/ 2448733 w 2448733"/>
                <a:gd name="connsiteY4" fmla="*/ 408122 h 501111"/>
                <a:gd name="connsiteX5" fmla="*/ 2180817 w 2448733"/>
                <a:gd name="connsiteY5" fmla="*/ 470115 h 501111"/>
                <a:gd name="connsiteX6" fmla="*/ 1508502 w 2448733"/>
                <a:gd name="connsiteY6" fmla="*/ 501111 h 501111"/>
                <a:gd name="connsiteX7" fmla="*/ 852407 w 2448733"/>
                <a:gd name="connsiteY7" fmla="*/ 402956 h 501111"/>
                <a:gd name="connsiteX8" fmla="*/ 423621 w 2448733"/>
                <a:gd name="connsiteY8" fmla="*/ 408122 h 501111"/>
                <a:gd name="connsiteX9" fmla="*/ 0 w 2448733"/>
                <a:gd name="connsiteY9" fmla="*/ 237641 h 50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8733" h="501111">
                  <a:moveTo>
                    <a:pt x="0" y="237641"/>
                  </a:moveTo>
                  <a:lnTo>
                    <a:pt x="692258" y="15498"/>
                  </a:lnTo>
                  <a:lnTo>
                    <a:pt x="1504058" y="0"/>
                  </a:lnTo>
                  <a:lnTo>
                    <a:pt x="2299638" y="123986"/>
                  </a:lnTo>
                  <a:lnTo>
                    <a:pt x="2448733" y="408122"/>
                  </a:lnTo>
                  <a:lnTo>
                    <a:pt x="2180817" y="470115"/>
                  </a:lnTo>
                  <a:lnTo>
                    <a:pt x="1508502" y="501111"/>
                  </a:lnTo>
                  <a:lnTo>
                    <a:pt x="852407" y="402956"/>
                  </a:lnTo>
                  <a:lnTo>
                    <a:pt x="423621" y="408122"/>
                  </a:lnTo>
                  <a:lnTo>
                    <a:pt x="0" y="2376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Graphic 10">
            <a:extLst>
              <a:ext uri="{FF2B5EF4-FFF2-40B4-BE49-F238E27FC236}">
                <a16:creationId xmlns:a16="http://schemas.microsoft.com/office/drawing/2014/main" id="{A8C57B42-1239-E149-B9C4-B9783C08645C}"/>
              </a:ext>
            </a:extLst>
          </p:cNvPr>
          <p:cNvSpPr/>
          <p:nvPr/>
        </p:nvSpPr>
        <p:spPr>
          <a:xfrm>
            <a:off x="683146" y="2833390"/>
            <a:ext cx="1289587" cy="735047"/>
          </a:xfrm>
          <a:custGeom>
            <a:avLst/>
            <a:gdLst>
              <a:gd name="connsiteX0" fmla="*/ 2109339 w 2475517"/>
              <a:gd name="connsiteY0" fmla="*/ 1789 h 1411012"/>
              <a:gd name="connsiteX1" fmla="*/ 2097623 w 2475517"/>
              <a:gd name="connsiteY1" fmla="*/ 169 h 1411012"/>
              <a:gd name="connsiteX2" fmla="*/ 2027614 w 2475517"/>
              <a:gd name="connsiteY2" fmla="*/ 249820 h 1411012"/>
              <a:gd name="connsiteX3" fmla="*/ 1810349 w 2475517"/>
              <a:gd name="connsiteY3" fmla="*/ 446320 h 1411012"/>
              <a:gd name="connsiteX4" fmla="*/ 1794442 w 2475517"/>
              <a:gd name="connsiteY4" fmla="*/ 447273 h 1411012"/>
              <a:gd name="connsiteX5" fmla="*/ 1254565 w 2475517"/>
              <a:gd name="connsiteY5" fmla="*/ 424699 h 1411012"/>
              <a:gd name="connsiteX6" fmla="*/ 876137 w 2475517"/>
              <a:gd name="connsiteY6" fmla="*/ 533569 h 1411012"/>
              <a:gd name="connsiteX7" fmla="*/ 704687 w 2475517"/>
              <a:gd name="connsiteY7" fmla="*/ 611674 h 1411012"/>
              <a:gd name="connsiteX8" fmla="*/ 701925 w 2475517"/>
              <a:gd name="connsiteY8" fmla="*/ 613198 h 1411012"/>
              <a:gd name="connsiteX9" fmla="*/ 711450 w 2475517"/>
              <a:gd name="connsiteY9" fmla="*/ 585385 h 1411012"/>
              <a:gd name="connsiteX10" fmla="*/ 730500 w 2475517"/>
              <a:gd name="connsiteY10" fmla="*/ 539380 h 1411012"/>
              <a:gd name="connsiteX11" fmla="*/ 767362 w 2475517"/>
              <a:gd name="connsiteY11" fmla="*/ 506328 h 1411012"/>
              <a:gd name="connsiteX12" fmla="*/ 830989 w 2475517"/>
              <a:gd name="connsiteY12" fmla="*/ 446892 h 1411012"/>
              <a:gd name="connsiteX13" fmla="*/ 864326 w 2475517"/>
              <a:gd name="connsiteY13" fmla="*/ 418317 h 1411012"/>
              <a:gd name="connsiteX14" fmla="*/ 886234 w 2475517"/>
              <a:gd name="connsiteY14" fmla="*/ 378217 h 1411012"/>
              <a:gd name="connsiteX15" fmla="*/ 914809 w 2475517"/>
              <a:gd name="connsiteY15" fmla="*/ 354595 h 1411012"/>
              <a:gd name="connsiteX16" fmla="*/ 944717 w 2475517"/>
              <a:gd name="connsiteY16" fmla="*/ 334592 h 1411012"/>
              <a:gd name="connsiteX17" fmla="*/ 942241 w 2475517"/>
              <a:gd name="connsiteY17" fmla="*/ 332306 h 1411012"/>
              <a:gd name="connsiteX18" fmla="*/ 773458 w 2475517"/>
              <a:gd name="connsiteY18" fmla="*/ 354595 h 1411012"/>
              <a:gd name="connsiteX19" fmla="*/ 571623 w 2475517"/>
              <a:gd name="connsiteY19" fmla="*/ 499851 h 1411012"/>
              <a:gd name="connsiteX20" fmla="*/ 505805 w 2475517"/>
              <a:gd name="connsiteY20" fmla="*/ 716545 h 1411012"/>
              <a:gd name="connsiteX21" fmla="*/ 414460 w 2475517"/>
              <a:gd name="connsiteY21" fmla="*/ 754645 h 1411012"/>
              <a:gd name="connsiteX22" fmla="*/ 414460 w 2475517"/>
              <a:gd name="connsiteY22" fmla="*/ 754645 h 1411012"/>
              <a:gd name="connsiteX23" fmla="*/ 249392 w 2475517"/>
              <a:gd name="connsiteY23" fmla="*/ 714163 h 1411012"/>
              <a:gd name="connsiteX24" fmla="*/ 185098 w 2475517"/>
              <a:gd name="connsiteY24" fmla="*/ 724736 h 1411012"/>
              <a:gd name="connsiteX25" fmla="*/ 131092 w 2475517"/>
              <a:gd name="connsiteY25" fmla="*/ 726165 h 1411012"/>
              <a:gd name="connsiteX26" fmla="*/ 113851 w 2475517"/>
              <a:gd name="connsiteY26" fmla="*/ 750358 h 1411012"/>
              <a:gd name="connsiteX27" fmla="*/ 101945 w 2475517"/>
              <a:gd name="connsiteY27" fmla="*/ 758359 h 1411012"/>
              <a:gd name="connsiteX28" fmla="*/ 13553 w 2475517"/>
              <a:gd name="connsiteY28" fmla="*/ 791316 h 1411012"/>
              <a:gd name="connsiteX29" fmla="*/ 4028 w 2475517"/>
              <a:gd name="connsiteY29" fmla="*/ 799698 h 1411012"/>
              <a:gd name="connsiteX30" fmla="*/ 28 w 2475517"/>
              <a:gd name="connsiteY30" fmla="*/ 805699 h 1411012"/>
              <a:gd name="connsiteX31" fmla="*/ 1552 w 2475517"/>
              <a:gd name="connsiteY31" fmla="*/ 817319 h 1411012"/>
              <a:gd name="connsiteX32" fmla="*/ 14125 w 2475517"/>
              <a:gd name="connsiteY32" fmla="*/ 844465 h 1411012"/>
              <a:gd name="connsiteX33" fmla="*/ 32413 w 2475517"/>
              <a:gd name="connsiteY33" fmla="*/ 861229 h 1411012"/>
              <a:gd name="connsiteX34" fmla="*/ 33651 w 2475517"/>
              <a:gd name="connsiteY34" fmla="*/ 864277 h 1411012"/>
              <a:gd name="connsiteX35" fmla="*/ 45271 w 2475517"/>
              <a:gd name="connsiteY35" fmla="*/ 899425 h 1411012"/>
              <a:gd name="connsiteX36" fmla="*/ 49177 w 2475517"/>
              <a:gd name="connsiteY36" fmla="*/ 940096 h 1411012"/>
              <a:gd name="connsiteX37" fmla="*/ 49177 w 2475517"/>
              <a:gd name="connsiteY37" fmla="*/ 970957 h 1411012"/>
              <a:gd name="connsiteX38" fmla="*/ 49177 w 2475517"/>
              <a:gd name="connsiteY38" fmla="*/ 970957 h 1411012"/>
              <a:gd name="connsiteX39" fmla="*/ 47748 w 2475517"/>
              <a:gd name="connsiteY39" fmla="*/ 902187 h 1411012"/>
              <a:gd name="connsiteX40" fmla="*/ 38223 w 2475517"/>
              <a:gd name="connsiteY40" fmla="*/ 868564 h 1411012"/>
              <a:gd name="connsiteX41" fmla="*/ 36794 w 2475517"/>
              <a:gd name="connsiteY41" fmla="*/ 864944 h 1411012"/>
              <a:gd name="connsiteX42" fmla="*/ 48129 w 2475517"/>
              <a:gd name="connsiteY42" fmla="*/ 874469 h 1411012"/>
              <a:gd name="connsiteX43" fmla="*/ 56320 w 2475517"/>
              <a:gd name="connsiteY43" fmla="*/ 906949 h 1411012"/>
              <a:gd name="connsiteX44" fmla="*/ 55368 w 2475517"/>
              <a:gd name="connsiteY44" fmla="*/ 1000294 h 1411012"/>
              <a:gd name="connsiteX45" fmla="*/ 56797 w 2475517"/>
              <a:gd name="connsiteY45" fmla="*/ 994389 h 1411012"/>
              <a:gd name="connsiteX46" fmla="*/ 58225 w 2475517"/>
              <a:gd name="connsiteY46" fmla="*/ 981435 h 1411012"/>
              <a:gd name="connsiteX47" fmla="*/ 60226 w 2475517"/>
              <a:gd name="connsiteY47" fmla="*/ 954003 h 1411012"/>
              <a:gd name="connsiteX48" fmla="*/ 60226 w 2475517"/>
              <a:gd name="connsiteY48" fmla="*/ 907426 h 1411012"/>
              <a:gd name="connsiteX49" fmla="*/ 54415 w 2475517"/>
              <a:gd name="connsiteY49" fmla="*/ 880279 h 1411012"/>
              <a:gd name="connsiteX50" fmla="*/ 58035 w 2475517"/>
              <a:gd name="connsiteY50" fmla="*/ 883327 h 1411012"/>
              <a:gd name="connsiteX51" fmla="*/ 69751 w 2475517"/>
              <a:gd name="connsiteY51" fmla="*/ 892186 h 1411012"/>
              <a:gd name="connsiteX52" fmla="*/ 87658 w 2475517"/>
              <a:gd name="connsiteY52" fmla="*/ 946383 h 1411012"/>
              <a:gd name="connsiteX53" fmla="*/ 97183 w 2475517"/>
              <a:gd name="connsiteY53" fmla="*/ 980578 h 1411012"/>
              <a:gd name="connsiteX54" fmla="*/ 72703 w 2475517"/>
              <a:gd name="connsiteY54" fmla="*/ 894281 h 1411012"/>
              <a:gd name="connsiteX55" fmla="*/ 125948 w 2475517"/>
              <a:gd name="connsiteY55" fmla="*/ 934953 h 1411012"/>
              <a:gd name="connsiteX56" fmla="*/ 135473 w 2475517"/>
              <a:gd name="connsiteY56" fmla="*/ 955908 h 1411012"/>
              <a:gd name="connsiteX57" fmla="*/ 149094 w 2475517"/>
              <a:gd name="connsiteY57" fmla="*/ 987817 h 1411012"/>
              <a:gd name="connsiteX58" fmla="*/ 149094 w 2475517"/>
              <a:gd name="connsiteY58" fmla="*/ 987817 h 1411012"/>
              <a:gd name="connsiteX59" fmla="*/ 129377 w 2475517"/>
              <a:gd name="connsiteY59" fmla="*/ 937620 h 1411012"/>
              <a:gd name="connsiteX60" fmla="*/ 161762 w 2475517"/>
              <a:gd name="connsiteY60" fmla="*/ 962194 h 1411012"/>
              <a:gd name="connsiteX61" fmla="*/ 191385 w 2475517"/>
              <a:gd name="connsiteY61" fmla="*/ 976291 h 1411012"/>
              <a:gd name="connsiteX62" fmla="*/ 347309 w 2475517"/>
              <a:gd name="connsiteY62" fmla="*/ 1009915 h 1411012"/>
              <a:gd name="connsiteX63" fmla="*/ 352929 w 2475517"/>
              <a:gd name="connsiteY63" fmla="*/ 1011534 h 1411012"/>
              <a:gd name="connsiteX64" fmla="*/ 416270 w 2475517"/>
              <a:gd name="connsiteY64" fmla="*/ 1041157 h 1411012"/>
              <a:gd name="connsiteX65" fmla="*/ 482945 w 2475517"/>
              <a:gd name="connsiteY65" fmla="*/ 1072113 h 1411012"/>
              <a:gd name="connsiteX66" fmla="*/ 493613 w 2475517"/>
              <a:gd name="connsiteY66" fmla="*/ 1074970 h 1411012"/>
              <a:gd name="connsiteX67" fmla="*/ 505900 w 2475517"/>
              <a:gd name="connsiteY67" fmla="*/ 1076494 h 1411012"/>
              <a:gd name="connsiteX68" fmla="*/ 557716 w 2475517"/>
              <a:gd name="connsiteY68" fmla="*/ 1149932 h 1411012"/>
              <a:gd name="connsiteX69" fmla="*/ 620200 w 2475517"/>
              <a:gd name="connsiteY69" fmla="*/ 1249183 h 1411012"/>
              <a:gd name="connsiteX70" fmla="*/ 807843 w 2475517"/>
              <a:gd name="connsiteY70" fmla="*/ 1341289 h 1411012"/>
              <a:gd name="connsiteX71" fmla="*/ 873661 w 2475517"/>
              <a:gd name="connsiteY71" fmla="*/ 1366245 h 1411012"/>
              <a:gd name="connsiteX72" fmla="*/ 973387 w 2475517"/>
              <a:gd name="connsiteY72" fmla="*/ 1398249 h 1411012"/>
              <a:gd name="connsiteX73" fmla="*/ 1018155 w 2475517"/>
              <a:gd name="connsiteY73" fmla="*/ 1411012 h 1411012"/>
              <a:gd name="connsiteX74" fmla="*/ 1018155 w 2475517"/>
              <a:gd name="connsiteY74" fmla="*/ 1411012 h 1411012"/>
              <a:gd name="connsiteX75" fmla="*/ 1018155 w 2475517"/>
              <a:gd name="connsiteY75" fmla="*/ 1391962 h 1411012"/>
              <a:gd name="connsiteX76" fmla="*/ 978626 w 2475517"/>
              <a:gd name="connsiteY76" fmla="*/ 1343385 h 1411012"/>
              <a:gd name="connsiteX77" fmla="*/ 949099 w 2475517"/>
              <a:gd name="connsiteY77" fmla="*/ 1307190 h 1411012"/>
              <a:gd name="connsiteX78" fmla="*/ 920524 w 2475517"/>
              <a:gd name="connsiteY78" fmla="*/ 1281663 h 1411012"/>
              <a:gd name="connsiteX79" fmla="*/ 877375 w 2475517"/>
              <a:gd name="connsiteY79" fmla="*/ 1229180 h 1411012"/>
              <a:gd name="connsiteX80" fmla="*/ 864136 w 2475517"/>
              <a:gd name="connsiteY80" fmla="*/ 1219655 h 1411012"/>
              <a:gd name="connsiteX81" fmla="*/ 850991 w 2475517"/>
              <a:gd name="connsiteY81" fmla="*/ 1219655 h 1411012"/>
              <a:gd name="connsiteX82" fmla="*/ 841466 w 2475517"/>
              <a:gd name="connsiteY82" fmla="*/ 1221274 h 1411012"/>
              <a:gd name="connsiteX83" fmla="*/ 838513 w 2475517"/>
              <a:gd name="connsiteY83" fmla="*/ 1219084 h 1411012"/>
              <a:gd name="connsiteX84" fmla="*/ 803176 w 2475517"/>
              <a:gd name="connsiteY84" fmla="*/ 1157838 h 1411012"/>
              <a:gd name="connsiteX85" fmla="*/ 723070 w 2475517"/>
              <a:gd name="connsiteY85" fmla="*/ 1103545 h 1411012"/>
              <a:gd name="connsiteX86" fmla="*/ 736691 w 2475517"/>
              <a:gd name="connsiteY86" fmla="*/ 1101259 h 1411012"/>
              <a:gd name="connsiteX87" fmla="*/ 736691 w 2475517"/>
              <a:gd name="connsiteY87" fmla="*/ 1101259 h 1411012"/>
              <a:gd name="connsiteX88" fmla="*/ 993866 w 2475517"/>
              <a:gd name="connsiteY88" fmla="*/ 1047443 h 1411012"/>
              <a:gd name="connsiteX89" fmla="*/ 1374390 w 2475517"/>
              <a:gd name="connsiteY89" fmla="*/ 864087 h 1411012"/>
              <a:gd name="connsiteX90" fmla="*/ 1593465 w 2475517"/>
              <a:gd name="connsiteY90" fmla="*/ 732166 h 1411012"/>
              <a:gd name="connsiteX91" fmla="*/ 1861498 w 2475517"/>
              <a:gd name="connsiteY91" fmla="*/ 610627 h 1411012"/>
              <a:gd name="connsiteX92" fmla="*/ 1947223 w 2475517"/>
              <a:gd name="connsiteY92" fmla="*/ 575670 h 1411012"/>
              <a:gd name="connsiteX93" fmla="*/ 2196683 w 2475517"/>
              <a:gd name="connsiteY93" fmla="*/ 509852 h 1411012"/>
              <a:gd name="connsiteX94" fmla="*/ 2466145 w 2475517"/>
              <a:gd name="connsiteY94" fmla="*/ 485373 h 1411012"/>
              <a:gd name="connsiteX95" fmla="*/ 2466907 w 2475517"/>
              <a:gd name="connsiteY95" fmla="*/ 459179 h 1411012"/>
              <a:gd name="connsiteX96" fmla="*/ 2447191 w 2475517"/>
              <a:gd name="connsiteY96" fmla="*/ 455274 h 1411012"/>
              <a:gd name="connsiteX97" fmla="*/ 2425855 w 2475517"/>
              <a:gd name="connsiteY97" fmla="*/ 450892 h 1411012"/>
              <a:gd name="connsiteX98" fmla="*/ 2413186 w 2475517"/>
              <a:gd name="connsiteY98" fmla="*/ 441367 h 1411012"/>
              <a:gd name="connsiteX99" fmla="*/ 2452620 w 2475517"/>
              <a:gd name="connsiteY99" fmla="*/ 415555 h 1411012"/>
              <a:gd name="connsiteX100" fmla="*/ 2441857 w 2475517"/>
              <a:gd name="connsiteY100" fmla="*/ 407363 h 1411012"/>
              <a:gd name="connsiteX101" fmla="*/ 2403757 w 2475517"/>
              <a:gd name="connsiteY101" fmla="*/ 404791 h 1411012"/>
              <a:gd name="connsiteX102" fmla="*/ 2421759 w 2475517"/>
              <a:gd name="connsiteY102" fmla="*/ 371359 h 1411012"/>
              <a:gd name="connsiteX103" fmla="*/ 2420616 w 2475517"/>
              <a:gd name="connsiteY103" fmla="*/ 370692 h 1411012"/>
              <a:gd name="connsiteX104" fmla="*/ 2399947 w 2475517"/>
              <a:gd name="connsiteY104" fmla="*/ 369263 h 1411012"/>
              <a:gd name="connsiteX105" fmla="*/ 2379563 w 2475517"/>
              <a:gd name="connsiteY105" fmla="*/ 367930 h 1411012"/>
              <a:gd name="connsiteX106" fmla="*/ 2378611 w 2475517"/>
              <a:gd name="connsiteY106" fmla="*/ 367358 h 1411012"/>
              <a:gd name="connsiteX107" fmla="*/ 2400328 w 2475517"/>
              <a:gd name="connsiteY107" fmla="*/ 346308 h 1411012"/>
              <a:gd name="connsiteX108" fmla="*/ 2398327 w 2475517"/>
              <a:gd name="connsiteY108" fmla="*/ 343927 h 1411012"/>
              <a:gd name="connsiteX109" fmla="*/ 2350702 w 2475517"/>
              <a:gd name="connsiteY109" fmla="*/ 349356 h 1411012"/>
              <a:gd name="connsiteX110" fmla="*/ 2342892 w 2475517"/>
              <a:gd name="connsiteY110" fmla="*/ 347165 h 1411012"/>
              <a:gd name="connsiteX111" fmla="*/ 2332033 w 2475517"/>
              <a:gd name="connsiteY111" fmla="*/ 335068 h 1411012"/>
              <a:gd name="connsiteX112" fmla="*/ 2385754 w 2475517"/>
              <a:gd name="connsiteY112" fmla="*/ 261631 h 1411012"/>
              <a:gd name="connsiteX113" fmla="*/ 2381945 w 2475517"/>
              <a:gd name="connsiteY113" fmla="*/ 258297 h 1411012"/>
              <a:gd name="connsiteX114" fmla="*/ 2292886 w 2475517"/>
              <a:gd name="connsiteY114" fmla="*/ 286205 h 1411012"/>
              <a:gd name="connsiteX115" fmla="*/ 2139438 w 2475517"/>
              <a:gd name="connsiteY115" fmla="*/ 357357 h 1411012"/>
              <a:gd name="connsiteX116" fmla="*/ 2265073 w 2475517"/>
              <a:gd name="connsiteY116" fmla="*/ 157332 h 1411012"/>
              <a:gd name="connsiteX117" fmla="*/ 2263168 w 2475517"/>
              <a:gd name="connsiteY117" fmla="*/ 64939 h 1411012"/>
              <a:gd name="connsiteX118" fmla="*/ 2259453 w 2475517"/>
              <a:gd name="connsiteY118" fmla="*/ 64939 h 1411012"/>
              <a:gd name="connsiteX119" fmla="*/ 2233831 w 2475517"/>
              <a:gd name="connsiteY119" fmla="*/ 124280 h 1411012"/>
              <a:gd name="connsiteX120" fmla="*/ 2233164 w 2475517"/>
              <a:gd name="connsiteY120" fmla="*/ 124280 h 1411012"/>
              <a:gd name="connsiteX121" fmla="*/ 2228878 w 2475517"/>
              <a:gd name="connsiteY121" fmla="*/ 79227 h 1411012"/>
              <a:gd name="connsiteX122" fmla="*/ 2228306 w 2475517"/>
              <a:gd name="connsiteY122" fmla="*/ 79227 h 1411012"/>
              <a:gd name="connsiteX123" fmla="*/ 2212018 w 2475517"/>
              <a:gd name="connsiteY123" fmla="*/ 93038 h 1411012"/>
              <a:gd name="connsiteX124" fmla="*/ 2199826 w 2475517"/>
              <a:gd name="connsiteY124" fmla="*/ 108278 h 1411012"/>
              <a:gd name="connsiteX125" fmla="*/ 2199826 w 2475517"/>
              <a:gd name="connsiteY125" fmla="*/ 108278 h 1411012"/>
              <a:gd name="connsiteX126" fmla="*/ 2195731 w 2475517"/>
              <a:gd name="connsiteY126" fmla="*/ 51128 h 1411012"/>
              <a:gd name="connsiteX127" fmla="*/ 2194302 w 2475517"/>
              <a:gd name="connsiteY127" fmla="*/ 51128 h 1411012"/>
              <a:gd name="connsiteX128" fmla="*/ 2173442 w 2475517"/>
              <a:gd name="connsiteY128" fmla="*/ 88276 h 1411012"/>
              <a:gd name="connsiteX129" fmla="*/ 2173442 w 2475517"/>
              <a:gd name="connsiteY129" fmla="*/ 88276 h 1411012"/>
              <a:gd name="connsiteX130" fmla="*/ 2156392 w 2475517"/>
              <a:gd name="connsiteY130" fmla="*/ 28173 h 1411012"/>
              <a:gd name="connsiteX131" fmla="*/ 2155821 w 2475517"/>
              <a:gd name="connsiteY131" fmla="*/ 28173 h 1411012"/>
              <a:gd name="connsiteX132" fmla="*/ 2133818 w 2475517"/>
              <a:gd name="connsiteY132" fmla="*/ 74464 h 1411012"/>
              <a:gd name="connsiteX133" fmla="*/ 2122388 w 2475517"/>
              <a:gd name="connsiteY133" fmla="*/ 21220 h 1411012"/>
              <a:gd name="connsiteX134" fmla="*/ 2109339 w 2475517"/>
              <a:gd name="connsiteY134" fmla="*/ 1789 h 141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475517" h="1411012">
                <a:moveTo>
                  <a:pt x="2109339" y="1789"/>
                </a:moveTo>
                <a:cubicBezTo>
                  <a:pt x="2105640" y="243"/>
                  <a:pt x="2101603" y="-315"/>
                  <a:pt x="2097623" y="169"/>
                </a:cubicBezTo>
                <a:cubicBezTo>
                  <a:pt x="2085050" y="3884"/>
                  <a:pt x="2071715" y="148378"/>
                  <a:pt x="2027614" y="249820"/>
                </a:cubicBezTo>
                <a:cubicBezTo>
                  <a:pt x="2009612" y="315923"/>
                  <a:pt x="1904837" y="413078"/>
                  <a:pt x="1810349" y="446320"/>
                </a:cubicBezTo>
                <a:cubicBezTo>
                  <a:pt x="1805075" y="447003"/>
                  <a:pt x="1799760" y="447321"/>
                  <a:pt x="1794442" y="447273"/>
                </a:cubicBezTo>
                <a:cubicBezTo>
                  <a:pt x="1628993" y="430128"/>
                  <a:pt x="1420967" y="408601"/>
                  <a:pt x="1254565" y="424699"/>
                </a:cubicBezTo>
                <a:cubicBezTo>
                  <a:pt x="1164745" y="427270"/>
                  <a:pt x="1022822" y="471466"/>
                  <a:pt x="876137" y="533569"/>
                </a:cubicBezTo>
                <a:cubicBezTo>
                  <a:pt x="784697" y="571003"/>
                  <a:pt x="704687" y="611865"/>
                  <a:pt x="704687" y="611674"/>
                </a:cubicBezTo>
                <a:lnTo>
                  <a:pt x="701925" y="613198"/>
                </a:lnTo>
                <a:cubicBezTo>
                  <a:pt x="698492" y="602840"/>
                  <a:pt x="702387" y="591464"/>
                  <a:pt x="711450" y="585385"/>
                </a:cubicBezTo>
                <a:cubicBezTo>
                  <a:pt x="725547" y="575860"/>
                  <a:pt x="726690" y="554620"/>
                  <a:pt x="730500" y="539380"/>
                </a:cubicBezTo>
                <a:cubicBezTo>
                  <a:pt x="734310" y="524140"/>
                  <a:pt x="766123" y="518425"/>
                  <a:pt x="767362" y="506328"/>
                </a:cubicBezTo>
                <a:cubicBezTo>
                  <a:pt x="768409" y="492517"/>
                  <a:pt x="831084" y="462513"/>
                  <a:pt x="830989" y="446892"/>
                </a:cubicBezTo>
                <a:cubicBezTo>
                  <a:pt x="830893" y="431271"/>
                  <a:pt x="863088" y="427842"/>
                  <a:pt x="864326" y="418317"/>
                </a:cubicBezTo>
                <a:cubicBezTo>
                  <a:pt x="867946" y="389742"/>
                  <a:pt x="880995" y="395838"/>
                  <a:pt x="886234" y="378217"/>
                </a:cubicBezTo>
                <a:cubicBezTo>
                  <a:pt x="891472" y="360595"/>
                  <a:pt x="906998" y="368692"/>
                  <a:pt x="914809" y="354595"/>
                </a:cubicBezTo>
                <a:cubicBezTo>
                  <a:pt x="920905" y="343069"/>
                  <a:pt x="943384" y="343069"/>
                  <a:pt x="944717" y="334592"/>
                </a:cubicBezTo>
                <a:cubicBezTo>
                  <a:pt x="944717" y="333735"/>
                  <a:pt x="944050" y="332973"/>
                  <a:pt x="942241" y="332306"/>
                </a:cubicBezTo>
                <a:cubicBezTo>
                  <a:pt x="927572" y="327163"/>
                  <a:pt x="850229" y="331449"/>
                  <a:pt x="773458" y="354595"/>
                </a:cubicBezTo>
                <a:cubicBezTo>
                  <a:pt x="686780" y="378979"/>
                  <a:pt x="580195" y="478420"/>
                  <a:pt x="571623" y="499851"/>
                </a:cubicBezTo>
                <a:cubicBezTo>
                  <a:pt x="557431" y="530998"/>
                  <a:pt x="523998" y="660157"/>
                  <a:pt x="505805" y="716545"/>
                </a:cubicBezTo>
                <a:cubicBezTo>
                  <a:pt x="459895" y="736261"/>
                  <a:pt x="414937" y="754645"/>
                  <a:pt x="414460" y="754645"/>
                </a:cubicBezTo>
                <a:lnTo>
                  <a:pt x="414460" y="754645"/>
                </a:lnTo>
                <a:cubicBezTo>
                  <a:pt x="413317" y="754645"/>
                  <a:pt x="286254" y="724165"/>
                  <a:pt x="249392" y="714163"/>
                </a:cubicBezTo>
                <a:cubicBezTo>
                  <a:pt x="226723" y="707972"/>
                  <a:pt x="204529" y="717021"/>
                  <a:pt x="185098" y="724736"/>
                </a:cubicBezTo>
                <a:cubicBezTo>
                  <a:pt x="167126" y="722507"/>
                  <a:pt x="148921" y="722989"/>
                  <a:pt x="131092" y="726165"/>
                </a:cubicBezTo>
                <a:cubicBezTo>
                  <a:pt x="108041" y="739405"/>
                  <a:pt x="107374" y="746263"/>
                  <a:pt x="113851" y="750358"/>
                </a:cubicBezTo>
                <a:cubicBezTo>
                  <a:pt x="110157" y="753413"/>
                  <a:pt x="106169" y="756093"/>
                  <a:pt x="101945" y="758359"/>
                </a:cubicBezTo>
                <a:cubicBezTo>
                  <a:pt x="86991" y="766265"/>
                  <a:pt x="42414" y="777409"/>
                  <a:pt x="13553" y="791316"/>
                </a:cubicBezTo>
                <a:cubicBezTo>
                  <a:pt x="9670" y="793185"/>
                  <a:pt x="6375" y="796084"/>
                  <a:pt x="4028" y="799698"/>
                </a:cubicBezTo>
                <a:cubicBezTo>
                  <a:pt x="1933" y="801603"/>
                  <a:pt x="28" y="803698"/>
                  <a:pt x="28" y="805699"/>
                </a:cubicBezTo>
                <a:cubicBezTo>
                  <a:pt x="-129" y="809631"/>
                  <a:pt x="386" y="813561"/>
                  <a:pt x="1552" y="817319"/>
                </a:cubicBezTo>
                <a:cubicBezTo>
                  <a:pt x="3853" y="827129"/>
                  <a:pt x="8132" y="836365"/>
                  <a:pt x="14125" y="844465"/>
                </a:cubicBezTo>
                <a:lnTo>
                  <a:pt x="32413" y="861229"/>
                </a:lnTo>
                <a:lnTo>
                  <a:pt x="33651" y="864277"/>
                </a:lnTo>
                <a:cubicBezTo>
                  <a:pt x="38433" y="875673"/>
                  <a:pt x="42318" y="887424"/>
                  <a:pt x="45271" y="899425"/>
                </a:cubicBezTo>
                <a:cubicBezTo>
                  <a:pt x="47784" y="912838"/>
                  <a:pt x="49091" y="926450"/>
                  <a:pt x="49177" y="940096"/>
                </a:cubicBezTo>
                <a:cubicBezTo>
                  <a:pt x="49177" y="942192"/>
                  <a:pt x="48510" y="970767"/>
                  <a:pt x="49177" y="970957"/>
                </a:cubicBezTo>
                <a:lnTo>
                  <a:pt x="49177" y="970957"/>
                </a:lnTo>
                <a:cubicBezTo>
                  <a:pt x="51748" y="969624"/>
                  <a:pt x="49177" y="907807"/>
                  <a:pt x="47748" y="902187"/>
                </a:cubicBezTo>
                <a:cubicBezTo>
                  <a:pt x="45300" y="890786"/>
                  <a:pt x="42118" y="879555"/>
                  <a:pt x="38223" y="868564"/>
                </a:cubicBezTo>
                <a:lnTo>
                  <a:pt x="36794" y="864944"/>
                </a:lnTo>
                <a:lnTo>
                  <a:pt x="48129" y="874469"/>
                </a:lnTo>
                <a:cubicBezTo>
                  <a:pt x="52173" y="884921"/>
                  <a:pt x="54924" y="895829"/>
                  <a:pt x="56320" y="906949"/>
                </a:cubicBezTo>
                <a:cubicBezTo>
                  <a:pt x="59654" y="937995"/>
                  <a:pt x="59335" y="969324"/>
                  <a:pt x="55368" y="1000294"/>
                </a:cubicBezTo>
                <a:lnTo>
                  <a:pt x="56797" y="994389"/>
                </a:lnTo>
                <a:cubicBezTo>
                  <a:pt x="57368" y="990103"/>
                  <a:pt x="57749" y="985816"/>
                  <a:pt x="58225" y="981435"/>
                </a:cubicBezTo>
                <a:cubicBezTo>
                  <a:pt x="59273" y="971910"/>
                  <a:pt x="59749" y="963052"/>
                  <a:pt x="60226" y="954003"/>
                </a:cubicBezTo>
                <a:cubicBezTo>
                  <a:pt x="61711" y="938513"/>
                  <a:pt x="61711" y="922916"/>
                  <a:pt x="60226" y="907426"/>
                </a:cubicBezTo>
                <a:cubicBezTo>
                  <a:pt x="59037" y="898233"/>
                  <a:pt x="57094" y="889153"/>
                  <a:pt x="54415" y="880279"/>
                </a:cubicBezTo>
                <a:lnTo>
                  <a:pt x="58035" y="883327"/>
                </a:lnTo>
                <a:cubicBezTo>
                  <a:pt x="59845" y="884566"/>
                  <a:pt x="63940" y="887804"/>
                  <a:pt x="69751" y="892186"/>
                </a:cubicBezTo>
                <a:cubicBezTo>
                  <a:pt x="76998" y="909804"/>
                  <a:pt x="82982" y="927915"/>
                  <a:pt x="87658" y="946383"/>
                </a:cubicBezTo>
                <a:cubicBezTo>
                  <a:pt x="88229" y="948478"/>
                  <a:pt x="96421" y="980482"/>
                  <a:pt x="97183" y="980578"/>
                </a:cubicBezTo>
                <a:cubicBezTo>
                  <a:pt x="98992" y="979054"/>
                  <a:pt x="76704" y="905616"/>
                  <a:pt x="72703" y="894281"/>
                </a:cubicBezTo>
                <a:cubicBezTo>
                  <a:pt x="85848" y="904378"/>
                  <a:pt x="105850" y="919713"/>
                  <a:pt x="125948" y="934953"/>
                </a:cubicBezTo>
                <a:cubicBezTo>
                  <a:pt x="129091" y="941906"/>
                  <a:pt x="132235" y="948859"/>
                  <a:pt x="135473" y="955908"/>
                </a:cubicBezTo>
                <a:cubicBezTo>
                  <a:pt x="139262" y="966849"/>
                  <a:pt x="143813" y="977512"/>
                  <a:pt x="149094" y="987817"/>
                </a:cubicBezTo>
                <a:lnTo>
                  <a:pt x="149094" y="987817"/>
                </a:lnTo>
                <a:cubicBezTo>
                  <a:pt x="151094" y="986102"/>
                  <a:pt x="140045" y="960670"/>
                  <a:pt x="129377" y="937620"/>
                </a:cubicBezTo>
                <a:lnTo>
                  <a:pt x="161762" y="962194"/>
                </a:lnTo>
                <a:cubicBezTo>
                  <a:pt x="170973" y="968176"/>
                  <a:pt x="180934" y="972915"/>
                  <a:pt x="191385" y="976291"/>
                </a:cubicBezTo>
                <a:cubicBezTo>
                  <a:pt x="243010" y="994484"/>
                  <a:pt x="327592" y="1004866"/>
                  <a:pt x="347309" y="1009915"/>
                </a:cubicBezTo>
                <a:cubicBezTo>
                  <a:pt x="349221" y="1010310"/>
                  <a:pt x="351100" y="1010851"/>
                  <a:pt x="352929" y="1011534"/>
                </a:cubicBezTo>
                <a:cubicBezTo>
                  <a:pt x="366645" y="1016392"/>
                  <a:pt x="391029" y="1028679"/>
                  <a:pt x="416270" y="1041157"/>
                </a:cubicBezTo>
                <a:cubicBezTo>
                  <a:pt x="437958" y="1052594"/>
                  <a:pt x="460212" y="1062926"/>
                  <a:pt x="482945" y="1072113"/>
                </a:cubicBezTo>
                <a:cubicBezTo>
                  <a:pt x="486399" y="1073411"/>
                  <a:pt x="489972" y="1074368"/>
                  <a:pt x="493613" y="1074970"/>
                </a:cubicBezTo>
                <a:lnTo>
                  <a:pt x="505900" y="1076494"/>
                </a:lnTo>
                <a:cubicBezTo>
                  <a:pt x="524446" y="1100050"/>
                  <a:pt x="541742" y="1124563"/>
                  <a:pt x="557716" y="1149932"/>
                </a:cubicBezTo>
                <a:cubicBezTo>
                  <a:pt x="574099" y="1177936"/>
                  <a:pt x="595816" y="1220989"/>
                  <a:pt x="620200" y="1249183"/>
                </a:cubicBezTo>
                <a:cubicBezTo>
                  <a:pt x="644584" y="1277377"/>
                  <a:pt x="710688" y="1300427"/>
                  <a:pt x="807843" y="1341289"/>
                </a:cubicBezTo>
                <a:cubicBezTo>
                  <a:pt x="829465" y="1350148"/>
                  <a:pt x="851848" y="1358530"/>
                  <a:pt x="873661" y="1366245"/>
                </a:cubicBezTo>
                <a:cubicBezTo>
                  <a:pt x="911189" y="1379389"/>
                  <a:pt x="946813" y="1390438"/>
                  <a:pt x="973387" y="1398249"/>
                </a:cubicBezTo>
                <a:cubicBezTo>
                  <a:pt x="999962" y="1406059"/>
                  <a:pt x="1017298" y="1410727"/>
                  <a:pt x="1018155" y="1411012"/>
                </a:cubicBezTo>
                <a:lnTo>
                  <a:pt x="1018155" y="1411012"/>
                </a:lnTo>
                <a:cubicBezTo>
                  <a:pt x="1018155" y="1411012"/>
                  <a:pt x="1029775" y="1407107"/>
                  <a:pt x="1018155" y="1391962"/>
                </a:cubicBezTo>
                <a:cubicBezTo>
                  <a:pt x="1006099" y="1374890"/>
                  <a:pt x="992892" y="1358660"/>
                  <a:pt x="978626" y="1343385"/>
                </a:cubicBezTo>
                <a:cubicBezTo>
                  <a:pt x="967648" y="1332293"/>
                  <a:pt x="957760" y="1320172"/>
                  <a:pt x="949099" y="1307190"/>
                </a:cubicBezTo>
                <a:cubicBezTo>
                  <a:pt x="939574" y="1295093"/>
                  <a:pt x="930049" y="1293664"/>
                  <a:pt x="920524" y="1281663"/>
                </a:cubicBezTo>
                <a:cubicBezTo>
                  <a:pt x="907378" y="1263187"/>
                  <a:pt x="892961" y="1245650"/>
                  <a:pt x="877375" y="1229180"/>
                </a:cubicBezTo>
                <a:cubicBezTo>
                  <a:pt x="873758" y="1225024"/>
                  <a:pt x="869226" y="1221764"/>
                  <a:pt x="864136" y="1219655"/>
                </a:cubicBezTo>
                <a:cubicBezTo>
                  <a:pt x="859883" y="1218152"/>
                  <a:pt x="855244" y="1218152"/>
                  <a:pt x="850991" y="1219655"/>
                </a:cubicBezTo>
                <a:cubicBezTo>
                  <a:pt x="847372" y="1220893"/>
                  <a:pt x="844514" y="1222227"/>
                  <a:pt x="841466" y="1221274"/>
                </a:cubicBezTo>
                <a:cubicBezTo>
                  <a:pt x="840301" y="1220826"/>
                  <a:pt x="839280" y="1220069"/>
                  <a:pt x="838513" y="1219084"/>
                </a:cubicBezTo>
                <a:cubicBezTo>
                  <a:pt x="830703" y="1209559"/>
                  <a:pt x="830798" y="1186508"/>
                  <a:pt x="803176" y="1157838"/>
                </a:cubicBezTo>
                <a:cubicBezTo>
                  <a:pt x="783173" y="1137073"/>
                  <a:pt x="746026" y="1123262"/>
                  <a:pt x="723070" y="1103545"/>
                </a:cubicBezTo>
                <a:cubicBezTo>
                  <a:pt x="727659" y="1103111"/>
                  <a:pt x="732211" y="1102347"/>
                  <a:pt x="736691" y="1101259"/>
                </a:cubicBezTo>
                <a:lnTo>
                  <a:pt x="736691" y="1101259"/>
                </a:lnTo>
                <a:cubicBezTo>
                  <a:pt x="739549" y="1102307"/>
                  <a:pt x="903283" y="1078114"/>
                  <a:pt x="993866" y="1047443"/>
                </a:cubicBezTo>
                <a:cubicBezTo>
                  <a:pt x="1086640" y="1016963"/>
                  <a:pt x="1317716" y="908854"/>
                  <a:pt x="1374390" y="864087"/>
                </a:cubicBezTo>
                <a:cubicBezTo>
                  <a:pt x="1402965" y="841798"/>
                  <a:pt x="1496500" y="787315"/>
                  <a:pt x="1593465" y="732166"/>
                </a:cubicBezTo>
                <a:cubicBezTo>
                  <a:pt x="1688715" y="675016"/>
                  <a:pt x="1842544" y="615389"/>
                  <a:pt x="1861498" y="610627"/>
                </a:cubicBezTo>
                <a:cubicBezTo>
                  <a:pt x="1882453" y="604340"/>
                  <a:pt x="1922554" y="586814"/>
                  <a:pt x="1947223" y="575670"/>
                </a:cubicBezTo>
                <a:cubicBezTo>
                  <a:pt x="2029805" y="541666"/>
                  <a:pt x="2070191" y="520520"/>
                  <a:pt x="2196683" y="509852"/>
                </a:cubicBezTo>
                <a:cubicBezTo>
                  <a:pt x="2261739" y="504423"/>
                  <a:pt x="2431284" y="525568"/>
                  <a:pt x="2466145" y="485373"/>
                </a:cubicBezTo>
                <a:cubicBezTo>
                  <a:pt x="2480147" y="469180"/>
                  <a:pt x="2476813" y="462608"/>
                  <a:pt x="2466907" y="459179"/>
                </a:cubicBezTo>
                <a:cubicBezTo>
                  <a:pt x="2460472" y="457265"/>
                  <a:pt x="2453870" y="455958"/>
                  <a:pt x="2447191" y="455274"/>
                </a:cubicBezTo>
                <a:cubicBezTo>
                  <a:pt x="2439958" y="454478"/>
                  <a:pt x="2432815" y="453011"/>
                  <a:pt x="2425855" y="450892"/>
                </a:cubicBezTo>
                <a:cubicBezTo>
                  <a:pt x="2420561" y="449471"/>
                  <a:pt x="2416022" y="446058"/>
                  <a:pt x="2413186" y="441367"/>
                </a:cubicBezTo>
                <a:cubicBezTo>
                  <a:pt x="2405947" y="426127"/>
                  <a:pt x="2463574" y="438510"/>
                  <a:pt x="2452620" y="415555"/>
                </a:cubicBezTo>
                <a:cubicBezTo>
                  <a:pt x="2450265" y="411501"/>
                  <a:pt x="2446391" y="408553"/>
                  <a:pt x="2441857" y="407363"/>
                </a:cubicBezTo>
                <a:cubicBezTo>
                  <a:pt x="2429421" y="404179"/>
                  <a:pt x="2416507" y="403307"/>
                  <a:pt x="2403757" y="404791"/>
                </a:cubicBezTo>
                <a:cubicBezTo>
                  <a:pt x="2403757" y="404791"/>
                  <a:pt x="2426236" y="376216"/>
                  <a:pt x="2421759" y="371359"/>
                </a:cubicBezTo>
                <a:cubicBezTo>
                  <a:pt x="2421460" y="371019"/>
                  <a:pt x="2421059" y="370785"/>
                  <a:pt x="2420616" y="370692"/>
                </a:cubicBezTo>
                <a:cubicBezTo>
                  <a:pt x="2413796" y="369486"/>
                  <a:pt x="2406868" y="369007"/>
                  <a:pt x="2399947" y="369263"/>
                </a:cubicBezTo>
                <a:cubicBezTo>
                  <a:pt x="2393126" y="369456"/>
                  <a:pt x="2386301" y="369009"/>
                  <a:pt x="2379563" y="367930"/>
                </a:cubicBezTo>
                <a:cubicBezTo>
                  <a:pt x="2379210" y="367806"/>
                  <a:pt x="2378886" y="367611"/>
                  <a:pt x="2378611" y="367358"/>
                </a:cubicBezTo>
                <a:cubicBezTo>
                  <a:pt x="2375563" y="364405"/>
                  <a:pt x="2401375" y="355452"/>
                  <a:pt x="2400328" y="346308"/>
                </a:cubicBezTo>
                <a:cubicBezTo>
                  <a:pt x="2400271" y="345155"/>
                  <a:pt x="2399453" y="344182"/>
                  <a:pt x="2398327" y="343927"/>
                </a:cubicBezTo>
                <a:cubicBezTo>
                  <a:pt x="2391184" y="341355"/>
                  <a:pt x="2366800" y="352499"/>
                  <a:pt x="2350702" y="349356"/>
                </a:cubicBezTo>
                <a:cubicBezTo>
                  <a:pt x="2348043" y="348843"/>
                  <a:pt x="2345430" y="348111"/>
                  <a:pt x="2342892" y="347165"/>
                </a:cubicBezTo>
                <a:cubicBezTo>
                  <a:pt x="2335653" y="344593"/>
                  <a:pt x="2327557" y="340212"/>
                  <a:pt x="2332033" y="335068"/>
                </a:cubicBezTo>
                <a:cubicBezTo>
                  <a:pt x="2338510" y="328496"/>
                  <a:pt x="2393184" y="276109"/>
                  <a:pt x="2385754" y="261631"/>
                </a:cubicBezTo>
                <a:cubicBezTo>
                  <a:pt x="2384956" y="260074"/>
                  <a:pt x="2383593" y="258881"/>
                  <a:pt x="2381945" y="258297"/>
                </a:cubicBezTo>
                <a:cubicBezTo>
                  <a:pt x="2369181" y="253820"/>
                  <a:pt x="2333748" y="276775"/>
                  <a:pt x="2292886" y="286205"/>
                </a:cubicBezTo>
                <a:cubicBezTo>
                  <a:pt x="2265454" y="294016"/>
                  <a:pt x="2199826" y="327353"/>
                  <a:pt x="2139438" y="357357"/>
                </a:cubicBezTo>
                <a:cubicBezTo>
                  <a:pt x="2193635" y="294968"/>
                  <a:pt x="2255262" y="206386"/>
                  <a:pt x="2265073" y="157332"/>
                </a:cubicBezTo>
                <a:cubicBezTo>
                  <a:pt x="2280789" y="100182"/>
                  <a:pt x="2274026" y="68749"/>
                  <a:pt x="2263168" y="64939"/>
                </a:cubicBezTo>
                <a:cubicBezTo>
                  <a:pt x="2261952" y="64602"/>
                  <a:pt x="2260668" y="64602"/>
                  <a:pt x="2259453" y="64939"/>
                </a:cubicBezTo>
                <a:cubicBezTo>
                  <a:pt x="2246594" y="67225"/>
                  <a:pt x="2242117" y="113707"/>
                  <a:pt x="2233831" y="124280"/>
                </a:cubicBezTo>
                <a:cubicBezTo>
                  <a:pt x="2233831" y="124280"/>
                  <a:pt x="2233831" y="124756"/>
                  <a:pt x="2233164" y="124280"/>
                </a:cubicBezTo>
                <a:cubicBezTo>
                  <a:pt x="2230687" y="123423"/>
                  <a:pt x="2235450" y="83894"/>
                  <a:pt x="2228878" y="79227"/>
                </a:cubicBezTo>
                <a:lnTo>
                  <a:pt x="2228306" y="79227"/>
                </a:lnTo>
                <a:cubicBezTo>
                  <a:pt x="2224496" y="77893"/>
                  <a:pt x="2217924" y="85323"/>
                  <a:pt x="2212018" y="93038"/>
                </a:cubicBezTo>
                <a:cubicBezTo>
                  <a:pt x="2208534" y="98556"/>
                  <a:pt x="2204445" y="103667"/>
                  <a:pt x="2199826" y="108278"/>
                </a:cubicBezTo>
                <a:lnTo>
                  <a:pt x="2199826" y="108278"/>
                </a:lnTo>
                <a:cubicBezTo>
                  <a:pt x="2198493" y="107040"/>
                  <a:pt x="2202779" y="53890"/>
                  <a:pt x="2195731" y="51128"/>
                </a:cubicBezTo>
                <a:cubicBezTo>
                  <a:pt x="2195284" y="50891"/>
                  <a:pt x="2194749" y="50891"/>
                  <a:pt x="2194302" y="51128"/>
                </a:cubicBezTo>
                <a:cubicBezTo>
                  <a:pt x="2185444" y="55033"/>
                  <a:pt x="2176300" y="89228"/>
                  <a:pt x="2173442" y="88276"/>
                </a:cubicBezTo>
                <a:lnTo>
                  <a:pt x="2173442" y="88276"/>
                </a:lnTo>
                <a:cubicBezTo>
                  <a:pt x="2170204" y="86656"/>
                  <a:pt x="2170108" y="34555"/>
                  <a:pt x="2156392" y="28173"/>
                </a:cubicBezTo>
                <a:lnTo>
                  <a:pt x="2155821" y="28173"/>
                </a:lnTo>
                <a:cubicBezTo>
                  <a:pt x="2142772" y="23506"/>
                  <a:pt x="2140771" y="76941"/>
                  <a:pt x="2133818" y="74464"/>
                </a:cubicBezTo>
                <a:cubicBezTo>
                  <a:pt x="2118007" y="68940"/>
                  <a:pt x="2118959" y="37603"/>
                  <a:pt x="2122388" y="21220"/>
                </a:cubicBezTo>
                <a:cubicBezTo>
                  <a:pt x="2123376" y="12423"/>
                  <a:pt x="2117855" y="4203"/>
                  <a:pt x="2109339" y="1789"/>
                </a:cubicBezTo>
              </a:path>
            </a:pathLst>
          </a:custGeom>
          <a:solidFill>
            <a:schemeClr val="accent4">
              <a:lumMod val="50000"/>
            </a:schemeClr>
          </a:solidFill>
          <a:ln w="9525" cap="flat">
            <a:noFill/>
            <a:prstDash val="solid"/>
            <a:miter/>
          </a:ln>
        </p:spPr>
        <p:txBody>
          <a:bodyPr rtlCol="0" anchor="ctr"/>
          <a:lstStyle/>
          <a:p>
            <a:endParaRPr lang="en-US"/>
          </a:p>
        </p:txBody>
      </p:sp>
      <p:grpSp>
        <p:nvGrpSpPr>
          <p:cNvPr id="258" name="Graphic 41">
            <a:extLst>
              <a:ext uri="{FF2B5EF4-FFF2-40B4-BE49-F238E27FC236}">
                <a16:creationId xmlns:a16="http://schemas.microsoft.com/office/drawing/2014/main" id="{853081BA-1901-4D48-BE2F-6E70735E5C4E}"/>
              </a:ext>
            </a:extLst>
          </p:cNvPr>
          <p:cNvGrpSpPr/>
          <p:nvPr/>
        </p:nvGrpSpPr>
        <p:grpSpPr>
          <a:xfrm flipH="1">
            <a:off x="6453023" y="4336636"/>
            <a:ext cx="1869693" cy="723753"/>
            <a:chOff x="3653281" y="2072270"/>
            <a:chExt cx="3405571" cy="1318286"/>
          </a:xfrm>
          <a:solidFill>
            <a:schemeClr val="accent5">
              <a:lumMod val="60000"/>
              <a:lumOff val="40000"/>
              <a:alpha val="52000"/>
            </a:schemeClr>
          </a:solidFill>
        </p:grpSpPr>
        <p:sp>
          <p:nvSpPr>
            <p:cNvPr id="259" name="Freeform 258">
              <a:extLst>
                <a:ext uri="{FF2B5EF4-FFF2-40B4-BE49-F238E27FC236}">
                  <a16:creationId xmlns:a16="http://schemas.microsoft.com/office/drawing/2014/main" id="{0898134C-4944-EF49-B124-9971657E5F1E}"/>
                </a:ext>
              </a:extLst>
            </p:cNvPr>
            <p:cNvSpPr/>
            <p:nvPr/>
          </p:nvSpPr>
          <p:spPr>
            <a:xfrm>
              <a:off x="4266624" y="2407427"/>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2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79 w 257883"/>
                <a:gd name="connsiteY9" fmla="*/ 17130 h 70755"/>
                <a:gd name="connsiteX10" fmla="*/ 93967 w 257883"/>
                <a:gd name="connsiteY10" fmla="*/ 9682 h 70755"/>
                <a:gd name="connsiteX11" fmla="*/ 102949 w 257883"/>
                <a:gd name="connsiteY11" fmla="*/ 7448 h 70755"/>
                <a:gd name="connsiteX12" fmla="*/ 138876 w 257883"/>
                <a:gd name="connsiteY12" fmla="*/ 0 h 70755"/>
                <a:gd name="connsiteX13" fmla="*/ 138876 w 257883"/>
                <a:gd name="connsiteY13" fmla="*/ 0 h 70755"/>
                <a:gd name="connsiteX14" fmla="*/ 171061 w 257883"/>
                <a:gd name="connsiteY14" fmla="*/ 5214 h 70755"/>
                <a:gd name="connsiteX15" fmla="*/ 183036 w 257883"/>
                <a:gd name="connsiteY15" fmla="*/ 7448 h 70755"/>
                <a:gd name="connsiteX16" fmla="*/ 254141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8 w 257883"/>
                <a:gd name="connsiteY25" fmla="*/ 69266 h 70755"/>
                <a:gd name="connsiteX26" fmla="*/ 93967 w 257883"/>
                <a:gd name="connsiteY26" fmla="*/ 67776 h 70755"/>
                <a:gd name="connsiteX27" fmla="*/ 92470 w 257883"/>
                <a:gd name="connsiteY27" fmla="*/ 67776 h 70755"/>
                <a:gd name="connsiteX28" fmla="*/ 90973 w 257883"/>
                <a:gd name="connsiteY28" fmla="*/ 65542 h 70755"/>
                <a:gd name="connsiteX29" fmla="*/ 90973 w 257883"/>
                <a:gd name="connsiteY29" fmla="*/ 61073 h 70755"/>
                <a:gd name="connsiteX30" fmla="*/ 37083 w 257883"/>
                <a:gd name="connsiteY30" fmla="*/ 47667 h 70755"/>
                <a:gd name="connsiteX31" fmla="*/ 6396 w 257883"/>
                <a:gd name="connsiteY31" fmla="*/ 68521 h 70755"/>
                <a:gd name="connsiteX32" fmla="*/ 4150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979" y="19365"/>
                    <a:pt x="87979" y="17875"/>
                    <a:pt x="87979" y="17130"/>
                  </a:cubicBezTo>
                  <a:cubicBezTo>
                    <a:pt x="88728" y="14896"/>
                    <a:pt x="89476" y="10427"/>
                    <a:pt x="93967" y="9682"/>
                  </a:cubicBezTo>
                  <a:cubicBezTo>
                    <a:pt x="96961" y="8938"/>
                    <a:pt x="99955" y="8193"/>
                    <a:pt x="102949" y="7448"/>
                  </a:cubicBezTo>
                  <a:cubicBezTo>
                    <a:pt x="114925" y="4469"/>
                    <a:pt x="125403" y="1490"/>
                    <a:pt x="138876" y="0"/>
                  </a:cubicBezTo>
                  <a:cubicBezTo>
                    <a:pt x="138876" y="0"/>
                    <a:pt x="138876" y="0"/>
                    <a:pt x="138876" y="0"/>
                  </a:cubicBezTo>
                  <a:cubicBezTo>
                    <a:pt x="144864" y="0"/>
                    <a:pt x="156839" y="2234"/>
                    <a:pt x="171061" y="5214"/>
                  </a:cubicBezTo>
                  <a:cubicBezTo>
                    <a:pt x="177048" y="6703"/>
                    <a:pt x="181539" y="7448"/>
                    <a:pt x="183036" y="7448"/>
                  </a:cubicBezTo>
                  <a:cubicBezTo>
                    <a:pt x="225699" y="13406"/>
                    <a:pt x="252644" y="33516"/>
                    <a:pt x="254141" y="34261"/>
                  </a:cubicBezTo>
                  <a:lnTo>
                    <a:pt x="257884" y="37240"/>
                  </a:lnTo>
                  <a:lnTo>
                    <a:pt x="253393" y="40219"/>
                  </a:lnTo>
                  <a:cubicBezTo>
                    <a:pt x="251896" y="41708"/>
                    <a:pt x="209233" y="67776"/>
                    <a:pt x="163576" y="67776"/>
                  </a:cubicBezTo>
                  <a:lnTo>
                    <a:pt x="162079" y="67776"/>
                  </a:lnTo>
                  <a:cubicBezTo>
                    <a:pt x="146361" y="67776"/>
                    <a:pt x="133637" y="67031"/>
                    <a:pt x="121661" y="65542"/>
                  </a:cubicBezTo>
                  <a:lnTo>
                    <a:pt x="121661" y="65542"/>
                  </a:lnTo>
                  <a:cubicBezTo>
                    <a:pt x="120164" y="65542"/>
                    <a:pt x="117170" y="66287"/>
                    <a:pt x="114176" y="67031"/>
                  </a:cubicBezTo>
                  <a:cubicBezTo>
                    <a:pt x="110434" y="67776"/>
                    <a:pt x="106691" y="69266"/>
                    <a:pt x="104446" y="69266"/>
                  </a:cubicBezTo>
                  <a:lnTo>
                    <a:pt x="103698" y="69266"/>
                  </a:lnTo>
                  <a:cubicBezTo>
                    <a:pt x="100704" y="68521"/>
                    <a:pt x="96961" y="68521"/>
                    <a:pt x="93967" y="67776"/>
                  </a:cubicBezTo>
                  <a:lnTo>
                    <a:pt x="92470" y="67776"/>
                  </a:lnTo>
                  <a:lnTo>
                    <a:pt x="90973" y="65542"/>
                  </a:lnTo>
                  <a:cubicBezTo>
                    <a:pt x="90225" y="64052"/>
                    <a:pt x="90225" y="62563"/>
                    <a:pt x="90973" y="61073"/>
                  </a:cubicBezTo>
                  <a:cubicBezTo>
                    <a:pt x="72261" y="57349"/>
                    <a:pt x="52053" y="53625"/>
                    <a:pt x="37083" y="47667"/>
                  </a:cubicBezTo>
                  <a:cubicBezTo>
                    <a:pt x="16126" y="58094"/>
                    <a:pt x="6396" y="68521"/>
                    <a:pt x="6396" y="68521"/>
                  </a:cubicBezTo>
                  <a:lnTo>
                    <a:pt x="4150" y="70755"/>
                  </a:lnTo>
                  <a:lnTo>
                    <a:pt x="2653" y="68521"/>
                  </a:lnTo>
                  <a:close/>
                </a:path>
              </a:pathLst>
            </a:custGeom>
            <a:grpFill/>
            <a:ln w="747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175D5B74-D274-1D4E-BF1A-E14F539CC6FF}"/>
                </a:ext>
              </a:extLst>
            </p:cNvPr>
            <p:cNvSpPr/>
            <p:nvPr/>
          </p:nvSpPr>
          <p:spPr>
            <a:xfrm>
              <a:off x="6332421" y="2761949"/>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2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80 w 257883"/>
                <a:gd name="connsiteY9" fmla="*/ 17130 h 70755"/>
                <a:gd name="connsiteX10" fmla="*/ 93967 w 257883"/>
                <a:gd name="connsiteY10" fmla="*/ 9682 h 70755"/>
                <a:gd name="connsiteX11" fmla="*/ 102201 w 257883"/>
                <a:gd name="connsiteY11" fmla="*/ 7448 h 70755"/>
                <a:gd name="connsiteX12" fmla="*/ 138876 w 257883"/>
                <a:gd name="connsiteY12" fmla="*/ 0 h 70755"/>
                <a:gd name="connsiteX13" fmla="*/ 138876 w 257883"/>
                <a:gd name="connsiteY13" fmla="*/ 0 h 70755"/>
                <a:gd name="connsiteX14" fmla="*/ 171060 w 257883"/>
                <a:gd name="connsiteY14" fmla="*/ 5214 h 70755"/>
                <a:gd name="connsiteX15" fmla="*/ 183036 w 257883"/>
                <a:gd name="connsiteY15" fmla="*/ 7448 h 70755"/>
                <a:gd name="connsiteX16" fmla="*/ 254141 w 257883"/>
                <a:gd name="connsiteY16" fmla="*/ 34261 h 70755"/>
                <a:gd name="connsiteX17" fmla="*/ 257884 w 257883"/>
                <a:gd name="connsiteY17" fmla="*/ 37240 h 70755"/>
                <a:gd name="connsiteX18" fmla="*/ 254890 w 257883"/>
                <a:gd name="connsiteY18" fmla="*/ 40219 h 70755"/>
                <a:gd name="connsiteX19" fmla="*/ 165073 w 257883"/>
                <a:gd name="connsiteY19" fmla="*/ 67776 h 70755"/>
                <a:gd name="connsiteX20" fmla="*/ 163576 w 257883"/>
                <a:gd name="connsiteY20" fmla="*/ 67776 h 70755"/>
                <a:gd name="connsiteX21" fmla="*/ 123158 w 257883"/>
                <a:gd name="connsiteY21" fmla="*/ 65542 h 70755"/>
                <a:gd name="connsiteX22" fmla="*/ 123158 w 257883"/>
                <a:gd name="connsiteY22" fmla="*/ 65542 h 70755"/>
                <a:gd name="connsiteX23" fmla="*/ 115673 w 257883"/>
                <a:gd name="connsiteY23" fmla="*/ 67031 h 70755"/>
                <a:gd name="connsiteX24" fmla="*/ 105943 w 257883"/>
                <a:gd name="connsiteY24" fmla="*/ 69266 h 70755"/>
                <a:gd name="connsiteX25" fmla="*/ 105194 w 257883"/>
                <a:gd name="connsiteY25" fmla="*/ 69266 h 70755"/>
                <a:gd name="connsiteX26" fmla="*/ 93967 w 257883"/>
                <a:gd name="connsiteY26" fmla="*/ 67776 h 70755"/>
                <a:gd name="connsiteX27" fmla="*/ 92470 w 257883"/>
                <a:gd name="connsiteY27" fmla="*/ 65542 h 70755"/>
                <a:gd name="connsiteX28" fmla="*/ 92470 w 257883"/>
                <a:gd name="connsiteY28" fmla="*/ 61073 h 70755"/>
                <a:gd name="connsiteX29" fmla="*/ 38580 w 257883"/>
                <a:gd name="connsiteY29" fmla="*/ 47667 h 70755"/>
                <a:gd name="connsiteX30" fmla="*/ 7892 w 257883"/>
                <a:gd name="connsiteY30" fmla="*/ 68521 h 70755"/>
                <a:gd name="connsiteX31" fmla="*/ 5647 w 257883"/>
                <a:gd name="connsiteY31" fmla="*/ 70755 h 70755"/>
                <a:gd name="connsiteX32" fmla="*/ 2653 w 257883"/>
                <a:gd name="connsiteY32"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883"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876" y="0"/>
                  </a:cubicBezTo>
                  <a:cubicBezTo>
                    <a:pt x="138876" y="0"/>
                    <a:pt x="138876" y="0"/>
                    <a:pt x="138876" y="0"/>
                  </a:cubicBezTo>
                  <a:cubicBezTo>
                    <a:pt x="144115" y="0"/>
                    <a:pt x="156839" y="2234"/>
                    <a:pt x="171060" y="5214"/>
                  </a:cubicBezTo>
                  <a:cubicBezTo>
                    <a:pt x="177048" y="6703"/>
                    <a:pt x="181539" y="7448"/>
                    <a:pt x="183036" y="7448"/>
                  </a:cubicBezTo>
                  <a:cubicBezTo>
                    <a:pt x="225699" y="13406"/>
                    <a:pt x="252645" y="33516"/>
                    <a:pt x="254141" y="34261"/>
                  </a:cubicBezTo>
                  <a:lnTo>
                    <a:pt x="257884" y="37240"/>
                  </a:lnTo>
                  <a:lnTo>
                    <a:pt x="254890" y="40219"/>
                  </a:lnTo>
                  <a:cubicBezTo>
                    <a:pt x="253393" y="41708"/>
                    <a:pt x="210730" y="67776"/>
                    <a:pt x="165073" y="67776"/>
                  </a:cubicBezTo>
                  <a:lnTo>
                    <a:pt x="163576" y="67776"/>
                  </a:lnTo>
                  <a:cubicBezTo>
                    <a:pt x="147858" y="67776"/>
                    <a:pt x="135134" y="67031"/>
                    <a:pt x="123158" y="65542"/>
                  </a:cubicBezTo>
                  <a:lnTo>
                    <a:pt x="123158" y="65542"/>
                  </a:lnTo>
                  <a:cubicBezTo>
                    <a:pt x="121661" y="65542"/>
                    <a:pt x="117919" y="66287"/>
                    <a:pt x="115673" y="67031"/>
                  </a:cubicBezTo>
                  <a:cubicBezTo>
                    <a:pt x="111931" y="67776"/>
                    <a:pt x="108188" y="69266"/>
                    <a:pt x="105943" y="69266"/>
                  </a:cubicBezTo>
                  <a:lnTo>
                    <a:pt x="105194" y="69266"/>
                  </a:lnTo>
                  <a:cubicBezTo>
                    <a:pt x="102201" y="68521"/>
                    <a:pt x="93967" y="67776"/>
                    <a:pt x="93967" y="67776"/>
                  </a:cubicBezTo>
                  <a:lnTo>
                    <a:pt x="92470" y="65542"/>
                  </a:lnTo>
                  <a:cubicBezTo>
                    <a:pt x="91722" y="64052"/>
                    <a:pt x="91722" y="62563"/>
                    <a:pt x="92470" y="61073"/>
                  </a:cubicBezTo>
                  <a:cubicBezTo>
                    <a:pt x="73010" y="57349"/>
                    <a:pt x="53550" y="53625"/>
                    <a:pt x="38580" y="47667"/>
                  </a:cubicBezTo>
                  <a:cubicBezTo>
                    <a:pt x="17623" y="58094"/>
                    <a:pt x="7892" y="68521"/>
                    <a:pt x="7892" y="68521"/>
                  </a:cubicBezTo>
                  <a:lnTo>
                    <a:pt x="5647" y="70755"/>
                  </a:lnTo>
                  <a:lnTo>
                    <a:pt x="2653" y="68521"/>
                  </a:lnTo>
                  <a:close/>
                </a:path>
              </a:pathLst>
            </a:custGeom>
            <a:grpFill/>
            <a:ln w="747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5DB1749F-DB22-1D4A-9966-C3151F2ABF01}"/>
                </a:ext>
              </a:extLst>
            </p:cNvPr>
            <p:cNvSpPr/>
            <p:nvPr/>
          </p:nvSpPr>
          <p:spPr>
            <a:xfrm>
              <a:off x="4417816" y="2251020"/>
              <a:ext cx="258632" cy="70755"/>
            </a:xfrm>
            <a:custGeom>
              <a:avLst/>
              <a:gdLst>
                <a:gd name="connsiteX0" fmla="*/ 2653 w 258632"/>
                <a:gd name="connsiteY0" fmla="*/ 68521 h 70755"/>
                <a:gd name="connsiteX1" fmla="*/ 1905 w 258632"/>
                <a:gd name="connsiteY1" fmla="*/ 54370 h 70755"/>
                <a:gd name="connsiteX2" fmla="*/ 5647 w 258632"/>
                <a:gd name="connsiteY2" fmla="*/ 38729 h 70755"/>
                <a:gd name="connsiteX3" fmla="*/ 4150 w 258632"/>
                <a:gd name="connsiteY3" fmla="*/ 26068 h 70755"/>
                <a:gd name="connsiteX4" fmla="*/ 4899 w 258632"/>
                <a:gd name="connsiteY4" fmla="*/ 12662 h 70755"/>
                <a:gd name="connsiteX5" fmla="*/ 9389 w 258632"/>
                <a:gd name="connsiteY5" fmla="*/ 8938 h 70755"/>
                <a:gd name="connsiteX6" fmla="*/ 10886 w 258632"/>
                <a:gd name="connsiteY6" fmla="*/ 14151 h 70755"/>
                <a:gd name="connsiteX7" fmla="*/ 37083 w 258632"/>
                <a:gd name="connsiteY7" fmla="*/ 39474 h 70755"/>
                <a:gd name="connsiteX8" fmla="*/ 87231 w 258632"/>
                <a:gd name="connsiteY8" fmla="*/ 19365 h 70755"/>
                <a:gd name="connsiteX9" fmla="*/ 87980 w 258632"/>
                <a:gd name="connsiteY9" fmla="*/ 17130 h 70755"/>
                <a:gd name="connsiteX10" fmla="*/ 93967 w 258632"/>
                <a:gd name="connsiteY10" fmla="*/ 9682 h 70755"/>
                <a:gd name="connsiteX11" fmla="*/ 102201 w 258632"/>
                <a:gd name="connsiteY11" fmla="*/ 7448 h 70755"/>
                <a:gd name="connsiteX12" fmla="*/ 138876 w 258632"/>
                <a:gd name="connsiteY12" fmla="*/ 0 h 70755"/>
                <a:gd name="connsiteX13" fmla="*/ 138876 w 258632"/>
                <a:gd name="connsiteY13" fmla="*/ 0 h 70755"/>
                <a:gd name="connsiteX14" fmla="*/ 171060 w 258632"/>
                <a:gd name="connsiteY14" fmla="*/ 5214 h 70755"/>
                <a:gd name="connsiteX15" fmla="*/ 183036 w 258632"/>
                <a:gd name="connsiteY15" fmla="*/ 7448 h 70755"/>
                <a:gd name="connsiteX16" fmla="*/ 254141 w 258632"/>
                <a:gd name="connsiteY16" fmla="*/ 34261 h 70755"/>
                <a:gd name="connsiteX17" fmla="*/ 258632 w 258632"/>
                <a:gd name="connsiteY17" fmla="*/ 37240 h 70755"/>
                <a:gd name="connsiteX18" fmla="*/ 254141 w 258632"/>
                <a:gd name="connsiteY18" fmla="*/ 40219 h 70755"/>
                <a:gd name="connsiteX19" fmla="*/ 164324 w 258632"/>
                <a:gd name="connsiteY19" fmla="*/ 67776 h 70755"/>
                <a:gd name="connsiteX20" fmla="*/ 162827 w 258632"/>
                <a:gd name="connsiteY20" fmla="*/ 67776 h 70755"/>
                <a:gd name="connsiteX21" fmla="*/ 122409 w 258632"/>
                <a:gd name="connsiteY21" fmla="*/ 65542 h 70755"/>
                <a:gd name="connsiteX22" fmla="*/ 114925 w 258632"/>
                <a:gd name="connsiteY22" fmla="*/ 67031 h 70755"/>
                <a:gd name="connsiteX23" fmla="*/ 105194 w 258632"/>
                <a:gd name="connsiteY23" fmla="*/ 69266 h 70755"/>
                <a:gd name="connsiteX24" fmla="*/ 104446 w 258632"/>
                <a:gd name="connsiteY24" fmla="*/ 69266 h 70755"/>
                <a:gd name="connsiteX25" fmla="*/ 94716 w 258632"/>
                <a:gd name="connsiteY25" fmla="*/ 67776 h 70755"/>
                <a:gd name="connsiteX26" fmla="*/ 93219 w 258632"/>
                <a:gd name="connsiteY26" fmla="*/ 67776 h 70755"/>
                <a:gd name="connsiteX27" fmla="*/ 91722 w 258632"/>
                <a:gd name="connsiteY27" fmla="*/ 65542 h 70755"/>
                <a:gd name="connsiteX28" fmla="*/ 91722 w 258632"/>
                <a:gd name="connsiteY28" fmla="*/ 61073 h 70755"/>
                <a:gd name="connsiteX29" fmla="*/ 37832 w 258632"/>
                <a:gd name="connsiteY29" fmla="*/ 47667 h 70755"/>
                <a:gd name="connsiteX30" fmla="*/ 7144 w 258632"/>
                <a:gd name="connsiteY30" fmla="*/ 68521 h 70755"/>
                <a:gd name="connsiteX31" fmla="*/ 4899 w 258632"/>
                <a:gd name="connsiteY31" fmla="*/ 70755 h 70755"/>
                <a:gd name="connsiteX32" fmla="*/ 2653 w 258632"/>
                <a:gd name="connsiteY32"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8632" h="70755">
                  <a:moveTo>
                    <a:pt x="2653" y="68521"/>
                  </a:moveTo>
                  <a:cubicBezTo>
                    <a:pt x="-1838" y="65542"/>
                    <a:pt x="408" y="59584"/>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876" y="0"/>
                  </a:cubicBezTo>
                  <a:cubicBezTo>
                    <a:pt x="138876" y="0"/>
                    <a:pt x="138876" y="0"/>
                    <a:pt x="138876" y="0"/>
                  </a:cubicBezTo>
                  <a:cubicBezTo>
                    <a:pt x="144115" y="0"/>
                    <a:pt x="156839" y="2234"/>
                    <a:pt x="171060" y="5214"/>
                  </a:cubicBezTo>
                  <a:cubicBezTo>
                    <a:pt x="176300" y="6703"/>
                    <a:pt x="181539" y="7448"/>
                    <a:pt x="183036" y="7448"/>
                  </a:cubicBezTo>
                  <a:cubicBezTo>
                    <a:pt x="225699" y="13406"/>
                    <a:pt x="252644" y="33516"/>
                    <a:pt x="254141" y="34261"/>
                  </a:cubicBezTo>
                  <a:lnTo>
                    <a:pt x="258632" y="37240"/>
                  </a:lnTo>
                  <a:lnTo>
                    <a:pt x="254141" y="40219"/>
                  </a:lnTo>
                  <a:cubicBezTo>
                    <a:pt x="252644" y="41708"/>
                    <a:pt x="209981" y="67776"/>
                    <a:pt x="164324" y="67776"/>
                  </a:cubicBezTo>
                  <a:lnTo>
                    <a:pt x="162827" y="67776"/>
                  </a:lnTo>
                  <a:cubicBezTo>
                    <a:pt x="147109" y="67776"/>
                    <a:pt x="134385" y="67031"/>
                    <a:pt x="122409" y="65542"/>
                  </a:cubicBezTo>
                  <a:cubicBezTo>
                    <a:pt x="120913" y="65542"/>
                    <a:pt x="117919" y="66287"/>
                    <a:pt x="114925" y="67031"/>
                  </a:cubicBezTo>
                  <a:cubicBezTo>
                    <a:pt x="111182" y="67776"/>
                    <a:pt x="107440" y="69266"/>
                    <a:pt x="105194" y="69266"/>
                  </a:cubicBezTo>
                  <a:lnTo>
                    <a:pt x="104446" y="69266"/>
                  </a:lnTo>
                  <a:cubicBezTo>
                    <a:pt x="101452" y="68521"/>
                    <a:pt x="97710" y="68521"/>
                    <a:pt x="94716" y="67776"/>
                  </a:cubicBezTo>
                  <a:lnTo>
                    <a:pt x="93219" y="67776"/>
                  </a:lnTo>
                  <a:lnTo>
                    <a:pt x="91722" y="65542"/>
                  </a:lnTo>
                  <a:cubicBezTo>
                    <a:pt x="90973" y="64052"/>
                    <a:pt x="90973" y="62563"/>
                    <a:pt x="91722" y="61073"/>
                  </a:cubicBezTo>
                  <a:cubicBezTo>
                    <a:pt x="73010" y="57349"/>
                    <a:pt x="52801" y="53625"/>
                    <a:pt x="37832" y="47667"/>
                  </a:cubicBezTo>
                  <a:cubicBezTo>
                    <a:pt x="16874" y="58094"/>
                    <a:pt x="7144" y="68521"/>
                    <a:pt x="7144" y="68521"/>
                  </a:cubicBezTo>
                  <a:lnTo>
                    <a:pt x="4899" y="70755"/>
                  </a:lnTo>
                  <a:lnTo>
                    <a:pt x="2653" y="68521"/>
                  </a:lnTo>
                  <a:close/>
                </a:path>
              </a:pathLst>
            </a:custGeom>
            <a:grpFill/>
            <a:ln w="747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9D666FFF-90BB-824D-8ADB-49DE80DBF41A}"/>
                </a:ext>
              </a:extLst>
            </p:cNvPr>
            <p:cNvSpPr/>
            <p:nvPr/>
          </p:nvSpPr>
          <p:spPr>
            <a:xfrm>
              <a:off x="6609358" y="2778335"/>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1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80 w 257883"/>
                <a:gd name="connsiteY9" fmla="*/ 17130 h 70755"/>
                <a:gd name="connsiteX10" fmla="*/ 93967 w 257883"/>
                <a:gd name="connsiteY10" fmla="*/ 9682 h 70755"/>
                <a:gd name="connsiteX11" fmla="*/ 102949 w 257883"/>
                <a:gd name="connsiteY11" fmla="*/ 7448 h 70755"/>
                <a:gd name="connsiteX12" fmla="*/ 138876 w 257883"/>
                <a:gd name="connsiteY12" fmla="*/ 0 h 70755"/>
                <a:gd name="connsiteX13" fmla="*/ 138876 w 257883"/>
                <a:gd name="connsiteY13" fmla="*/ 0 h 70755"/>
                <a:gd name="connsiteX14" fmla="*/ 171060 w 257883"/>
                <a:gd name="connsiteY14" fmla="*/ 5214 h 70755"/>
                <a:gd name="connsiteX15" fmla="*/ 183036 w 257883"/>
                <a:gd name="connsiteY15" fmla="*/ 7448 h 70755"/>
                <a:gd name="connsiteX16" fmla="*/ 254141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7 w 257883"/>
                <a:gd name="connsiteY25" fmla="*/ 69266 h 70755"/>
                <a:gd name="connsiteX26" fmla="*/ 93967 w 257883"/>
                <a:gd name="connsiteY26" fmla="*/ 67776 h 70755"/>
                <a:gd name="connsiteX27" fmla="*/ 92470 w 257883"/>
                <a:gd name="connsiteY27" fmla="*/ 67776 h 70755"/>
                <a:gd name="connsiteX28" fmla="*/ 90973 w 257883"/>
                <a:gd name="connsiteY28" fmla="*/ 65542 h 70755"/>
                <a:gd name="connsiteX29" fmla="*/ 90973 w 257883"/>
                <a:gd name="connsiteY29" fmla="*/ 61073 h 70755"/>
                <a:gd name="connsiteX30" fmla="*/ 37083 w 257883"/>
                <a:gd name="connsiteY30" fmla="*/ 47667 h 70755"/>
                <a:gd name="connsiteX31" fmla="*/ 6395 w 257883"/>
                <a:gd name="connsiteY31" fmla="*/ 68521 h 70755"/>
                <a:gd name="connsiteX32" fmla="*/ 4150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1"/>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cubicBezTo>
                    <a:pt x="96961" y="8938"/>
                    <a:pt x="99955" y="8193"/>
                    <a:pt x="102949" y="7448"/>
                  </a:cubicBezTo>
                  <a:cubicBezTo>
                    <a:pt x="114176" y="4469"/>
                    <a:pt x="125403" y="1490"/>
                    <a:pt x="138876" y="0"/>
                  </a:cubicBezTo>
                  <a:cubicBezTo>
                    <a:pt x="138876" y="0"/>
                    <a:pt x="138876" y="0"/>
                    <a:pt x="138876" y="0"/>
                  </a:cubicBezTo>
                  <a:cubicBezTo>
                    <a:pt x="144115" y="0"/>
                    <a:pt x="156839" y="2234"/>
                    <a:pt x="171060" y="5214"/>
                  </a:cubicBezTo>
                  <a:cubicBezTo>
                    <a:pt x="177048" y="6703"/>
                    <a:pt x="181539" y="7448"/>
                    <a:pt x="183036" y="7448"/>
                  </a:cubicBezTo>
                  <a:cubicBezTo>
                    <a:pt x="225699" y="13406"/>
                    <a:pt x="252645" y="33516"/>
                    <a:pt x="254141" y="34261"/>
                  </a:cubicBezTo>
                  <a:lnTo>
                    <a:pt x="257884" y="37240"/>
                  </a:lnTo>
                  <a:lnTo>
                    <a:pt x="253393" y="40219"/>
                  </a:lnTo>
                  <a:cubicBezTo>
                    <a:pt x="251896" y="41708"/>
                    <a:pt x="209233" y="67776"/>
                    <a:pt x="163576" y="67776"/>
                  </a:cubicBezTo>
                  <a:lnTo>
                    <a:pt x="162079" y="67776"/>
                  </a:lnTo>
                  <a:cubicBezTo>
                    <a:pt x="147109" y="67776"/>
                    <a:pt x="133637" y="67031"/>
                    <a:pt x="121661" y="65542"/>
                  </a:cubicBezTo>
                  <a:cubicBezTo>
                    <a:pt x="121661" y="65542"/>
                    <a:pt x="121661" y="65542"/>
                    <a:pt x="121661" y="65542"/>
                  </a:cubicBezTo>
                  <a:cubicBezTo>
                    <a:pt x="120164" y="65542"/>
                    <a:pt x="117170" y="66287"/>
                    <a:pt x="114176" y="67031"/>
                  </a:cubicBezTo>
                  <a:cubicBezTo>
                    <a:pt x="110434" y="67776"/>
                    <a:pt x="106692" y="69266"/>
                    <a:pt x="104446" y="69266"/>
                  </a:cubicBezTo>
                  <a:lnTo>
                    <a:pt x="103697" y="69266"/>
                  </a:lnTo>
                  <a:cubicBezTo>
                    <a:pt x="100704" y="68521"/>
                    <a:pt x="96961" y="68521"/>
                    <a:pt x="93967" y="67776"/>
                  </a:cubicBezTo>
                  <a:lnTo>
                    <a:pt x="92470" y="67776"/>
                  </a:lnTo>
                  <a:lnTo>
                    <a:pt x="90973" y="65542"/>
                  </a:lnTo>
                  <a:cubicBezTo>
                    <a:pt x="90225" y="64052"/>
                    <a:pt x="90225" y="62563"/>
                    <a:pt x="90973" y="61073"/>
                  </a:cubicBezTo>
                  <a:cubicBezTo>
                    <a:pt x="72262" y="57349"/>
                    <a:pt x="52053" y="53625"/>
                    <a:pt x="37083" y="47667"/>
                  </a:cubicBezTo>
                  <a:cubicBezTo>
                    <a:pt x="16126" y="58094"/>
                    <a:pt x="6395" y="68521"/>
                    <a:pt x="6395" y="68521"/>
                  </a:cubicBezTo>
                  <a:lnTo>
                    <a:pt x="4150" y="70755"/>
                  </a:lnTo>
                  <a:lnTo>
                    <a:pt x="2653" y="68521"/>
                  </a:lnTo>
                  <a:close/>
                </a:path>
              </a:pathLst>
            </a:custGeom>
            <a:grpFill/>
            <a:ln w="747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17F23741-CA52-E547-8A8E-5AF23DDAF2AF}"/>
                </a:ext>
              </a:extLst>
            </p:cNvPr>
            <p:cNvSpPr/>
            <p:nvPr/>
          </p:nvSpPr>
          <p:spPr>
            <a:xfrm>
              <a:off x="4818252" y="3023372"/>
              <a:ext cx="258632" cy="70755"/>
            </a:xfrm>
            <a:custGeom>
              <a:avLst/>
              <a:gdLst>
                <a:gd name="connsiteX0" fmla="*/ 2653 w 258632"/>
                <a:gd name="connsiteY0" fmla="*/ 68521 h 70755"/>
                <a:gd name="connsiteX1" fmla="*/ 1905 w 258632"/>
                <a:gd name="connsiteY1" fmla="*/ 54370 h 70755"/>
                <a:gd name="connsiteX2" fmla="*/ 5647 w 258632"/>
                <a:gd name="connsiteY2" fmla="*/ 38729 h 70755"/>
                <a:gd name="connsiteX3" fmla="*/ 4150 w 258632"/>
                <a:gd name="connsiteY3" fmla="*/ 26068 h 70755"/>
                <a:gd name="connsiteX4" fmla="*/ 4899 w 258632"/>
                <a:gd name="connsiteY4" fmla="*/ 12661 h 70755"/>
                <a:gd name="connsiteX5" fmla="*/ 9389 w 258632"/>
                <a:gd name="connsiteY5" fmla="*/ 8938 h 70755"/>
                <a:gd name="connsiteX6" fmla="*/ 10886 w 258632"/>
                <a:gd name="connsiteY6" fmla="*/ 14151 h 70755"/>
                <a:gd name="connsiteX7" fmla="*/ 37083 w 258632"/>
                <a:gd name="connsiteY7" fmla="*/ 39474 h 70755"/>
                <a:gd name="connsiteX8" fmla="*/ 87231 w 258632"/>
                <a:gd name="connsiteY8" fmla="*/ 19365 h 70755"/>
                <a:gd name="connsiteX9" fmla="*/ 87979 w 258632"/>
                <a:gd name="connsiteY9" fmla="*/ 17130 h 70755"/>
                <a:gd name="connsiteX10" fmla="*/ 93967 w 258632"/>
                <a:gd name="connsiteY10" fmla="*/ 9682 h 70755"/>
                <a:gd name="connsiteX11" fmla="*/ 102201 w 258632"/>
                <a:gd name="connsiteY11" fmla="*/ 7448 h 70755"/>
                <a:gd name="connsiteX12" fmla="*/ 138876 w 258632"/>
                <a:gd name="connsiteY12" fmla="*/ 0 h 70755"/>
                <a:gd name="connsiteX13" fmla="*/ 138876 w 258632"/>
                <a:gd name="connsiteY13" fmla="*/ 0 h 70755"/>
                <a:gd name="connsiteX14" fmla="*/ 171061 w 258632"/>
                <a:gd name="connsiteY14" fmla="*/ 5214 h 70755"/>
                <a:gd name="connsiteX15" fmla="*/ 183036 w 258632"/>
                <a:gd name="connsiteY15" fmla="*/ 7448 h 70755"/>
                <a:gd name="connsiteX16" fmla="*/ 254142 w 258632"/>
                <a:gd name="connsiteY16" fmla="*/ 34261 h 70755"/>
                <a:gd name="connsiteX17" fmla="*/ 258632 w 258632"/>
                <a:gd name="connsiteY17" fmla="*/ 37240 h 70755"/>
                <a:gd name="connsiteX18" fmla="*/ 254142 w 258632"/>
                <a:gd name="connsiteY18" fmla="*/ 40219 h 70755"/>
                <a:gd name="connsiteX19" fmla="*/ 164324 w 258632"/>
                <a:gd name="connsiteY19" fmla="*/ 67776 h 70755"/>
                <a:gd name="connsiteX20" fmla="*/ 162827 w 258632"/>
                <a:gd name="connsiteY20" fmla="*/ 67776 h 70755"/>
                <a:gd name="connsiteX21" fmla="*/ 122409 w 258632"/>
                <a:gd name="connsiteY21" fmla="*/ 65542 h 70755"/>
                <a:gd name="connsiteX22" fmla="*/ 122409 w 258632"/>
                <a:gd name="connsiteY22" fmla="*/ 65542 h 70755"/>
                <a:gd name="connsiteX23" fmla="*/ 114925 w 258632"/>
                <a:gd name="connsiteY23" fmla="*/ 67031 h 70755"/>
                <a:gd name="connsiteX24" fmla="*/ 105194 w 258632"/>
                <a:gd name="connsiteY24" fmla="*/ 69266 h 70755"/>
                <a:gd name="connsiteX25" fmla="*/ 104446 w 258632"/>
                <a:gd name="connsiteY25" fmla="*/ 69266 h 70755"/>
                <a:gd name="connsiteX26" fmla="*/ 94716 w 258632"/>
                <a:gd name="connsiteY26" fmla="*/ 67776 h 70755"/>
                <a:gd name="connsiteX27" fmla="*/ 93219 w 258632"/>
                <a:gd name="connsiteY27" fmla="*/ 67776 h 70755"/>
                <a:gd name="connsiteX28" fmla="*/ 91722 w 258632"/>
                <a:gd name="connsiteY28" fmla="*/ 65542 h 70755"/>
                <a:gd name="connsiteX29" fmla="*/ 91722 w 258632"/>
                <a:gd name="connsiteY29" fmla="*/ 61073 h 70755"/>
                <a:gd name="connsiteX30" fmla="*/ 37832 w 258632"/>
                <a:gd name="connsiteY30" fmla="*/ 47667 h 70755"/>
                <a:gd name="connsiteX31" fmla="*/ 7144 w 258632"/>
                <a:gd name="connsiteY31" fmla="*/ 68521 h 70755"/>
                <a:gd name="connsiteX32" fmla="*/ 4899 w 258632"/>
                <a:gd name="connsiteY32" fmla="*/ 70755 h 70755"/>
                <a:gd name="connsiteX33" fmla="*/ 2653 w 258632"/>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8632"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1"/>
                  </a:cubicBezTo>
                  <a:lnTo>
                    <a:pt x="9389" y="8938"/>
                  </a:lnTo>
                  <a:lnTo>
                    <a:pt x="10886" y="14151"/>
                  </a:lnTo>
                  <a:cubicBezTo>
                    <a:pt x="10886" y="14896"/>
                    <a:pt x="15377" y="29047"/>
                    <a:pt x="37083" y="39474"/>
                  </a:cubicBezTo>
                  <a:cubicBezTo>
                    <a:pt x="52053" y="32026"/>
                    <a:pt x="69268" y="25323"/>
                    <a:pt x="87231" y="19365"/>
                  </a:cubicBezTo>
                  <a:cubicBezTo>
                    <a:pt x="87231" y="19365"/>
                    <a:pt x="87979" y="17875"/>
                    <a:pt x="87979" y="17130"/>
                  </a:cubicBezTo>
                  <a:cubicBezTo>
                    <a:pt x="88728" y="14896"/>
                    <a:pt x="89477" y="10427"/>
                    <a:pt x="93967" y="9682"/>
                  </a:cubicBezTo>
                  <a:lnTo>
                    <a:pt x="102201" y="7448"/>
                  </a:lnTo>
                  <a:cubicBezTo>
                    <a:pt x="114176" y="4469"/>
                    <a:pt x="124655" y="1490"/>
                    <a:pt x="138876" y="0"/>
                  </a:cubicBezTo>
                  <a:cubicBezTo>
                    <a:pt x="138876" y="0"/>
                    <a:pt x="138876" y="0"/>
                    <a:pt x="138876" y="0"/>
                  </a:cubicBezTo>
                  <a:cubicBezTo>
                    <a:pt x="144115" y="0"/>
                    <a:pt x="156839" y="2234"/>
                    <a:pt x="171061" y="5214"/>
                  </a:cubicBezTo>
                  <a:cubicBezTo>
                    <a:pt x="177048" y="6703"/>
                    <a:pt x="181539" y="7448"/>
                    <a:pt x="183036" y="7448"/>
                  </a:cubicBezTo>
                  <a:cubicBezTo>
                    <a:pt x="225699" y="13406"/>
                    <a:pt x="252644" y="33516"/>
                    <a:pt x="254142" y="34261"/>
                  </a:cubicBezTo>
                  <a:lnTo>
                    <a:pt x="258632" y="37240"/>
                  </a:lnTo>
                  <a:lnTo>
                    <a:pt x="254142" y="40219"/>
                  </a:lnTo>
                  <a:cubicBezTo>
                    <a:pt x="252644" y="41709"/>
                    <a:pt x="209981" y="67776"/>
                    <a:pt x="164324" y="67776"/>
                  </a:cubicBezTo>
                  <a:lnTo>
                    <a:pt x="162827" y="67776"/>
                  </a:lnTo>
                  <a:cubicBezTo>
                    <a:pt x="147109" y="67776"/>
                    <a:pt x="134385" y="67031"/>
                    <a:pt x="122409" y="65542"/>
                  </a:cubicBezTo>
                  <a:lnTo>
                    <a:pt x="122409" y="65542"/>
                  </a:lnTo>
                  <a:cubicBezTo>
                    <a:pt x="120913" y="65542"/>
                    <a:pt x="117919" y="66287"/>
                    <a:pt x="114925" y="67031"/>
                  </a:cubicBezTo>
                  <a:cubicBezTo>
                    <a:pt x="111182" y="67776"/>
                    <a:pt x="107440" y="69266"/>
                    <a:pt x="105194" y="69266"/>
                  </a:cubicBezTo>
                  <a:lnTo>
                    <a:pt x="104446" y="69266"/>
                  </a:lnTo>
                  <a:cubicBezTo>
                    <a:pt x="101452" y="68521"/>
                    <a:pt x="97710" y="68521"/>
                    <a:pt x="94716" y="67776"/>
                  </a:cubicBezTo>
                  <a:lnTo>
                    <a:pt x="93219" y="67776"/>
                  </a:lnTo>
                  <a:lnTo>
                    <a:pt x="91722" y="65542"/>
                  </a:lnTo>
                  <a:cubicBezTo>
                    <a:pt x="90973" y="64052"/>
                    <a:pt x="90973" y="62563"/>
                    <a:pt x="91722" y="61073"/>
                  </a:cubicBezTo>
                  <a:cubicBezTo>
                    <a:pt x="73010" y="57349"/>
                    <a:pt x="52801" y="53625"/>
                    <a:pt x="37832" y="47667"/>
                  </a:cubicBezTo>
                  <a:cubicBezTo>
                    <a:pt x="16874" y="58094"/>
                    <a:pt x="7144" y="68521"/>
                    <a:pt x="7144" y="68521"/>
                  </a:cubicBezTo>
                  <a:lnTo>
                    <a:pt x="4899" y="70755"/>
                  </a:lnTo>
                  <a:lnTo>
                    <a:pt x="2653" y="68521"/>
                  </a:lnTo>
                  <a:close/>
                </a:path>
              </a:pathLst>
            </a:custGeom>
            <a:grpFill/>
            <a:ln w="747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775EA3BE-D286-8348-B1E7-4A16A686F8C4}"/>
                </a:ext>
              </a:extLst>
            </p:cNvPr>
            <p:cNvSpPr/>
            <p:nvPr/>
          </p:nvSpPr>
          <p:spPr>
            <a:xfrm>
              <a:off x="3710506" y="2509464"/>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2 h 70755"/>
                <a:gd name="connsiteX5" fmla="*/ 10138 w 257883"/>
                <a:gd name="connsiteY5" fmla="*/ 8938 h 70755"/>
                <a:gd name="connsiteX6" fmla="*/ 11635 w 257883"/>
                <a:gd name="connsiteY6" fmla="*/ 14151 h 70755"/>
                <a:gd name="connsiteX7" fmla="*/ 37832 w 257883"/>
                <a:gd name="connsiteY7" fmla="*/ 39474 h 70755"/>
                <a:gd name="connsiteX8" fmla="*/ 87980 w 257883"/>
                <a:gd name="connsiteY8" fmla="*/ 19365 h 70755"/>
                <a:gd name="connsiteX9" fmla="*/ 88728 w 257883"/>
                <a:gd name="connsiteY9" fmla="*/ 17130 h 70755"/>
                <a:gd name="connsiteX10" fmla="*/ 94716 w 257883"/>
                <a:gd name="connsiteY10" fmla="*/ 9682 h 70755"/>
                <a:gd name="connsiteX11" fmla="*/ 102949 w 257883"/>
                <a:gd name="connsiteY11" fmla="*/ 7448 h 70755"/>
                <a:gd name="connsiteX12" fmla="*/ 138876 w 257883"/>
                <a:gd name="connsiteY12" fmla="*/ 0 h 70755"/>
                <a:gd name="connsiteX13" fmla="*/ 138876 w 257883"/>
                <a:gd name="connsiteY13" fmla="*/ 0 h 70755"/>
                <a:gd name="connsiteX14" fmla="*/ 171060 w 257883"/>
                <a:gd name="connsiteY14" fmla="*/ 5214 h 70755"/>
                <a:gd name="connsiteX15" fmla="*/ 183036 w 257883"/>
                <a:gd name="connsiteY15" fmla="*/ 7448 h 70755"/>
                <a:gd name="connsiteX16" fmla="*/ 254141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8 w 257883"/>
                <a:gd name="connsiteY25" fmla="*/ 69266 h 70755"/>
                <a:gd name="connsiteX26" fmla="*/ 93967 w 257883"/>
                <a:gd name="connsiteY26" fmla="*/ 67776 h 70755"/>
                <a:gd name="connsiteX27" fmla="*/ 92470 w 257883"/>
                <a:gd name="connsiteY27" fmla="*/ 67776 h 70755"/>
                <a:gd name="connsiteX28" fmla="*/ 92470 w 257883"/>
                <a:gd name="connsiteY28" fmla="*/ 65542 h 70755"/>
                <a:gd name="connsiteX29" fmla="*/ 92470 w 257883"/>
                <a:gd name="connsiteY29" fmla="*/ 61073 h 70755"/>
                <a:gd name="connsiteX30" fmla="*/ 38580 w 257883"/>
                <a:gd name="connsiteY30" fmla="*/ 47667 h 70755"/>
                <a:gd name="connsiteX31" fmla="*/ 7892 w 257883"/>
                <a:gd name="connsiteY31" fmla="*/ 68521 h 70755"/>
                <a:gd name="connsiteX32" fmla="*/ 5647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10138" y="8938"/>
                  </a:lnTo>
                  <a:lnTo>
                    <a:pt x="11635" y="14151"/>
                  </a:lnTo>
                  <a:cubicBezTo>
                    <a:pt x="11635" y="14896"/>
                    <a:pt x="16126" y="29047"/>
                    <a:pt x="37832" y="39474"/>
                  </a:cubicBezTo>
                  <a:cubicBezTo>
                    <a:pt x="52801" y="32026"/>
                    <a:pt x="70016" y="25323"/>
                    <a:pt x="87980" y="19365"/>
                  </a:cubicBezTo>
                  <a:cubicBezTo>
                    <a:pt x="87980" y="19365"/>
                    <a:pt x="88728" y="17875"/>
                    <a:pt x="88728" y="17130"/>
                  </a:cubicBezTo>
                  <a:cubicBezTo>
                    <a:pt x="89476" y="14896"/>
                    <a:pt x="90225" y="10427"/>
                    <a:pt x="94716" y="9682"/>
                  </a:cubicBezTo>
                  <a:lnTo>
                    <a:pt x="102949" y="7448"/>
                  </a:lnTo>
                  <a:cubicBezTo>
                    <a:pt x="114925" y="4469"/>
                    <a:pt x="125403" y="1490"/>
                    <a:pt x="138876" y="0"/>
                  </a:cubicBezTo>
                  <a:cubicBezTo>
                    <a:pt x="138876" y="0"/>
                    <a:pt x="138876" y="0"/>
                    <a:pt x="138876" y="0"/>
                  </a:cubicBezTo>
                  <a:cubicBezTo>
                    <a:pt x="144864" y="0"/>
                    <a:pt x="156839" y="2234"/>
                    <a:pt x="171060" y="5214"/>
                  </a:cubicBezTo>
                  <a:cubicBezTo>
                    <a:pt x="176300" y="6703"/>
                    <a:pt x="180791" y="7448"/>
                    <a:pt x="183036" y="7448"/>
                  </a:cubicBezTo>
                  <a:cubicBezTo>
                    <a:pt x="225699" y="13406"/>
                    <a:pt x="252644" y="33516"/>
                    <a:pt x="254141" y="34261"/>
                  </a:cubicBezTo>
                  <a:lnTo>
                    <a:pt x="257884" y="37240"/>
                  </a:lnTo>
                  <a:lnTo>
                    <a:pt x="253393" y="40219"/>
                  </a:lnTo>
                  <a:cubicBezTo>
                    <a:pt x="251896" y="41709"/>
                    <a:pt x="209233" y="67776"/>
                    <a:pt x="163576" y="67776"/>
                  </a:cubicBezTo>
                  <a:lnTo>
                    <a:pt x="162079" y="67776"/>
                  </a:lnTo>
                  <a:cubicBezTo>
                    <a:pt x="146361" y="67776"/>
                    <a:pt x="133637" y="67031"/>
                    <a:pt x="121661" y="65542"/>
                  </a:cubicBezTo>
                  <a:lnTo>
                    <a:pt x="121661" y="65542"/>
                  </a:lnTo>
                  <a:cubicBezTo>
                    <a:pt x="120164" y="65542"/>
                    <a:pt x="117170" y="66287"/>
                    <a:pt x="114176" y="67031"/>
                  </a:cubicBezTo>
                  <a:cubicBezTo>
                    <a:pt x="110434" y="67776"/>
                    <a:pt x="106691" y="69266"/>
                    <a:pt x="104446" y="69266"/>
                  </a:cubicBezTo>
                  <a:lnTo>
                    <a:pt x="103698" y="69266"/>
                  </a:lnTo>
                  <a:cubicBezTo>
                    <a:pt x="100704" y="68521"/>
                    <a:pt x="96961" y="68521"/>
                    <a:pt x="93967" y="67776"/>
                  </a:cubicBezTo>
                  <a:lnTo>
                    <a:pt x="92470" y="67776"/>
                  </a:lnTo>
                  <a:lnTo>
                    <a:pt x="92470" y="65542"/>
                  </a:lnTo>
                  <a:cubicBezTo>
                    <a:pt x="91722" y="64052"/>
                    <a:pt x="91722" y="62563"/>
                    <a:pt x="92470" y="61073"/>
                  </a:cubicBezTo>
                  <a:cubicBezTo>
                    <a:pt x="73758" y="57349"/>
                    <a:pt x="53550" y="53625"/>
                    <a:pt x="38580" y="47667"/>
                  </a:cubicBezTo>
                  <a:cubicBezTo>
                    <a:pt x="17623" y="58094"/>
                    <a:pt x="7892" y="68521"/>
                    <a:pt x="7892" y="68521"/>
                  </a:cubicBezTo>
                  <a:lnTo>
                    <a:pt x="5647" y="70755"/>
                  </a:lnTo>
                  <a:lnTo>
                    <a:pt x="2653" y="68521"/>
                  </a:lnTo>
                  <a:close/>
                </a:path>
              </a:pathLst>
            </a:custGeom>
            <a:grpFill/>
            <a:ln w="747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95DA3849-2666-204C-935B-9B64ECACA339}"/>
                </a:ext>
              </a:extLst>
            </p:cNvPr>
            <p:cNvSpPr/>
            <p:nvPr/>
          </p:nvSpPr>
          <p:spPr>
            <a:xfrm>
              <a:off x="5482151" y="2379870"/>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2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80 w 257135"/>
                <a:gd name="connsiteY9" fmla="*/ 17130 h 70755"/>
                <a:gd name="connsiteX10" fmla="*/ 93967 w 257135"/>
                <a:gd name="connsiteY10" fmla="*/ 9682 h 70755"/>
                <a:gd name="connsiteX11" fmla="*/ 102201 w 257135"/>
                <a:gd name="connsiteY11" fmla="*/ 7448 h 70755"/>
                <a:gd name="connsiteX12" fmla="*/ 138127 w 257135"/>
                <a:gd name="connsiteY12" fmla="*/ 0 h 70755"/>
                <a:gd name="connsiteX13" fmla="*/ 138127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5 w 257135"/>
                <a:gd name="connsiteY18" fmla="*/ 40219 h 70755"/>
                <a:gd name="connsiteX19" fmla="*/ 162827 w 257135"/>
                <a:gd name="connsiteY19" fmla="*/ 67776 h 70755"/>
                <a:gd name="connsiteX20" fmla="*/ 161330 w 257135"/>
                <a:gd name="connsiteY20" fmla="*/ 67776 h 70755"/>
                <a:gd name="connsiteX21" fmla="*/ 120913 w 257135"/>
                <a:gd name="connsiteY21" fmla="*/ 65542 h 70755"/>
                <a:gd name="connsiteX22" fmla="*/ 120913 w 257135"/>
                <a:gd name="connsiteY22" fmla="*/ 65542 h 70755"/>
                <a:gd name="connsiteX23" fmla="*/ 113428 w 257135"/>
                <a:gd name="connsiteY23" fmla="*/ 67031 h 70755"/>
                <a:gd name="connsiteX24" fmla="*/ 103698 w 257135"/>
                <a:gd name="connsiteY24" fmla="*/ 69266 h 70755"/>
                <a:gd name="connsiteX25" fmla="*/ 102949 w 257135"/>
                <a:gd name="connsiteY25" fmla="*/ 69266 h 70755"/>
                <a:gd name="connsiteX26" fmla="*/ 93219 w 257135"/>
                <a:gd name="connsiteY26" fmla="*/ 67776 h 70755"/>
                <a:gd name="connsiteX27" fmla="*/ 91722 w 257135"/>
                <a:gd name="connsiteY27" fmla="*/ 67776 h 70755"/>
                <a:gd name="connsiteX28" fmla="*/ 90225 w 257135"/>
                <a:gd name="connsiteY28" fmla="*/ 65542 h 70755"/>
                <a:gd name="connsiteX29" fmla="*/ 90225 w 257135"/>
                <a:gd name="connsiteY29" fmla="*/ 61073 h 70755"/>
                <a:gd name="connsiteX30" fmla="*/ 36335 w 257135"/>
                <a:gd name="connsiteY30" fmla="*/ 47667 h 70755"/>
                <a:gd name="connsiteX31" fmla="*/ 5647 w 257135"/>
                <a:gd name="connsiteY31" fmla="*/ 68521 h 70755"/>
                <a:gd name="connsiteX32" fmla="*/ 3402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3367" y="0"/>
                    <a:pt x="156091" y="2234"/>
                    <a:pt x="170312" y="5214"/>
                  </a:cubicBezTo>
                  <a:cubicBezTo>
                    <a:pt x="176300" y="6703"/>
                    <a:pt x="180791" y="7448"/>
                    <a:pt x="182288" y="7448"/>
                  </a:cubicBezTo>
                  <a:cubicBezTo>
                    <a:pt x="224951" y="13406"/>
                    <a:pt x="251896" y="33516"/>
                    <a:pt x="253393" y="34261"/>
                  </a:cubicBezTo>
                  <a:lnTo>
                    <a:pt x="257135" y="37240"/>
                  </a:lnTo>
                  <a:lnTo>
                    <a:pt x="252645" y="40219"/>
                  </a:lnTo>
                  <a:cubicBezTo>
                    <a:pt x="251147" y="41709"/>
                    <a:pt x="208484" y="67776"/>
                    <a:pt x="162827" y="67776"/>
                  </a:cubicBezTo>
                  <a:lnTo>
                    <a:pt x="161330" y="67776"/>
                  </a:lnTo>
                  <a:cubicBezTo>
                    <a:pt x="145612" y="67776"/>
                    <a:pt x="132888" y="67031"/>
                    <a:pt x="120913" y="65542"/>
                  </a:cubicBezTo>
                  <a:lnTo>
                    <a:pt x="120913" y="65542"/>
                  </a:lnTo>
                  <a:cubicBezTo>
                    <a:pt x="119415" y="65542"/>
                    <a:pt x="116422" y="66287"/>
                    <a:pt x="113428" y="67031"/>
                  </a:cubicBezTo>
                  <a:cubicBezTo>
                    <a:pt x="109685" y="67776"/>
                    <a:pt x="105943" y="69266"/>
                    <a:pt x="103698" y="69266"/>
                  </a:cubicBezTo>
                  <a:lnTo>
                    <a:pt x="102949" y="69266"/>
                  </a:lnTo>
                  <a:cubicBezTo>
                    <a:pt x="99955" y="68521"/>
                    <a:pt x="96213" y="68521"/>
                    <a:pt x="93219" y="67776"/>
                  </a:cubicBezTo>
                  <a:lnTo>
                    <a:pt x="91722" y="67776"/>
                  </a:lnTo>
                  <a:lnTo>
                    <a:pt x="90225" y="65542"/>
                  </a:lnTo>
                  <a:cubicBezTo>
                    <a:pt x="89476" y="64052"/>
                    <a:pt x="89476" y="62563"/>
                    <a:pt x="90225" y="61073"/>
                  </a:cubicBezTo>
                  <a:cubicBezTo>
                    <a:pt x="71513" y="57349"/>
                    <a:pt x="51304" y="53625"/>
                    <a:pt x="36335"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58C8E17E-E224-FB44-9020-2CC6FB024659}"/>
                </a:ext>
              </a:extLst>
            </p:cNvPr>
            <p:cNvSpPr/>
            <p:nvPr/>
          </p:nvSpPr>
          <p:spPr>
            <a:xfrm>
              <a:off x="6137068" y="2863241"/>
              <a:ext cx="257135" cy="71500"/>
            </a:xfrm>
            <a:custGeom>
              <a:avLst/>
              <a:gdLst>
                <a:gd name="connsiteX0" fmla="*/ 2653 w 257135"/>
                <a:gd name="connsiteY0" fmla="*/ 68521 h 71500"/>
                <a:gd name="connsiteX1" fmla="*/ 1905 w 257135"/>
                <a:gd name="connsiteY1" fmla="*/ 54370 h 71500"/>
                <a:gd name="connsiteX2" fmla="*/ 5647 w 257135"/>
                <a:gd name="connsiteY2" fmla="*/ 38729 h 71500"/>
                <a:gd name="connsiteX3" fmla="*/ 4150 w 257135"/>
                <a:gd name="connsiteY3" fmla="*/ 26068 h 71500"/>
                <a:gd name="connsiteX4" fmla="*/ 4899 w 257135"/>
                <a:gd name="connsiteY4" fmla="*/ 12662 h 71500"/>
                <a:gd name="connsiteX5" fmla="*/ 9389 w 257135"/>
                <a:gd name="connsiteY5" fmla="*/ 8938 h 71500"/>
                <a:gd name="connsiteX6" fmla="*/ 10886 w 257135"/>
                <a:gd name="connsiteY6" fmla="*/ 14151 h 71500"/>
                <a:gd name="connsiteX7" fmla="*/ 37083 w 257135"/>
                <a:gd name="connsiteY7" fmla="*/ 39474 h 71500"/>
                <a:gd name="connsiteX8" fmla="*/ 87231 w 257135"/>
                <a:gd name="connsiteY8" fmla="*/ 19365 h 71500"/>
                <a:gd name="connsiteX9" fmla="*/ 87980 w 257135"/>
                <a:gd name="connsiteY9" fmla="*/ 17130 h 71500"/>
                <a:gd name="connsiteX10" fmla="*/ 93967 w 257135"/>
                <a:gd name="connsiteY10" fmla="*/ 9682 h 71500"/>
                <a:gd name="connsiteX11" fmla="*/ 102201 w 257135"/>
                <a:gd name="connsiteY11" fmla="*/ 7448 h 71500"/>
                <a:gd name="connsiteX12" fmla="*/ 138127 w 257135"/>
                <a:gd name="connsiteY12" fmla="*/ 0 h 71500"/>
                <a:gd name="connsiteX13" fmla="*/ 138127 w 257135"/>
                <a:gd name="connsiteY13" fmla="*/ 0 h 71500"/>
                <a:gd name="connsiteX14" fmla="*/ 170312 w 257135"/>
                <a:gd name="connsiteY14" fmla="*/ 5958 h 71500"/>
                <a:gd name="connsiteX15" fmla="*/ 182288 w 257135"/>
                <a:gd name="connsiteY15" fmla="*/ 8193 h 71500"/>
                <a:gd name="connsiteX16" fmla="*/ 253393 w 257135"/>
                <a:gd name="connsiteY16" fmla="*/ 35005 h 71500"/>
                <a:gd name="connsiteX17" fmla="*/ 257135 w 257135"/>
                <a:gd name="connsiteY17" fmla="*/ 37985 h 71500"/>
                <a:gd name="connsiteX18" fmla="*/ 252645 w 257135"/>
                <a:gd name="connsiteY18" fmla="*/ 40964 h 71500"/>
                <a:gd name="connsiteX19" fmla="*/ 162827 w 257135"/>
                <a:gd name="connsiteY19" fmla="*/ 68521 h 71500"/>
                <a:gd name="connsiteX20" fmla="*/ 161330 w 257135"/>
                <a:gd name="connsiteY20" fmla="*/ 68521 h 71500"/>
                <a:gd name="connsiteX21" fmla="*/ 120912 w 257135"/>
                <a:gd name="connsiteY21" fmla="*/ 66287 h 71500"/>
                <a:gd name="connsiteX22" fmla="*/ 120912 w 257135"/>
                <a:gd name="connsiteY22" fmla="*/ 66287 h 71500"/>
                <a:gd name="connsiteX23" fmla="*/ 113428 w 257135"/>
                <a:gd name="connsiteY23" fmla="*/ 67776 h 71500"/>
                <a:gd name="connsiteX24" fmla="*/ 103698 w 257135"/>
                <a:gd name="connsiteY24" fmla="*/ 70011 h 71500"/>
                <a:gd name="connsiteX25" fmla="*/ 102949 w 257135"/>
                <a:gd name="connsiteY25" fmla="*/ 70011 h 71500"/>
                <a:gd name="connsiteX26" fmla="*/ 93219 w 257135"/>
                <a:gd name="connsiteY26" fmla="*/ 68521 h 71500"/>
                <a:gd name="connsiteX27" fmla="*/ 91722 w 257135"/>
                <a:gd name="connsiteY27" fmla="*/ 68521 h 71500"/>
                <a:gd name="connsiteX28" fmla="*/ 90225 w 257135"/>
                <a:gd name="connsiteY28" fmla="*/ 66287 h 71500"/>
                <a:gd name="connsiteX29" fmla="*/ 90225 w 257135"/>
                <a:gd name="connsiteY29" fmla="*/ 61818 h 71500"/>
                <a:gd name="connsiteX30" fmla="*/ 36335 w 257135"/>
                <a:gd name="connsiteY30" fmla="*/ 48412 h 71500"/>
                <a:gd name="connsiteX31" fmla="*/ 5647 w 257135"/>
                <a:gd name="connsiteY31" fmla="*/ 69266 h 71500"/>
                <a:gd name="connsiteX32" fmla="*/ 3401 w 257135"/>
                <a:gd name="connsiteY32" fmla="*/ 71500 h 71500"/>
                <a:gd name="connsiteX33" fmla="*/ 2653 w 257135"/>
                <a:gd name="connsiteY33" fmla="*/ 68521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1500">
                  <a:moveTo>
                    <a:pt x="2653" y="68521"/>
                  </a:moveTo>
                  <a:cubicBezTo>
                    <a:pt x="-1838" y="65542"/>
                    <a:pt x="408" y="60328"/>
                    <a:pt x="1905" y="54370"/>
                  </a:cubicBezTo>
                  <a:cubicBezTo>
                    <a:pt x="3401"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2" y="32026"/>
                    <a:pt x="69268" y="25323"/>
                    <a:pt x="87231" y="19365"/>
                  </a:cubicBezTo>
                  <a:cubicBezTo>
                    <a:pt x="87980" y="19365"/>
                    <a:pt x="87980" y="17875"/>
                    <a:pt x="87980"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4115" y="0"/>
                    <a:pt x="156091" y="2234"/>
                    <a:pt x="170312" y="5958"/>
                  </a:cubicBezTo>
                  <a:cubicBezTo>
                    <a:pt x="175551" y="7448"/>
                    <a:pt x="180042" y="8193"/>
                    <a:pt x="182288" y="8193"/>
                  </a:cubicBezTo>
                  <a:cubicBezTo>
                    <a:pt x="224951" y="14151"/>
                    <a:pt x="251896" y="34261"/>
                    <a:pt x="253393" y="35005"/>
                  </a:cubicBezTo>
                  <a:lnTo>
                    <a:pt x="257135" y="37985"/>
                  </a:lnTo>
                  <a:lnTo>
                    <a:pt x="252645" y="40964"/>
                  </a:lnTo>
                  <a:cubicBezTo>
                    <a:pt x="251147" y="42453"/>
                    <a:pt x="208484" y="68521"/>
                    <a:pt x="162827" y="68521"/>
                  </a:cubicBezTo>
                  <a:lnTo>
                    <a:pt x="161330" y="68521"/>
                  </a:lnTo>
                  <a:cubicBezTo>
                    <a:pt x="145612" y="68521"/>
                    <a:pt x="132888" y="67776"/>
                    <a:pt x="120912" y="66287"/>
                  </a:cubicBezTo>
                  <a:lnTo>
                    <a:pt x="120912" y="66287"/>
                  </a:lnTo>
                  <a:cubicBezTo>
                    <a:pt x="119415" y="66287"/>
                    <a:pt x="116422" y="67031"/>
                    <a:pt x="113428" y="67776"/>
                  </a:cubicBezTo>
                  <a:cubicBezTo>
                    <a:pt x="109685" y="68521"/>
                    <a:pt x="105943" y="70011"/>
                    <a:pt x="103698" y="70011"/>
                  </a:cubicBezTo>
                  <a:lnTo>
                    <a:pt x="102949" y="70011"/>
                  </a:lnTo>
                  <a:cubicBezTo>
                    <a:pt x="99955" y="69266"/>
                    <a:pt x="96213" y="69266"/>
                    <a:pt x="93219" y="68521"/>
                  </a:cubicBezTo>
                  <a:lnTo>
                    <a:pt x="91722" y="68521"/>
                  </a:lnTo>
                  <a:lnTo>
                    <a:pt x="90225" y="66287"/>
                  </a:lnTo>
                  <a:cubicBezTo>
                    <a:pt x="89476" y="64797"/>
                    <a:pt x="89476" y="63308"/>
                    <a:pt x="90225" y="61818"/>
                  </a:cubicBezTo>
                  <a:cubicBezTo>
                    <a:pt x="71513" y="58094"/>
                    <a:pt x="51304" y="54370"/>
                    <a:pt x="36335" y="48412"/>
                  </a:cubicBezTo>
                  <a:cubicBezTo>
                    <a:pt x="15377" y="58839"/>
                    <a:pt x="5647" y="69266"/>
                    <a:pt x="5647" y="69266"/>
                  </a:cubicBezTo>
                  <a:lnTo>
                    <a:pt x="3401" y="71500"/>
                  </a:lnTo>
                  <a:lnTo>
                    <a:pt x="2653" y="68521"/>
                  </a:lnTo>
                  <a:close/>
                </a:path>
              </a:pathLst>
            </a:custGeom>
            <a:grpFill/>
            <a:ln w="747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2BF6F302-1581-A748-9FF1-2E983105EFB1}"/>
                </a:ext>
              </a:extLst>
            </p:cNvPr>
            <p:cNvSpPr/>
            <p:nvPr/>
          </p:nvSpPr>
          <p:spPr>
            <a:xfrm>
              <a:off x="5348922" y="2800678"/>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1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80 w 257883"/>
                <a:gd name="connsiteY9" fmla="*/ 17130 h 70755"/>
                <a:gd name="connsiteX10" fmla="*/ 93967 w 257883"/>
                <a:gd name="connsiteY10" fmla="*/ 9682 h 70755"/>
                <a:gd name="connsiteX11" fmla="*/ 102949 w 257883"/>
                <a:gd name="connsiteY11" fmla="*/ 7448 h 70755"/>
                <a:gd name="connsiteX12" fmla="*/ 138876 w 257883"/>
                <a:gd name="connsiteY12" fmla="*/ 0 h 70755"/>
                <a:gd name="connsiteX13" fmla="*/ 138876 w 257883"/>
                <a:gd name="connsiteY13" fmla="*/ 0 h 70755"/>
                <a:gd name="connsiteX14" fmla="*/ 171060 w 257883"/>
                <a:gd name="connsiteY14" fmla="*/ 5214 h 70755"/>
                <a:gd name="connsiteX15" fmla="*/ 183036 w 257883"/>
                <a:gd name="connsiteY15" fmla="*/ 7448 h 70755"/>
                <a:gd name="connsiteX16" fmla="*/ 254141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7 w 257883"/>
                <a:gd name="connsiteY25" fmla="*/ 69266 h 70755"/>
                <a:gd name="connsiteX26" fmla="*/ 93967 w 257883"/>
                <a:gd name="connsiteY26" fmla="*/ 67776 h 70755"/>
                <a:gd name="connsiteX27" fmla="*/ 92470 w 257883"/>
                <a:gd name="connsiteY27" fmla="*/ 67776 h 70755"/>
                <a:gd name="connsiteX28" fmla="*/ 90973 w 257883"/>
                <a:gd name="connsiteY28" fmla="*/ 65542 h 70755"/>
                <a:gd name="connsiteX29" fmla="*/ 90973 w 257883"/>
                <a:gd name="connsiteY29" fmla="*/ 61073 h 70755"/>
                <a:gd name="connsiteX30" fmla="*/ 37083 w 257883"/>
                <a:gd name="connsiteY30" fmla="*/ 47667 h 70755"/>
                <a:gd name="connsiteX31" fmla="*/ 6395 w 257883"/>
                <a:gd name="connsiteY31" fmla="*/ 68521 h 70755"/>
                <a:gd name="connsiteX32" fmla="*/ 4150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59584"/>
                    <a:pt x="1905" y="54370"/>
                  </a:cubicBezTo>
                  <a:cubicBezTo>
                    <a:pt x="3402" y="49901"/>
                    <a:pt x="4899" y="44688"/>
                    <a:pt x="5647" y="38729"/>
                  </a:cubicBezTo>
                  <a:cubicBezTo>
                    <a:pt x="5647" y="35005"/>
                    <a:pt x="4899" y="29792"/>
                    <a:pt x="4150" y="26068"/>
                  </a:cubicBezTo>
                  <a:cubicBezTo>
                    <a:pt x="2653" y="19365"/>
                    <a:pt x="1905" y="14896"/>
                    <a:pt x="4899" y="12661"/>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cubicBezTo>
                    <a:pt x="96961" y="8938"/>
                    <a:pt x="99955" y="8193"/>
                    <a:pt x="102949" y="7448"/>
                  </a:cubicBezTo>
                  <a:cubicBezTo>
                    <a:pt x="114925" y="4469"/>
                    <a:pt x="125403" y="1490"/>
                    <a:pt x="138876" y="0"/>
                  </a:cubicBezTo>
                  <a:cubicBezTo>
                    <a:pt x="138876" y="0"/>
                    <a:pt x="138876" y="0"/>
                    <a:pt x="138876" y="0"/>
                  </a:cubicBezTo>
                  <a:cubicBezTo>
                    <a:pt x="144864" y="0"/>
                    <a:pt x="156839" y="2234"/>
                    <a:pt x="171060" y="5214"/>
                  </a:cubicBezTo>
                  <a:cubicBezTo>
                    <a:pt x="177048" y="6703"/>
                    <a:pt x="181539" y="7448"/>
                    <a:pt x="183036" y="7448"/>
                  </a:cubicBezTo>
                  <a:cubicBezTo>
                    <a:pt x="225699" y="13406"/>
                    <a:pt x="252644" y="33516"/>
                    <a:pt x="254141" y="34261"/>
                  </a:cubicBezTo>
                  <a:lnTo>
                    <a:pt x="257884" y="37240"/>
                  </a:lnTo>
                  <a:lnTo>
                    <a:pt x="253393" y="40219"/>
                  </a:lnTo>
                  <a:cubicBezTo>
                    <a:pt x="251896" y="41708"/>
                    <a:pt x="209233" y="67776"/>
                    <a:pt x="163576" y="67776"/>
                  </a:cubicBezTo>
                  <a:lnTo>
                    <a:pt x="162079" y="67776"/>
                  </a:lnTo>
                  <a:cubicBezTo>
                    <a:pt x="147109" y="67776"/>
                    <a:pt x="133637" y="67031"/>
                    <a:pt x="121661" y="65542"/>
                  </a:cubicBezTo>
                  <a:lnTo>
                    <a:pt x="121661" y="65542"/>
                  </a:lnTo>
                  <a:cubicBezTo>
                    <a:pt x="120164" y="65542"/>
                    <a:pt x="117170" y="66287"/>
                    <a:pt x="114176" y="67031"/>
                  </a:cubicBezTo>
                  <a:cubicBezTo>
                    <a:pt x="110434" y="67776"/>
                    <a:pt x="106691" y="69266"/>
                    <a:pt x="104446" y="69266"/>
                  </a:cubicBezTo>
                  <a:lnTo>
                    <a:pt x="103697" y="69266"/>
                  </a:lnTo>
                  <a:cubicBezTo>
                    <a:pt x="100704" y="68521"/>
                    <a:pt x="96961" y="68521"/>
                    <a:pt x="93967" y="67776"/>
                  </a:cubicBezTo>
                  <a:lnTo>
                    <a:pt x="92470" y="67776"/>
                  </a:lnTo>
                  <a:lnTo>
                    <a:pt x="90973" y="65542"/>
                  </a:lnTo>
                  <a:cubicBezTo>
                    <a:pt x="90225" y="64052"/>
                    <a:pt x="90225" y="62563"/>
                    <a:pt x="90973" y="61073"/>
                  </a:cubicBezTo>
                  <a:cubicBezTo>
                    <a:pt x="72261" y="57349"/>
                    <a:pt x="52053" y="53625"/>
                    <a:pt x="37083" y="47667"/>
                  </a:cubicBezTo>
                  <a:cubicBezTo>
                    <a:pt x="16126" y="58094"/>
                    <a:pt x="6395" y="68521"/>
                    <a:pt x="6395" y="68521"/>
                  </a:cubicBezTo>
                  <a:lnTo>
                    <a:pt x="4150" y="70755"/>
                  </a:lnTo>
                  <a:lnTo>
                    <a:pt x="2653" y="68521"/>
                  </a:lnTo>
                  <a:close/>
                </a:path>
              </a:pathLst>
            </a:custGeom>
            <a:grpFill/>
            <a:ln w="747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F718493-CB61-134D-BEE8-4A4AE6C6D352}"/>
                </a:ext>
              </a:extLst>
            </p:cNvPr>
            <p:cNvSpPr/>
            <p:nvPr/>
          </p:nvSpPr>
          <p:spPr>
            <a:xfrm>
              <a:off x="4994892" y="2688959"/>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8 w 257883"/>
                <a:gd name="connsiteY4" fmla="*/ 12661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79 w 257883"/>
                <a:gd name="connsiteY9" fmla="*/ 17130 h 70755"/>
                <a:gd name="connsiteX10" fmla="*/ 93967 w 257883"/>
                <a:gd name="connsiteY10" fmla="*/ 9682 h 70755"/>
                <a:gd name="connsiteX11" fmla="*/ 102201 w 257883"/>
                <a:gd name="connsiteY11" fmla="*/ 7448 h 70755"/>
                <a:gd name="connsiteX12" fmla="*/ 138127 w 257883"/>
                <a:gd name="connsiteY12" fmla="*/ 0 h 70755"/>
                <a:gd name="connsiteX13" fmla="*/ 138127 w 257883"/>
                <a:gd name="connsiteY13" fmla="*/ 0 h 70755"/>
                <a:gd name="connsiteX14" fmla="*/ 170312 w 257883"/>
                <a:gd name="connsiteY14" fmla="*/ 5214 h 70755"/>
                <a:gd name="connsiteX15" fmla="*/ 182288 w 257883"/>
                <a:gd name="connsiteY15" fmla="*/ 7448 h 70755"/>
                <a:gd name="connsiteX16" fmla="*/ 253393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8 w 257883"/>
                <a:gd name="connsiteY25" fmla="*/ 69266 h 70755"/>
                <a:gd name="connsiteX26" fmla="*/ 93967 w 257883"/>
                <a:gd name="connsiteY26" fmla="*/ 67776 h 70755"/>
                <a:gd name="connsiteX27" fmla="*/ 92470 w 257883"/>
                <a:gd name="connsiteY27" fmla="*/ 67776 h 70755"/>
                <a:gd name="connsiteX28" fmla="*/ 90973 w 257883"/>
                <a:gd name="connsiteY28" fmla="*/ 65542 h 70755"/>
                <a:gd name="connsiteX29" fmla="*/ 90973 w 257883"/>
                <a:gd name="connsiteY29" fmla="*/ 61073 h 70755"/>
                <a:gd name="connsiteX30" fmla="*/ 37083 w 257883"/>
                <a:gd name="connsiteY30" fmla="*/ 47667 h 70755"/>
                <a:gd name="connsiteX31" fmla="*/ 6396 w 257883"/>
                <a:gd name="connsiteY31" fmla="*/ 68521 h 70755"/>
                <a:gd name="connsiteX32" fmla="*/ 4150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59584"/>
                    <a:pt x="1905" y="54370"/>
                  </a:cubicBezTo>
                  <a:cubicBezTo>
                    <a:pt x="3402" y="49901"/>
                    <a:pt x="4898" y="44688"/>
                    <a:pt x="5647" y="38729"/>
                  </a:cubicBezTo>
                  <a:cubicBezTo>
                    <a:pt x="5647" y="35005"/>
                    <a:pt x="4898" y="29792"/>
                    <a:pt x="4150" y="26068"/>
                  </a:cubicBezTo>
                  <a:cubicBezTo>
                    <a:pt x="2653" y="19365"/>
                    <a:pt x="2653" y="14896"/>
                    <a:pt x="4898" y="12661"/>
                  </a:cubicBezTo>
                  <a:lnTo>
                    <a:pt x="9389" y="8938"/>
                  </a:lnTo>
                  <a:lnTo>
                    <a:pt x="10886" y="14151"/>
                  </a:lnTo>
                  <a:cubicBezTo>
                    <a:pt x="10886" y="14896"/>
                    <a:pt x="15377" y="29047"/>
                    <a:pt x="37083" y="39474"/>
                  </a:cubicBezTo>
                  <a:cubicBezTo>
                    <a:pt x="52053" y="32026"/>
                    <a:pt x="69268" y="25323"/>
                    <a:pt x="87231" y="19365"/>
                  </a:cubicBezTo>
                  <a:cubicBezTo>
                    <a:pt x="87231" y="19365"/>
                    <a:pt x="87979" y="17875"/>
                    <a:pt x="87979"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3367" y="0"/>
                    <a:pt x="156091" y="2234"/>
                    <a:pt x="170312" y="5214"/>
                  </a:cubicBezTo>
                  <a:cubicBezTo>
                    <a:pt x="176300" y="6703"/>
                    <a:pt x="180791" y="7448"/>
                    <a:pt x="182288" y="7448"/>
                  </a:cubicBezTo>
                  <a:cubicBezTo>
                    <a:pt x="224951" y="13406"/>
                    <a:pt x="251896" y="33516"/>
                    <a:pt x="253393" y="34261"/>
                  </a:cubicBezTo>
                  <a:lnTo>
                    <a:pt x="257884" y="37240"/>
                  </a:lnTo>
                  <a:lnTo>
                    <a:pt x="253393" y="40219"/>
                  </a:lnTo>
                  <a:cubicBezTo>
                    <a:pt x="251896" y="41708"/>
                    <a:pt x="209233" y="67776"/>
                    <a:pt x="163576" y="67776"/>
                  </a:cubicBezTo>
                  <a:lnTo>
                    <a:pt x="162079" y="67776"/>
                  </a:lnTo>
                  <a:cubicBezTo>
                    <a:pt x="147109" y="67776"/>
                    <a:pt x="133637" y="67031"/>
                    <a:pt x="121661" y="65542"/>
                  </a:cubicBezTo>
                  <a:cubicBezTo>
                    <a:pt x="121661" y="65542"/>
                    <a:pt x="121661" y="65542"/>
                    <a:pt x="121661" y="65542"/>
                  </a:cubicBezTo>
                  <a:cubicBezTo>
                    <a:pt x="120164" y="65542"/>
                    <a:pt x="117170" y="66287"/>
                    <a:pt x="114176" y="67031"/>
                  </a:cubicBezTo>
                  <a:cubicBezTo>
                    <a:pt x="110434" y="67776"/>
                    <a:pt x="106691" y="69266"/>
                    <a:pt x="104446" y="69266"/>
                  </a:cubicBezTo>
                  <a:lnTo>
                    <a:pt x="103698" y="69266"/>
                  </a:lnTo>
                  <a:cubicBezTo>
                    <a:pt x="100704" y="68521"/>
                    <a:pt x="96961" y="68521"/>
                    <a:pt x="93967" y="67776"/>
                  </a:cubicBezTo>
                  <a:lnTo>
                    <a:pt x="92470" y="67776"/>
                  </a:lnTo>
                  <a:lnTo>
                    <a:pt x="90973" y="65542"/>
                  </a:lnTo>
                  <a:cubicBezTo>
                    <a:pt x="90225" y="64052"/>
                    <a:pt x="90225" y="62563"/>
                    <a:pt x="90973" y="61073"/>
                  </a:cubicBezTo>
                  <a:cubicBezTo>
                    <a:pt x="72261" y="57349"/>
                    <a:pt x="52053" y="53625"/>
                    <a:pt x="37083" y="47667"/>
                  </a:cubicBezTo>
                  <a:cubicBezTo>
                    <a:pt x="16126" y="58094"/>
                    <a:pt x="6396" y="68521"/>
                    <a:pt x="6396" y="68521"/>
                  </a:cubicBezTo>
                  <a:lnTo>
                    <a:pt x="4150" y="70755"/>
                  </a:lnTo>
                  <a:lnTo>
                    <a:pt x="2653" y="68521"/>
                  </a:lnTo>
                  <a:close/>
                </a:path>
              </a:pathLst>
            </a:custGeom>
            <a:grpFill/>
            <a:ln w="747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D88BA0D6-5B1F-204F-AA0C-295BB8B6F7E6}"/>
                </a:ext>
              </a:extLst>
            </p:cNvPr>
            <p:cNvSpPr/>
            <p:nvPr/>
          </p:nvSpPr>
          <p:spPr>
            <a:xfrm>
              <a:off x="3825771" y="2390297"/>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2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80 w 257883"/>
                <a:gd name="connsiteY9" fmla="*/ 17130 h 70755"/>
                <a:gd name="connsiteX10" fmla="*/ 93967 w 257883"/>
                <a:gd name="connsiteY10" fmla="*/ 9682 h 70755"/>
                <a:gd name="connsiteX11" fmla="*/ 102949 w 257883"/>
                <a:gd name="connsiteY11" fmla="*/ 7448 h 70755"/>
                <a:gd name="connsiteX12" fmla="*/ 138876 w 257883"/>
                <a:gd name="connsiteY12" fmla="*/ 0 h 70755"/>
                <a:gd name="connsiteX13" fmla="*/ 138876 w 257883"/>
                <a:gd name="connsiteY13" fmla="*/ 0 h 70755"/>
                <a:gd name="connsiteX14" fmla="*/ 171060 w 257883"/>
                <a:gd name="connsiteY14" fmla="*/ 5214 h 70755"/>
                <a:gd name="connsiteX15" fmla="*/ 183036 w 257883"/>
                <a:gd name="connsiteY15" fmla="*/ 7448 h 70755"/>
                <a:gd name="connsiteX16" fmla="*/ 254141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8 w 257883"/>
                <a:gd name="connsiteY25" fmla="*/ 69266 h 70755"/>
                <a:gd name="connsiteX26" fmla="*/ 93967 w 257883"/>
                <a:gd name="connsiteY26" fmla="*/ 67776 h 70755"/>
                <a:gd name="connsiteX27" fmla="*/ 92470 w 257883"/>
                <a:gd name="connsiteY27" fmla="*/ 67776 h 70755"/>
                <a:gd name="connsiteX28" fmla="*/ 90973 w 257883"/>
                <a:gd name="connsiteY28" fmla="*/ 65542 h 70755"/>
                <a:gd name="connsiteX29" fmla="*/ 90973 w 257883"/>
                <a:gd name="connsiteY29" fmla="*/ 61073 h 70755"/>
                <a:gd name="connsiteX30" fmla="*/ 37083 w 257883"/>
                <a:gd name="connsiteY30" fmla="*/ 47667 h 70755"/>
                <a:gd name="connsiteX31" fmla="*/ 6395 w 257883"/>
                <a:gd name="connsiteY31" fmla="*/ 68521 h 70755"/>
                <a:gd name="connsiteX32" fmla="*/ 4150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cubicBezTo>
                    <a:pt x="96961" y="8938"/>
                    <a:pt x="99955" y="8193"/>
                    <a:pt x="102949" y="7448"/>
                  </a:cubicBezTo>
                  <a:cubicBezTo>
                    <a:pt x="114925" y="4469"/>
                    <a:pt x="125403" y="1490"/>
                    <a:pt x="138876" y="0"/>
                  </a:cubicBezTo>
                  <a:cubicBezTo>
                    <a:pt x="138876" y="0"/>
                    <a:pt x="138876" y="0"/>
                    <a:pt x="138876" y="0"/>
                  </a:cubicBezTo>
                  <a:cubicBezTo>
                    <a:pt x="144115" y="0"/>
                    <a:pt x="156839" y="2234"/>
                    <a:pt x="171060" y="5214"/>
                  </a:cubicBezTo>
                  <a:cubicBezTo>
                    <a:pt x="176300" y="6703"/>
                    <a:pt x="180791" y="7448"/>
                    <a:pt x="183036" y="7448"/>
                  </a:cubicBezTo>
                  <a:cubicBezTo>
                    <a:pt x="225699" y="13406"/>
                    <a:pt x="252644" y="33516"/>
                    <a:pt x="254141" y="34261"/>
                  </a:cubicBezTo>
                  <a:lnTo>
                    <a:pt x="257884" y="37240"/>
                  </a:lnTo>
                  <a:lnTo>
                    <a:pt x="253393" y="40219"/>
                  </a:lnTo>
                  <a:cubicBezTo>
                    <a:pt x="251896" y="41708"/>
                    <a:pt x="209233" y="67776"/>
                    <a:pt x="163576" y="67776"/>
                  </a:cubicBezTo>
                  <a:lnTo>
                    <a:pt x="162079" y="67776"/>
                  </a:lnTo>
                  <a:cubicBezTo>
                    <a:pt x="147109" y="67776"/>
                    <a:pt x="133637" y="67031"/>
                    <a:pt x="121661" y="65542"/>
                  </a:cubicBezTo>
                  <a:lnTo>
                    <a:pt x="121661" y="65542"/>
                  </a:lnTo>
                  <a:cubicBezTo>
                    <a:pt x="120164" y="65542"/>
                    <a:pt x="117170" y="66287"/>
                    <a:pt x="114176" y="67031"/>
                  </a:cubicBezTo>
                  <a:cubicBezTo>
                    <a:pt x="110434" y="67776"/>
                    <a:pt x="106691" y="69266"/>
                    <a:pt x="104446" y="69266"/>
                  </a:cubicBezTo>
                  <a:lnTo>
                    <a:pt x="103698" y="69266"/>
                  </a:lnTo>
                  <a:cubicBezTo>
                    <a:pt x="100704" y="68521"/>
                    <a:pt x="96961" y="68521"/>
                    <a:pt x="93967" y="67776"/>
                  </a:cubicBezTo>
                  <a:lnTo>
                    <a:pt x="92470" y="67776"/>
                  </a:lnTo>
                  <a:lnTo>
                    <a:pt x="90973" y="65542"/>
                  </a:lnTo>
                  <a:cubicBezTo>
                    <a:pt x="90225" y="64052"/>
                    <a:pt x="90225" y="62563"/>
                    <a:pt x="90973" y="61073"/>
                  </a:cubicBezTo>
                  <a:cubicBezTo>
                    <a:pt x="72261" y="57349"/>
                    <a:pt x="52053" y="53625"/>
                    <a:pt x="37083" y="47667"/>
                  </a:cubicBezTo>
                  <a:cubicBezTo>
                    <a:pt x="16126" y="58094"/>
                    <a:pt x="6395" y="68521"/>
                    <a:pt x="6395" y="68521"/>
                  </a:cubicBezTo>
                  <a:lnTo>
                    <a:pt x="4150" y="70755"/>
                  </a:lnTo>
                  <a:lnTo>
                    <a:pt x="2653" y="68521"/>
                  </a:lnTo>
                  <a:close/>
                </a:path>
              </a:pathLst>
            </a:custGeom>
            <a:grpFill/>
            <a:ln w="747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74AAE1C-C20B-8D4F-89A1-EE282EAC79A1}"/>
                </a:ext>
              </a:extLst>
            </p:cNvPr>
            <p:cNvSpPr/>
            <p:nvPr/>
          </p:nvSpPr>
          <p:spPr>
            <a:xfrm>
              <a:off x="4221715" y="2122916"/>
              <a:ext cx="257135" cy="70010"/>
            </a:xfrm>
            <a:custGeom>
              <a:avLst/>
              <a:gdLst>
                <a:gd name="connsiteX0" fmla="*/ 2653 w 257135"/>
                <a:gd name="connsiteY0" fmla="*/ 68521 h 70010"/>
                <a:gd name="connsiteX1" fmla="*/ 1905 w 257135"/>
                <a:gd name="connsiteY1" fmla="*/ 54370 h 70010"/>
                <a:gd name="connsiteX2" fmla="*/ 5647 w 257135"/>
                <a:gd name="connsiteY2" fmla="*/ 38729 h 70010"/>
                <a:gd name="connsiteX3" fmla="*/ 4150 w 257135"/>
                <a:gd name="connsiteY3" fmla="*/ 26068 h 70010"/>
                <a:gd name="connsiteX4" fmla="*/ 4899 w 257135"/>
                <a:gd name="connsiteY4" fmla="*/ 12662 h 70010"/>
                <a:gd name="connsiteX5" fmla="*/ 9389 w 257135"/>
                <a:gd name="connsiteY5" fmla="*/ 8938 h 70010"/>
                <a:gd name="connsiteX6" fmla="*/ 10886 w 257135"/>
                <a:gd name="connsiteY6" fmla="*/ 14151 h 70010"/>
                <a:gd name="connsiteX7" fmla="*/ 37083 w 257135"/>
                <a:gd name="connsiteY7" fmla="*/ 39474 h 70010"/>
                <a:gd name="connsiteX8" fmla="*/ 87231 w 257135"/>
                <a:gd name="connsiteY8" fmla="*/ 19365 h 70010"/>
                <a:gd name="connsiteX9" fmla="*/ 87979 w 257135"/>
                <a:gd name="connsiteY9" fmla="*/ 17130 h 70010"/>
                <a:gd name="connsiteX10" fmla="*/ 93967 w 257135"/>
                <a:gd name="connsiteY10" fmla="*/ 9682 h 70010"/>
                <a:gd name="connsiteX11" fmla="*/ 102201 w 257135"/>
                <a:gd name="connsiteY11" fmla="*/ 7448 h 70010"/>
                <a:gd name="connsiteX12" fmla="*/ 138128 w 257135"/>
                <a:gd name="connsiteY12" fmla="*/ 0 h 70010"/>
                <a:gd name="connsiteX13" fmla="*/ 138128 w 257135"/>
                <a:gd name="connsiteY13" fmla="*/ 0 h 70010"/>
                <a:gd name="connsiteX14" fmla="*/ 170312 w 257135"/>
                <a:gd name="connsiteY14" fmla="*/ 5214 h 70010"/>
                <a:gd name="connsiteX15" fmla="*/ 182288 w 257135"/>
                <a:gd name="connsiteY15" fmla="*/ 7448 h 70010"/>
                <a:gd name="connsiteX16" fmla="*/ 253393 w 257135"/>
                <a:gd name="connsiteY16" fmla="*/ 34261 h 70010"/>
                <a:gd name="connsiteX17" fmla="*/ 257135 w 257135"/>
                <a:gd name="connsiteY17" fmla="*/ 37240 h 70010"/>
                <a:gd name="connsiteX18" fmla="*/ 252644 w 257135"/>
                <a:gd name="connsiteY18" fmla="*/ 40219 h 70010"/>
                <a:gd name="connsiteX19" fmla="*/ 162827 w 257135"/>
                <a:gd name="connsiteY19" fmla="*/ 67776 h 70010"/>
                <a:gd name="connsiteX20" fmla="*/ 161330 w 257135"/>
                <a:gd name="connsiteY20" fmla="*/ 67776 h 70010"/>
                <a:gd name="connsiteX21" fmla="*/ 120913 w 257135"/>
                <a:gd name="connsiteY21" fmla="*/ 65542 h 70010"/>
                <a:gd name="connsiteX22" fmla="*/ 120913 w 257135"/>
                <a:gd name="connsiteY22" fmla="*/ 65542 h 70010"/>
                <a:gd name="connsiteX23" fmla="*/ 113428 w 257135"/>
                <a:gd name="connsiteY23" fmla="*/ 67031 h 70010"/>
                <a:gd name="connsiteX24" fmla="*/ 103698 w 257135"/>
                <a:gd name="connsiteY24" fmla="*/ 69266 h 70010"/>
                <a:gd name="connsiteX25" fmla="*/ 105194 w 257135"/>
                <a:gd name="connsiteY25" fmla="*/ 68521 h 70010"/>
                <a:gd name="connsiteX26" fmla="*/ 95464 w 257135"/>
                <a:gd name="connsiteY26" fmla="*/ 67031 h 70010"/>
                <a:gd name="connsiteX27" fmla="*/ 93967 w 257135"/>
                <a:gd name="connsiteY27" fmla="*/ 67031 h 70010"/>
                <a:gd name="connsiteX28" fmla="*/ 92470 w 257135"/>
                <a:gd name="connsiteY28" fmla="*/ 64797 h 70010"/>
                <a:gd name="connsiteX29" fmla="*/ 92470 w 257135"/>
                <a:gd name="connsiteY29" fmla="*/ 60328 h 70010"/>
                <a:gd name="connsiteX30" fmla="*/ 38580 w 257135"/>
                <a:gd name="connsiteY30" fmla="*/ 46922 h 70010"/>
                <a:gd name="connsiteX31" fmla="*/ 7892 w 257135"/>
                <a:gd name="connsiteY31" fmla="*/ 67776 h 70010"/>
                <a:gd name="connsiteX32" fmla="*/ 5647 w 257135"/>
                <a:gd name="connsiteY32" fmla="*/ 70011 h 70010"/>
                <a:gd name="connsiteX33" fmla="*/ 2653 w 257135"/>
                <a:gd name="connsiteY33" fmla="*/ 68521 h 7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010">
                  <a:moveTo>
                    <a:pt x="2653" y="68521"/>
                  </a:moveTo>
                  <a:cubicBezTo>
                    <a:pt x="-1838" y="65542"/>
                    <a:pt x="408" y="59584"/>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79" y="17875"/>
                    <a:pt x="87979" y="17130"/>
                  </a:cubicBezTo>
                  <a:cubicBezTo>
                    <a:pt x="88728" y="14896"/>
                    <a:pt x="89476" y="10427"/>
                    <a:pt x="93967" y="9682"/>
                  </a:cubicBezTo>
                  <a:lnTo>
                    <a:pt x="102201" y="7448"/>
                  </a:lnTo>
                  <a:cubicBezTo>
                    <a:pt x="114176" y="4469"/>
                    <a:pt x="124655" y="1490"/>
                    <a:pt x="138128" y="0"/>
                  </a:cubicBezTo>
                  <a:cubicBezTo>
                    <a:pt x="138128" y="0"/>
                    <a:pt x="138128" y="0"/>
                    <a:pt x="138128" y="0"/>
                  </a:cubicBezTo>
                  <a:cubicBezTo>
                    <a:pt x="144115" y="0"/>
                    <a:pt x="156091" y="2234"/>
                    <a:pt x="170312" y="5214"/>
                  </a:cubicBezTo>
                  <a:cubicBezTo>
                    <a:pt x="175551" y="6703"/>
                    <a:pt x="180042" y="7448"/>
                    <a:pt x="182288" y="7448"/>
                  </a:cubicBezTo>
                  <a:cubicBezTo>
                    <a:pt x="224951" y="13406"/>
                    <a:pt x="251896" y="33516"/>
                    <a:pt x="253393" y="34261"/>
                  </a:cubicBezTo>
                  <a:lnTo>
                    <a:pt x="257135" y="37240"/>
                  </a:lnTo>
                  <a:lnTo>
                    <a:pt x="252644" y="40219"/>
                  </a:lnTo>
                  <a:cubicBezTo>
                    <a:pt x="251148" y="41708"/>
                    <a:pt x="208484" y="67776"/>
                    <a:pt x="162827" y="67776"/>
                  </a:cubicBezTo>
                  <a:lnTo>
                    <a:pt x="161330" y="67776"/>
                  </a:lnTo>
                  <a:cubicBezTo>
                    <a:pt x="145612" y="67776"/>
                    <a:pt x="132888" y="67031"/>
                    <a:pt x="120913" y="65542"/>
                  </a:cubicBezTo>
                  <a:lnTo>
                    <a:pt x="120913" y="65542"/>
                  </a:lnTo>
                  <a:cubicBezTo>
                    <a:pt x="119416" y="65542"/>
                    <a:pt x="116422" y="66287"/>
                    <a:pt x="113428" y="67031"/>
                  </a:cubicBezTo>
                  <a:cubicBezTo>
                    <a:pt x="109685" y="67776"/>
                    <a:pt x="105943" y="69266"/>
                    <a:pt x="103698" y="69266"/>
                  </a:cubicBezTo>
                  <a:lnTo>
                    <a:pt x="105194" y="68521"/>
                  </a:lnTo>
                  <a:cubicBezTo>
                    <a:pt x="102201" y="67776"/>
                    <a:pt x="98458" y="67776"/>
                    <a:pt x="95464" y="67031"/>
                  </a:cubicBezTo>
                  <a:lnTo>
                    <a:pt x="93967" y="67031"/>
                  </a:lnTo>
                  <a:lnTo>
                    <a:pt x="92470" y="64797"/>
                  </a:lnTo>
                  <a:cubicBezTo>
                    <a:pt x="91722" y="63308"/>
                    <a:pt x="91722" y="61818"/>
                    <a:pt x="92470" y="60328"/>
                  </a:cubicBezTo>
                  <a:cubicBezTo>
                    <a:pt x="73758" y="56604"/>
                    <a:pt x="53550" y="52880"/>
                    <a:pt x="38580" y="46922"/>
                  </a:cubicBezTo>
                  <a:cubicBezTo>
                    <a:pt x="17623" y="57349"/>
                    <a:pt x="7892" y="67776"/>
                    <a:pt x="7892" y="67776"/>
                  </a:cubicBezTo>
                  <a:lnTo>
                    <a:pt x="5647" y="70011"/>
                  </a:lnTo>
                  <a:lnTo>
                    <a:pt x="2653" y="68521"/>
                  </a:lnTo>
                  <a:close/>
                </a:path>
              </a:pathLst>
            </a:custGeom>
            <a:grpFill/>
            <a:ln w="747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8EBF5105-80A1-8B45-96D2-A53BC810548F}"/>
                </a:ext>
              </a:extLst>
            </p:cNvPr>
            <p:cNvSpPr/>
            <p:nvPr/>
          </p:nvSpPr>
          <p:spPr>
            <a:xfrm>
              <a:off x="5340689" y="2642037"/>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1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79 w 257135"/>
                <a:gd name="connsiteY9" fmla="*/ 17130 h 70755"/>
                <a:gd name="connsiteX10" fmla="*/ 93967 w 257135"/>
                <a:gd name="connsiteY10" fmla="*/ 9682 h 70755"/>
                <a:gd name="connsiteX11" fmla="*/ 102201 w 257135"/>
                <a:gd name="connsiteY11" fmla="*/ 7448 h 70755"/>
                <a:gd name="connsiteX12" fmla="*/ 138127 w 257135"/>
                <a:gd name="connsiteY12" fmla="*/ 0 h 70755"/>
                <a:gd name="connsiteX13" fmla="*/ 138127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5 w 257135"/>
                <a:gd name="connsiteY18" fmla="*/ 40219 h 70755"/>
                <a:gd name="connsiteX19" fmla="*/ 162827 w 257135"/>
                <a:gd name="connsiteY19" fmla="*/ 67776 h 70755"/>
                <a:gd name="connsiteX20" fmla="*/ 161330 w 257135"/>
                <a:gd name="connsiteY20" fmla="*/ 67776 h 70755"/>
                <a:gd name="connsiteX21" fmla="*/ 120913 w 257135"/>
                <a:gd name="connsiteY21" fmla="*/ 65542 h 70755"/>
                <a:gd name="connsiteX22" fmla="*/ 120913 w 257135"/>
                <a:gd name="connsiteY22" fmla="*/ 65542 h 70755"/>
                <a:gd name="connsiteX23" fmla="*/ 113428 w 257135"/>
                <a:gd name="connsiteY23" fmla="*/ 67031 h 70755"/>
                <a:gd name="connsiteX24" fmla="*/ 103698 w 257135"/>
                <a:gd name="connsiteY24" fmla="*/ 69266 h 70755"/>
                <a:gd name="connsiteX25" fmla="*/ 102949 w 257135"/>
                <a:gd name="connsiteY25" fmla="*/ 69266 h 70755"/>
                <a:gd name="connsiteX26" fmla="*/ 93219 w 257135"/>
                <a:gd name="connsiteY26" fmla="*/ 67776 h 70755"/>
                <a:gd name="connsiteX27" fmla="*/ 91722 w 257135"/>
                <a:gd name="connsiteY27" fmla="*/ 67776 h 70755"/>
                <a:gd name="connsiteX28" fmla="*/ 90225 w 257135"/>
                <a:gd name="connsiteY28" fmla="*/ 65542 h 70755"/>
                <a:gd name="connsiteX29" fmla="*/ 90225 w 257135"/>
                <a:gd name="connsiteY29" fmla="*/ 61073 h 70755"/>
                <a:gd name="connsiteX30" fmla="*/ 36335 w 257135"/>
                <a:gd name="connsiteY30" fmla="*/ 47667 h 70755"/>
                <a:gd name="connsiteX31" fmla="*/ 5647 w 257135"/>
                <a:gd name="connsiteY31" fmla="*/ 68521 h 70755"/>
                <a:gd name="connsiteX32" fmla="*/ 3402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1"/>
                  </a:cubicBezTo>
                  <a:lnTo>
                    <a:pt x="9389" y="8938"/>
                  </a:lnTo>
                  <a:lnTo>
                    <a:pt x="10886" y="14151"/>
                  </a:lnTo>
                  <a:cubicBezTo>
                    <a:pt x="10886" y="14896"/>
                    <a:pt x="15377" y="29047"/>
                    <a:pt x="37083" y="39474"/>
                  </a:cubicBezTo>
                  <a:cubicBezTo>
                    <a:pt x="52053" y="32026"/>
                    <a:pt x="69268" y="25323"/>
                    <a:pt x="87231" y="19365"/>
                  </a:cubicBezTo>
                  <a:cubicBezTo>
                    <a:pt x="87231" y="19365"/>
                    <a:pt x="87979" y="17875"/>
                    <a:pt x="87979"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3367" y="0"/>
                    <a:pt x="156091" y="2234"/>
                    <a:pt x="170312" y="5214"/>
                  </a:cubicBezTo>
                  <a:cubicBezTo>
                    <a:pt x="175551" y="6703"/>
                    <a:pt x="180791" y="7448"/>
                    <a:pt x="182288" y="7448"/>
                  </a:cubicBezTo>
                  <a:cubicBezTo>
                    <a:pt x="224951" y="13406"/>
                    <a:pt x="251896" y="33516"/>
                    <a:pt x="253393" y="34261"/>
                  </a:cubicBezTo>
                  <a:lnTo>
                    <a:pt x="257135" y="37240"/>
                  </a:lnTo>
                  <a:lnTo>
                    <a:pt x="252645" y="40219"/>
                  </a:lnTo>
                  <a:cubicBezTo>
                    <a:pt x="251148" y="41708"/>
                    <a:pt x="208484" y="67776"/>
                    <a:pt x="162827" y="67776"/>
                  </a:cubicBezTo>
                  <a:lnTo>
                    <a:pt x="161330" y="67776"/>
                  </a:lnTo>
                  <a:cubicBezTo>
                    <a:pt x="145612" y="67776"/>
                    <a:pt x="132888" y="67031"/>
                    <a:pt x="120913" y="65542"/>
                  </a:cubicBezTo>
                  <a:lnTo>
                    <a:pt x="120913" y="65542"/>
                  </a:lnTo>
                  <a:cubicBezTo>
                    <a:pt x="119416" y="65542"/>
                    <a:pt x="116422" y="66287"/>
                    <a:pt x="113428" y="67031"/>
                  </a:cubicBezTo>
                  <a:cubicBezTo>
                    <a:pt x="109685" y="67776"/>
                    <a:pt x="105943" y="69266"/>
                    <a:pt x="103698" y="69266"/>
                  </a:cubicBezTo>
                  <a:lnTo>
                    <a:pt x="102949" y="69266"/>
                  </a:lnTo>
                  <a:cubicBezTo>
                    <a:pt x="99955" y="68521"/>
                    <a:pt x="96213" y="68521"/>
                    <a:pt x="93219" y="67776"/>
                  </a:cubicBezTo>
                  <a:lnTo>
                    <a:pt x="91722" y="67776"/>
                  </a:lnTo>
                  <a:lnTo>
                    <a:pt x="90225" y="65542"/>
                  </a:lnTo>
                  <a:cubicBezTo>
                    <a:pt x="89476" y="64052"/>
                    <a:pt x="89476" y="62563"/>
                    <a:pt x="90225" y="61073"/>
                  </a:cubicBezTo>
                  <a:cubicBezTo>
                    <a:pt x="71513" y="57349"/>
                    <a:pt x="51304" y="53625"/>
                    <a:pt x="36335"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397FAB02-1970-AB47-A0B5-DCE81A6BA27B}"/>
                </a:ext>
              </a:extLst>
            </p:cNvPr>
            <p:cNvSpPr/>
            <p:nvPr/>
          </p:nvSpPr>
          <p:spPr>
            <a:xfrm>
              <a:off x="5699958" y="2632355"/>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2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80 w 257135"/>
                <a:gd name="connsiteY9" fmla="*/ 17130 h 70755"/>
                <a:gd name="connsiteX10" fmla="*/ 93967 w 257135"/>
                <a:gd name="connsiteY10" fmla="*/ 9682 h 70755"/>
                <a:gd name="connsiteX11" fmla="*/ 102201 w 257135"/>
                <a:gd name="connsiteY11" fmla="*/ 7448 h 70755"/>
                <a:gd name="connsiteX12" fmla="*/ 138127 w 257135"/>
                <a:gd name="connsiteY12" fmla="*/ 0 h 70755"/>
                <a:gd name="connsiteX13" fmla="*/ 138127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5 w 257135"/>
                <a:gd name="connsiteY18" fmla="*/ 40219 h 70755"/>
                <a:gd name="connsiteX19" fmla="*/ 162827 w 257135"/>
                <a:gd name="connsiteY19" fmla="*/ 67776 h 70755"/>
                <a:gd name="connsiteX20" fmla="*/ 161330 w 257135"/>
                <a:gd name="connsiteY20" fmla="*/ 67776 h 70755"/>
                <a:gd name="connsiteX21" fmla="*/ 120913 w 257135"/>
                <a:gd name="connsiteY21" fmla="*/ 65542 h 70755"/>
                <a:gd name="connsiteX22" fmla="*/ 120913 w 257135"/>
                <a:gd name="connsiteY22" fmla="*/ 65542 h 70755"/>
                <a:gd name="connsiteX23" fmla="*/ 113428 w 257135"/>
                <a:gd name="connsiteY23" fmla="*/ 67031 h 70755"/>
                <a:gd name="connsiteX24" fmla="*/ 103697 w 257135"/>
                <a:gd name="connsiteY24" fmla="*/ 69266 h 70755"/>
                <a:gd name="connsiteX25" fmla="*/ 102949 w 257135"/>
                <a:gd name="connsiteY25" fmla="*/ 69266 h 70755"/>
                <a:gd name="connsiteX26" fmla="*/ 93219 w 257135"/>
                <a:gd name="connsiteY26" fmla="*/ 67776 h 70755"/>
                <a:gd name="connsiteX27" fmla="*/ 91722 w 257135"/>
                <a:gd name="connsiteY27" fmla="*/ 67776 h 70755"/>
                <a:gd name="connsiteX28" fmla="*/ 90225 w 257135"/>
                <a:gd name="connsiteY28" fmla="*/ 65542 h 70755"/>
                <a:gd name="connsiteX29" fmla="*/ 90225 w 257135"/>
                <a:gd name="connsiteY29" fmla="*/ 61073 h 70755"/>
                <a:gd name="connsiteX30" fmla="*/ 36334 w 257135"/>
                <a:gd name="connsiteY30" fmla="*/ 47667 h 70755"/>
                <a:gd name="connsiteX31" fmla="*/ 5647 w 257135"/>
                <a:gd name="connsiteY31" fmla="*/ 68521 h 70755"/>
                <a:gd name="connsiteX32" fmla="*/ 3402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3367" y="0"/>
                    <a:pt x="156091" y="2234"/>
                    <a:pt x="170312" y="5214"/>
                  </a:cubicBezTo>
                  <a:cubicBezTo>
                    <a:pt x="175551" y="6703"/>
                    <a:pt x="180791" y="7448"/>
                    <a:pt x="182288" y="7448"/>
                  </a:cubicBezTo>
                  <a:cubicBezTo>
                    <a:pt x="224951" y="13406"/>
                    <a:pt x="251896" y="33516"/>
                    <a:pt x="253393" y="34261"/>
                  </a:cubicBezTo>
                  <a:lnTo>
                    <a:pt x="257135" y="37240"/>
                  </a:lnTo>
                  <a:lnTo>
                    <a:pt x="252645" y="40219"/>
                  </a:lnTo>
                  <a:cubicBezTo>
                    <a:pt x="251148" y="41709"/>
                    <a:pt x="208484" y="67776"/>
                    <a:pt x="162827" y="67776"/>
                  </a:cubicBezTo>
                  <a:lnTo>
                    <a:pt x="161330" y="67776"/>
                  </a:lnTo>
                  <a:cubicBezTo>
                    <a:pt x="145612" y="67776"/>
                    <a:pt x="132888" y="67031"/>
                    <a:pt x="120913" y="65542"/>
                  </a:cubicBezTo>
                  <a:cubicBezTo>
                    <a:pt x="120913" y="65542"/>
                    <a:pt x="120913" y="65542"/>
                    <a:pt x="120913" y="65542"/>
                  </a:cubicBezTo>
                  <a:cubicBezTo>
                    <a:pt x="119415" y="65542"/>
                    <a:pt x="116422" y="66287"/>
                    <a:pt x="113428" y="67031"/>
                  </a:cubicBezTo>
                  <a:cubicBezTo>
                    <a:pt x="109685" y="67776"/>
                    <a:pt x="105943" y="69266"/>
                    <a:pt x="103697" y="69266"/>
                  </a:cubicBezTo>
                  <a:lnTo>
                    <a:pt x="102949" y="69266"/>
                  </a:lnTo>
                  <a:cubicBezTo>
                    <a:pt x="99955" y="68521"/>
                    <a:pt x="96213" y="68521"/>
                    <a:pt x="93219" y="67776"/>
                  </a:cubicBezTo>
                  <a:lnTo>
                    <a:pt x="91722" y="67776"/>
                  </a:lnTo>
                  <a:lnTo>
                    <a:pt x="90225" y="65542"/>
                  </a:lnTo>
                  <a:cubicBezTo>
                    <a:pt x="89476" y="64052"/>
                    <a:pt x="89476" y="62563"/>
                    <a:pt x="90225" y="61073"/>
                  </a:cubicBezTo>
                  <a:cubicBezTo>
                    <a:pt x="71513" y="57349"/>
                    <a:pt x="51304" y="53625"/>
                    <a:pt x="36334"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9CD47803-B569-3B47-8A91-6EE841498DEA}"/>
                </a:ext>
              </a:extLst>
            </p:cNvPr>
            <p:cNvSpPr/>
            <p:nvPr/>
          </p:nvSpPr>
          <p:spPr>
            <a:xfrm>
              <a:off x="5495624" y="2540000"/>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2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79 w 257883"/>
                <a:gd name="connsiteY9" fmla="*/ 17130 h 70755"/>
                <a:gd name="connsiteX10" fmla="*/ 93967 w 257883"/>
                <a:gd name="connsiteY10" fmla="*/ 9682 h 70755"/>
                <a:gd name="connsiteX11" fmla="*/ 102201 w 257883"/>
                <a:gd name="connsiteY11" fmla="*/ 7448 h 70755"/>
                <a:gd name="connsiteX12" fmla="*/ 138876 w 257883"/>
                <a:gd name="connsiteY12" fmla="*/ 0 h 70755"/>
                <a:gd name="connsiteX13" fmla="*/ 138876 w 257883"/>
                <a:gd name="connsiteY13" fmla="*/ 0 h 70755"/>
                <a:gd name="connsiteX14" fmla="*/ 171061 w 257883"/>
                <a:gd name="connsiteY14" fmla="*/ 5214 h 70755"/>
                <a:gd name="connsiteX15" fmla="*/ 183036 w 257883"/>
                <a:gd name="connsiteY15" fmla="*/ 7448 h 70755"/>
                <a:gd name="connsiteX16" fmla="*/ 254142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2 h 70755"/>
                <a:gd name="connsiteX24" fmla="*/ 104446 w 257883"/>
                <a:gd name="connsiteY24" fmla="*/ 69266 h 70755"/>
                <a:gd name="connsiteX25" fmla="*/ 103698 w 257883"/>
                <a:gd name="connsiteY25" fmla="*/ 69266 h 70755"/>
                <a:gd name="connsiteX26" fmla="*/ 93967 w 257883"/>
                <a:gd name="connsiteY26" fmla="*/ 67776 h 70755"/>
                <a:gd name="connsiteX27" fmla="*/ 92470 w 257883"/>
                <a:gd name="connsiteY27" fmla="*/ 67776 h 70755"/>
                <a:gd name="connsiteX28" fmla="*/ 90973 w 257883"/>
                <a:gd name="connsiteY28" fmla="*/ 65542 h 70755"/>
                <a:gd name="connsiteX29" fmla="*/ 90973 w 257883"/>
                <a:gd name="connsiteY29" fmla="*/ 61073 h 70755"/>
                <a:gd name="connsiteX30" fmla="*/ 37083 w 257883"/>
                <a:gd name="connsiteY30" fmla="*/ 47667 h 70755"/>
                <a:gd name="connsiteX31" fmla="*/ 6396 w 257883"/>
                <a:gd name="connsiteY31" fmla="*/ 68521 h 70755"/>
                <a:gd name="connsiteX32" fmla="*/ 4150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979" y="19365"/>
                    <a:pt x="87979" y="17875"/>
                    <a:pt x="87979" y="17130"/>
                  </a:cubicBezTo>
                  <a:cubicBezTo>
                    <a:pt x="88728" y="14896"/>
                    <a:pt x="89477" y="10427"/>
                    <a:pt x="93967" y="9682"/>
                  </a:cubicBezTo>
                  <a:lnTo>
                    <a:pt x="102201" y="7448"/>
                  </a:lnTo>
                  <a:cubicBezTo>
                    <a:pt x="114176" y="4469"/>
                    <a:pt x="124655" y="1490"/>
                    <a:pt x="138876" y="0"/>
                  </a:cubicBezTo>
                  <a:cubicBezTo>
                    <a:pt x="138876" y="0"/>
                    <a:pt x="138876" y="0"/>
                    <a:pt x="138876" y="0"/>
                  </a:cubicBezTo>
                  <a:cubicBezTo>
                    <a:pt x="144115" y="0"/>
                    <a:pt x="156839" y="2234"/>
                    <a:pt x="171061" y="5214"/>
                  </a:cubicBezTo>
                  <a:cubicBezTo>
                    <a:pt x="177048" y="6703"/>
                    <a:pt x="181539" y="7448"/>
                    <a:pt x="183036" y="7448"/>
                  </a:cubicBezTo>
                  <a:cubicBezTo>
                    <a:pt x="225699" y="13406"/>
                    <a:pt x="252644" y="33516"/>
                    <a:pt x="254142" y="34261"/>
                  </a:cubicBezTo>
                  <a:lnTo>
                    <a:pt x="257884" y="37240"/>
                  </a:lnTo>
                  <a:lnTo>
                    <a:pt x="253393" y="40219"/>
                  </a:lnTo>
                  <a:cubicBezTo>
                    <a:pt x="251896" y="41709"/>
                    <a:pt x="209233" y="67776"/>
                    <a:pt x="163576" y="67776"/>
                  </a:cubicBezTo>
                  <a:lnTo>
                    <a:pt x="162079" y="67776"/>
                  </a:lnTo>
                  <a:cubicBezTo>
                    <a:pt x="146361" y="67776"/>
                    <a:pt x="133637" y="67032"/>
                    <a:pt x="121661" y="65542"/>
                  </a:cubicBezTo>
                  <a:lnTo>
                    <a:pt x="121661" y="65542"/>
                  </a:lnTo>
                  <a:cubicBezTo>
                    <a:pt x="120164" y="65542"/>
                    <a:pt x="117170" y="66287"/>
                    <a:pt x="114176" y="67032"/>
                  </a:cubicBezTo>
                  <a:cubicBezTo>
                    <a:pt x="110434" y="67776"/>
                    <a:pt x="106691" y="69266"/>
                    <a:pt x="104446" y="69266"/>
                  </a:cubicBezTo>
                  <a:lnTo>
                    <a:pt x="103698" y="69266"/>
                  </a:lnTo>
                  <a:cubicBezTo>
                    <a:pt x="100704" y="68521"/>
                    <a:pt x="96961" y="68521"/>
                    <a:pt x="93967" y="67776"/>
                  </a:cubicBezTo>
                  <a:lnTo>
                    <a:pt x="92470" y="67776"/>
                  </a:lnTo>
                  <a:lnTo>
                    <a:pt x="90973" y="65542"/>
                  </a:lnTo>
                  <a:cubicBezTo>
                    <a:pt x="90225" y="64052"/>
                    <a:pt x="90225" y="62563"/>
                    <a:pt x="90973" y="61073"/>
                  </a:cubicBezTo>
                  <a:cubicBezTo>
                    <a:pt x="71513" y="57349"/>
                    <a:pt x="52053" y="53625"/>
                    <a:pt x="37083" y="47667"/>
                  </a:cubicBezTo>
                  <a:cubicBezTo>
                    <a:pt x="16126" y="58094"/>
                    <a:pt x="6396" y="68521"/>
                    <a:pt x="6396" y="68521"/>
                  </a:cubicBezTo>
                  <a:lnTo>
                    <a:pt x="4150" y="70755"/>
                  </a:lnTo>
                  <a:lnTo>
                    <a:pt x="2653" y="68521"/>
                  </a:lnTo>
                  <a:close/>
                </a:path>
              </a:pathLst>
            </a:custGeom>
            <a:grpFill/>
            <a:ln w="747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679243A0-D95D-0241-A0DB-CA758D914F4C}"/>
                </a:ext>
              </a:extLst>
            </p:cNvPr>
            <p:cNvSpPr/>
            <p:nvPr/>
          </p:nvSpPr>
          <p:spPr>
            <a:xfrm>
              <a:off x="5991115" y="2761204"/>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1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80 w 257883"/>
                <a:gd name="connsiteY9" fmla="*/ 17130 h 70755"/>
                <a:gd name="connsiteX10" fmla="*/ 93967 w 257883"/>
                <a:gd name="connsiteY10" fmla="*/ 9682 h 70755"/>
                <a:gd name="connsiteX11" fmla="*/ 102201 w 257883"/>
                <a:gd name="connsiteY11" fmla="*/ 7448 h 70755"/>
                <a:gd name="connsiteX12" fmla="*/ 138876 w 257883"/>
                <a:gd name="connsiteY12" fmla="*/ 0 h 70755"/>
                <a:gd name="connsiteX13" fmla="*/ 138876 w 257883"/>
                <a:gd name="connsiteY13" fmla="*/ 0 h 70755"/>
                <a:gd name="connsiteX14" fmla="*/ 171061 w 257883"/>
                <a:gd name="connsiteY14" fmla="*/ 5214 h 70755"/>
                <a:gd name="connsiteX15" fmla="*/ 183036 w 257883"/>
                <a:gd name="connsiteY15" fmla="*/ 7448 h 70755"/>
                <a:gd name="connsiteX16" fmla="*/ 254141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8 w 257883"/>
                <a:gd name="connsiteY25" fmla="*/ 69266 h 70755"/>
                <a:gd name="connsiteX26" fmla="*/ 93967 w 257883"/>
                <a:gd name="connsiteY26" fmla="*/ 67776 h 70755"/>
                <a:gd name="connsiteX27" fmla="*/ 92470 w 257883"/>
                <a:gd name="connsiteY27" fmla="*/ 67776 h 70755"/>
                <a:gd name="connsiteX28" fmla="*/ 90973 w 257883"/>
                <a:gd name="connsiteY28" fmla="*/ 65542 h 70755"/>
                <a:gd name="connsiteX29" fmla="*/ 90973 w 257883"/>
                <a:gd name="connsiteY29" fmla="*/ 61073 h 70755"/>
                <a:gd name="connsiteX30" fmla="*/ 37083 w 257883"/>
                <a:gd name="connsiteY30" fmla="*/ 47667 h 70755"/>
                <a:gd name="connsiteX31" fmla="*/ 6396 w 257883"/>
                <a:gd name="connsiteY31" fmla="*/ 68521 h 70755"/>
                <a:gd name="connsiteX32" fmla="*/ 4150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60328"/>
                    <a:pt x="1905" y="54370"/>
                  </a:cubicBezTo>
                  <a:cubicBezTo>
                    <a:pt x="3401" y="49901"/>
                    <a:pt x="4899" y="44688"/>
                    <a:pt x="5647" y="38729"/>
                  </a:cubicBezTo>
                  <a:cubicBezTo>
                    <a:pt x="5647" y="35005"/>
                    <a:pt x="4899" y="29792"/>
                    <a:pt x="4150" y="26068"/>
                  </a:cubicBezTo>
                  <a:cubicBezTo>
                    <a:pt x="2653" y="19365"/>
                    <a:pt x="2653" y="14896"/>
                    <a:pt x="4899" y="12661"/>
                  </a:cubicBezTo>
                  <a:lnTo>
                    <a:pt x="9389" y="8938"/>
                  </a:lnTo>
                  <a:lnTo>
                    <a:pt x="10886" y="14151"/>
                  </a:lnTo>
                  <a:cubicBezTo>
                    <a:pt x="10886" y="14896"/>
                    <a:pt x="15377" y="29047"/>
                    <a:pt x="37083" y="39474"/>
                  </a:cubicBezTo>
                  <a:cubicBezTo>
                    <a:pt x="52052"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876" y="0"/>
                  </a:cubicBezTo>
                  <a:cubicBezTo>
                    <a:pt x="138876" y="0"/>
                    <a:pt x="138876" y="0"/>
                    <a:pt x="138876" y="0"/>
                  </a:cubicBezTo>
                  <a:cubicBezTo>
                    <a:pt x="144115" y="0"/>
                    <a:pt x="156839" y="2234"/>
                    <a:pt x="171061" y="5214"/>
                  </a:cubicBezTo>
                  <a:cubicBezTo>
                    <a:pt x="176300" y="6703"/>
                    <a:pt x="180791" y="7448"/>
                    <a:pt x="183036" y="7448"/>
                  </a:cubicBezTo>
                  <a:cubicBezTo>
                    <a:pt x="225699" y="13406"/>
                    <a:pt x="252645" y="33516"/>
                    <a:pt x="254141" y="34261"/>
                  </a:cubicBezTo>
                  <a:lnTo>
                    <a:pt x="257884" y="37240"/>
                  </a:lnTo>
                  <a:lnTo>
                    <a:pt x="253393" y="40219"/>
                  </a:lnTo>
                  <a:cubicBezTo>
                    <a:pt x="251896" y="41708"/>
                    <a:pt x="209233" y="67776"/>
                    <a:pt x="163576" y="67776"/>
                  </a:cubicBezTo>
                  <a:lnTo>
                    <a:pt x="162079" y="67776"/>
                  </a:lnTo>
                  <a:cubicBezTo>
                    <a:pt x="146361" y="67776"/>
                    <a:pt x="133637" y="67031"/>
                    <a:pt x="121661" y="65542"/>
                  </a:cubicBezTo>
                  <a:lnTo>
                    <a:pt x="121661" y="65542"/>
                  </a:lnTo>
                  <a:cubicBezTo>
                    <a:pt x="120164" y="65542"/>
                    <a:pt x="117170" y="66287"/>
                    <a:pt x="114176" y="67031"/>
                  </a:cubicBezTo>
                  <a:cubicBezTo>
                    <a:pt x="110434" y="67776"/>
                    <a:pt x="106691" y="69266"/>
                    <a:pt x="104446" y="69266"/>
                  </a:cubicBezTo>
                  <a:lnTo>
                    <a:pt x="103698" y="69266"/>
                  </a:lnTo>
                  <a:cubicBezTo>
                    <a:pt x="100704" y="68521"/>
                    <a:pt x="96961" y="68521"/>
                    <a:pt x="93967" y="67776"/>
                  </a:cubicBezTo>
                  <a:lnTo>
                    <a:pt x="92470" y="67776"/>
                  </a:lnTo>
                  <a:lnTo>
                    <a:pt x="90973" y="65542"/>
                  </a:lnTo>
                  <a:cubicBezTo>
                    <a:pt x="90225" y="64052"/>
                    <a:pt x="90225" y="62563"/>
                    <a:pt x="90973" y="61073"/>
                  </a:cubicBezTo>
                  <a:cubicBezTo>
                    <a:pt x="72261" y="57349"/>
                    <a:pt x="52052" y="53625"/>
                    <a:pt x="37083" y="47667"/>
                  </a:cubicBezTo>
                  <a:cubicBezTo>
                    <a:pt x="16126" y="58094"/>
                    <a:pt x="6396" y="68521"/>
                    <a:pt x="6396" y="68521"/>
                  </a:cubicBezTo>
                  <a:lnTo>
                    <a:pt x="4150" y="70755"/>
                  </a:lnTo>
                  <a:lnTo>
                    <a:pt x="2653" y="68521"/>
                  </a:lnTo>
                  <a:close/>
                </a:path>
              </a:pathLst>
            </a:custGeom>
            <a:grpFill/>
            <a:ln w="747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CBF06592-BAF8-8B4D-8B1C-964D6BE4A16B}"/>
                </a:ext>
              </a:extLst>
            </p:cNvPr>
            <p:cNvSpPr/>
            <p:nvPr/>
          </p:nvSpPr>
          <p:spPr>
            <a:xfrm>
              <a:off x="6699923" y="2896012"/>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2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79 w 257883"/>
                <a:gd name="connsiteY9" fmla="*/ 17130 h 70755"/>
                <a:gd name="connsiteX10" fmla="*/ 93967 w 257883"/>
                <a:gd name="connsiteY10" fmla="*/ 9682 h 70755"/>
                <a:gd name="connsiteX11" fmla="*/ 102949 w 257883"/>
                <a:gd name="connsiteY11" fmla="*/ 7448 h 70755"/>
                <a:gd name="connsiteX12" fmla="*/ 138876 w 257883"/>
                <a:gd name="connsiteY12" fmla="*/ 0 h 70755"/>
                <a:gd name="connsiteX13" fmla="*/ 138876 w 257883"/>
                <a:gd name="connsiteY13" fmla="*/ 0 h 70755"/>
                <a:gd name="connsiteX14" fmla="*/ 171060 w 257883"/>
                <a:gd name="connsiteY14" fmla="*/ 5214 h 70755"/>
                <a:gd name="connsiteX15" fmla="*/ 183036 w 257883"/>
                <a:gd name="connsiteY15" fmla="*/ 7448 h 70755"/>
                <a:gd name="connsiteX16" fmla="*/ 254141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8 w 257883"/>
                <a:gd name="connsiteY25" fmla="*/ 69266 h 70755"/>
                <a:gd name="connsiteX26" fmla="*/ 93967 w 257883"/>
                <a:gd name="connsiteY26" fmla="*/ 67776 h 70755"/>
                <a:gd name="connsiteX27" fmla="*/ 92470 w 257883"/>
                <a:gd name="connsiteY27" fmla="*/ 67776 h 70755"/>
                <a:gd name="connsiteX28" fmla="*/ 90974 w 257883"/>
                <a:gd name="connsiteY28" fmla="*/ 65542 h 70755"/>
                <a:gd name="connsiteX29" fmla="*/ 90974 w 257883"/>
                <a:gd name="connsiteY29" fmla="*/ 61073 h 70755"/>
                <a:gd name="connsiteX30" fmla="*/ 37083 w 257883"/>
                <a:gd name="connsiteY30" fmla="*/ 47667 h 70755"/>
                <a:gd name="connsiteX31" fmla="*/ 6395 w 257883"/>
                <a:gd name="connsiteY31" fmla="*/ 68521 h 70755"/>
                <a:gd name="connsiteX32" fmla="*/ 4150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1905"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79" y="17875"/>
                    <a:pt x="87979" y="17130"/>
                  </a:cubicBezTo>
                  <a:cubicBezTo>
                    <a:pt x="88728" y="14896"/>
                    <a:pt x="89477" y="10427"/>
                    <a:pt x="93967" y="9682"/>
                  </a:cubicBezTo>
                  <a:lnTo>
                    <a:pt x="102949" y="7448"/>
                  </a:lnTo>
                  <a:cubicBezTo>
                    <a:pt x="114925" y="4469"/>
                    <a:pt x="125403" y="1490"/>
                    <a:pt x="138876" y="0"/>
                  </a:cubicBezTo>
                  <a:cubicBezTo>
                    <a:pt x="138876" y="0"/>
                    <a:pt x="138876" y="0"/>
                    <a:pt x="138876" y="0"/>
                  </a:cubicBezTo>
                  <a:cubicBezTo>
                    <a:pt x="144864" y="0"/>
                    <a:pt x="156839" y="2234"/>
                    <a:pt x="171060" y="5214"/>
                  </a:cubicBezTo>
                  <a:cubicBezTo>
                    <a:pt x="176300" y="6703"/>
                    <a:pt x="181539" y="7448"/>
                    <a:pt x="183036" y="7448"/>
                  </a:cubicBezTo>
                  <a:cubicBezTo>
                    <a:pt x="225699" y="13406"/>
                    <a:pt x="252644" y="33516"/>
                    <a:pt x="254141" y="34261"/>
                  </a:cubicBezTo>
                  <a:lnTo>
                    <a:pt x="257884" y="37240"/>
                  </a:lnTo>
                  <a:lnTo>
                    <a:pt x="253393" y="40219"/>
                  </a:lnTo>
                  <a:cubicBezTo>
                    <a:pt x="251896" y="41708"/>
                    <a:pt x="209233" y="67776"/>
                    <a:pt x="163576" y="67776"/>
                  </a:cubicBezTo>
                  <a:lnTo>
                    <a:pt x="162079" y="67776"/>
                  </a:lnTo>
                  <a:cubicBezTo>
                    <a:pt x="147109" y="67776"/>
                    <a:pt x="134385" y="67031"/>
                    <a:pt x="121661" y="65542"/>
                  </a:cubicBezTo>
                  <a:cubicBezTo>
                    <a:pt x="121661" y="65542"/>
                    <a:pt x="121661" y="65542"/>
                    <a:pt x="121661" y="65542"/>
                  </a:cubicBezTo>
                  <a:cubicBezTo>
                    <a:pt x="120164" y="65542"/>
                    <a:pt x="117170" y="66287"/>
                    <a:pt x="114176" y="67031"/>
                  </a:cubicBezTo>
                  <a:cubicBezTo>
                    <a:pt x="110434" y="67776"/>
                    <a:pt x="106691" y="69266"/>
                    <a:pt x="104446" y="69266"/>
                  </a:cubicBezTo>
                  <a:lnTo>
                    <a:pt x="103698" y="69266"/>
                  </a:lnTo>
                  <a:cubicBezTo>
                    <a:pt x="100704" y="68521"/>
                    <a:pt x="96961" y="68521"/>
                    <a:pt x="93967" y="67776"/>
                  </a:cubicBezTo>
                  <a:lnTo>
                    <a:pt x="92470" y="67776"/>
                  </a:lnTo>
                  <a:lnTo>
                    <a:pt x="90974" y="65542"/>
                  </a:lnTo>
                  <a:cubicBezTo>
                    <a:pt x="90225" y="64052"/>
                    <a:pt x="90225" y="62563"/>
                    <a:pt x="90974" y="61073"/>
                  </a:cubicBezTo>
                  <a:cubicBezTo>
                    <a:pt x="73010" y="57349"/>
                    <a:pt x="52053" y="53625"/>
                    <a:pt x="37083" y="47667"/>
                  </a:cubicBezTo>
                  <a:cubicBezTo>
                    <a:pt x="16126" y="58094"/>
                    <a:pt x="6395" y="68521"/>
                    <a:pt x="6395" y="68521"/>
                  </a:cubicBezTo>
                  <a:lnTo>
                    <a:pt x="4150" y="70755"/>
                  </a:lnTo>
                  <a:lnTo>
                    <a:pt x="2653" y="68521"/>
                  </a:lnTo>
                  <a:close/>
                </a:path>
              </a:pathLst>
            </a:custGeom>
            <a:grpFill/>
            <a:ln w="747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E06D9C4B-58F0-CC49-854A-BFDE852CC3B5}"/>
                </a:ext>
              </a:extLst>
            </p:cNvPr>
            <p:cNvSpPr/>
            <p:nvPr/>
          </p:nvSpPr>
          <p:spPr>
            <a:xfrm>
              <a:off x="4717956" y="2843876"/>
              <a:ext cx="258632" cy="70010"/>
            </a:xfrm>
            <a:custGeom>
              <a:avLst/>
              <a:gdLst>
                <a:gd name="connsiteX0" fmla="*/ 2653 w 258632"/>
                <a:gd name="connsiteY0" fmla="*/ 68521 h 70010"/>
                <a:gd name="connsiteX1" fmla="*/ 1905 w 258632"/>
                <a:gd name="connsiteY1" fmla="*/ 54370 h 70010"/>
                <a:gd name="connsiteX2" fmla="*/ 5647 w 258632"/>
                <a:gd name="connsiteY2" fmla="*/ 38729 h 70010"/>
                <a:gd name="connsiteX3" fmla="*/ 4150 w 258632"/>
                <a:gd name="connsiteY3" fmla="*/ 26068 h 70010"/>
                <a:gd name="connsiteX4" fmla="*/ 4898 w 258632"/>
                <a:gd name="connsiteY4" fmla="*/ 12662 h 70010"/>
                <a:gd name="connsiteX5" fmla="*/ 9389 w 258632"/>
                <a:gd name="connsiteY5" fmla="*/ 8938 h 70010"/>
                <a:gd name="connsiteX6" fmla="*/ 10886 w 258632"/>
                <a:gd name="connsiteY6" fmla="*/ 14151 h 70010"/>
                <a:gd name="connsiteX7" fmla="*/ 37083 w 258632"/>
                <a:gd name="connsiteY7" fmla="*/ 39474 h 70010"/>
                <a:gd name="connsiteX8" fmla="*/ 87231 w 258632"/>
                <a:gd name="connsiteY8" fmla="*/ 19365 h 70010"/>
                <a:gd name="connsiteX9" fmla="*/ 87979 w 258632"/>
                <a:gd name="connsiteY9" fmla="*/ 17130 h 70010"/>
                <a:gd name="connsiteX10" fmla="*/ 93967 w 258632"/>
                <a:gd name="connsiteY10" fmla="*/ 9682 h 70010"/>
                <a:gd name="connsiteX11" fmla="*/ 102949 w 258632"/>
                <a:gd name="connsiteY11" fmla="*/ 7448 h 70010"/>
                <a:gd name="connsiteX12" fmla="*/ 138876 w 258632"/>
                <a:gd name="connsiteY12" fmla="*/ 0 h 70010"/>
                <a:gd name="connsiteX13" fmla="*/ 138876 w 258632"/>
                <a:gd name="connsiteY13" fmla="*/ 0 h 70010"/>
                <a:gd name="connsiteX14" fmla="*/ 171061 w 258632"/>
                <a:gd name="connsiteY14" fmla="*/ 5214 h 70010"/>
                <a:gd name="connsiteX15" fmla="*/ 183036 w 258632"/>
                <a:gd name="connsiteY15" fmla="*/ 7448 h 70010"/>
                <a:gd name="connsiteX16" fmla="*/ 254141 w 258632"/>
                <a:gd name="connsiteY16" fmla="*/ 34261 h 70010"/>
                <a:gd name="connsiteX17" fmla="*/ 258632 w 258632"/>
                <a:gd name="connsiteY17" fmla="*/ 37240 h 70010"/>
                <a:gd name="connsiteX18" fmla="*/ 254141 w 258632"/>
                <a:gd name="connsiteY18" fmla="*/ 40219 h 70010"/>
                <a:gd name="connsiteX19" fmla="*/ 164324 w 258632"/>
                <a:gd name="connsiteY19" fmla="*/ 67776 h 70010"/>
                <a:gd name="connsiteX20" fmla="*/ 162827 w 258632"/>
                <a:gd name="connsiteY20" fmla="*/ 67776 h 70010"/>
                <a:gd name="connsiteX21" fmla="*/ 122409 w 258632"/>
                <a:gd name="connsiteY21" fmla="*/ 65542 h 70010"/>
                <a:gd name="connsiteX22" fmla="*/ 122409 w 258632"/>
                <a:gd name="connsiteY22" fmla="*/ 65542 h 70010"/>
                <a:gd name="connsiteX23" fmla="*/ 114925 w 258632"/>
                <a:gd name="connsiteY23" fmla="*/ 67031 h 70010"/>
                <a:gd name="connsiteX24" fmla="*/ 105194 w 258632"/>
                <a:gd name="connsiteY24" fmla="*/ 69266 h 70010"/>
                <a:gd name="connsiteX25" fmla="*/ 104446 w 258632"/>
                <a:gd name="connsiteY25" fmla="*/ 69266 h 70010"/>
                <a:gd name="connsiteX26" fmla="*/ 94716 w 258632"/>
                <a:gd name="connsiteY26" fmla="*/ 67776 h 70010"/>
                <a:gd name="connsiteX27" fmla="*/ 93219 w 258632"/>
                <a:gd name="connsiteY27" fmla="*/ 67776 h 70010"/>
                <a:gd name="connsiteX28" fmla="*/ 91722 w 258632"/>
                <a:gd name="connsiteY28" fmla="*/ 65542 h 70010"/>
                <a:gd name="connsiteX29" fmla="*/ 91722 w 258632"/>
                <a:gd name="connsiteY29" fmla="*/ 61073 h 70010"/>
                <a:gd name="connsiteX30" fmla="*/ 37832 w 258632"/>
                <a:gd name="connsiteY30" fmla="*/ 47667 h 70010"/>
                <a:gd name="connsiteX31" fmla="*/ 7144 w 258632"/>
                <a:gd name="connsiteY31" fmla="*/ 68521 h 70010"/>
                <a:gd name="connsiteX32" fmla="*/ 5647 w 258632"/>
                <a:gd name="connsiteY32" fmla="*/ 70011 h 70010"/>
                <a:gd name="connsiteX33" fmla="*/ 2653 w 258632"/>
                <a:gd name="connsiteY33" fmla="*/ 68521 h 7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8632" h="70010">
                  <a:moveTo>
                    <a:pt x="2653" y="68521"/>
                  </a:moveTo>
                  <a:cubicBezTo>
                    <a:pt x="-1838" y="65542"/>
                    <a:pt x="408" y="60328"/>
                    <a:pt x="1905" y="54370"/>
                  </a:cubicBezTo>
                  <a:cubicBezTo>
                    <a:pt x="3402" y="49901"/>
                    <a:pt x="4898" y="44688"/>
                    <a:pt x="5647" y="38729"/>
                  </a:cubicBezTo>
                  <a:cubicBezTo>
                    <a:pt x="5647" y="35005"/>
                    <a:pt x="4898" y="29792"/>
                    <a:pt x="4150" y="26068"/>
                  </a:cubicBezTo>
                  <a:cubicBezTo>
                    <a:pt x="2653" y="19365"/>
                    <a:pt x="2653" y="14896"/>
                    <a:pt x="4898" y="12662"/>
                  </a:cubicBezTo>
                  <a:lnTo>
                    <a:pt x="9389" y="8938"/>
                  </a:lnTo>
                  <a:lnTo>
                    <a:pt x="10886" y="14151"/>
                  </a:lnTo>
                  <a:cubicBezTo>
                    <a:pt x="10886" y="14896"/>
                    <a:pt x="15377" y="29047"/>
                    <a:pt x="37083" y="39474"/>
                  </a:cubicBezTo>
                  <a:cubicBezTo>
                    <a:pt x="52053" y="32026"/>
                    <a:pt x="69268" y="25323"/>
                    <a:pt x="87231" y="19365"/>
                  </a:cubicBezTo>
                  <a:cubicBezTo>
                    <a:pt x="87231" y="19365"/>
                    <a:pt x="87979" y="17875"/>
                    <a:pt x="87979" y="17130"/>
                  </a:cubicBezTo>
                  <a:cubicBezTo>
                    <a:pt x="88728" y="14896"/>
                    <a:pt x="89476" y="10427"/>
                    <a:pt x="93967" y="9682"/>
                  </a:cubicBezTo>
                  <a:cubicBezTo>
                    <a:pt x="96961" y="8938"/>
                    <a:pt x="99955" y="8193"/>
                    <a:pt x="102949" y="7448"/>
                  </a:cubicBezTo>
                  <a:cubicBezTo>
                    <a:pt x="114925" y="4469"/>
                    <a:pt x="125403" y="1490"/>
                    <a:pt x="138876" y="0"/>
                  </a:cubicBezTo>
                  <a:cubicBezTo>
                    <a:pt x="138876" y="0"/>
                    <a:pt x="138876" y="0"/>
                    <a:pt x="138876" y="0"/>
                  </a:cubicBezTo>
                  <a:cubicBezTo>
                    <a:pt x="144115" y="0"/>
                    <a:pt x="156839" y="2234"/>
                    <a:pt x="171061" y="5214"/>
                  </a:cubicBezTo>
                  <a:cubicBezTo>
                    <a:pt x="176300" y="6703"/>
                    <a:pt x="181539" y="7448"/>
                    <a:pt x="183036" y="7448"/>
                  </a:cubicBezTo>
                  <a:cubicBezTo>
                    <a:pt x="225699" y="13406"/>
                    <a:pt x="252644" y="33516"/>
                    <a:pt x="254141" y="34261"/>
                  </a:cubicBezTo>
                  <a:lnTo>
                    <a:pt x="258632" y="37240"/>
                  </a:lnTo>
                  <a:lnTo>
                    <a:pt x="254141" y="40219"/>
                  </a:lnTo>
                  <a:cubicBezTo>
                    <a:pt x="252644" y="41708"/>
                    <a:pt x="209981" y="67776"/>
                    <a:pt x="164324" y="67776"/>
                  </a:cubicBezTo>
                  <a:lnTo>
                    <a:pt x="162827" y="67776"/>
                  </a:lnTo>
                  <a:cubicBezTo>
                    <a:pt x="147109" y="67776"/>
                    <a:pt x="134385" y="67031"/>
                    <a:pt x="122409" y="65542"/>
                  </a:cubicBezTo>
                  <a:cubicBezTo>
                    <a:pt x="122409" y="65542"/>
                    <a:pt x="122409" y="65542"/>
                    <a:pt x="122409" y="65542"/>
                  </a:cubicBezTo>
                  <a:cubicBezTo>
                    <a:pt x="120912" y="65542"/>
                    <a:pt x="117919" y="66287"/>
                    <a:pt x="114925" y="67031"/>
                  </a:cubicBezTo>
                  <a:cubicBezTo>
                    <a:pt x="111182" y="67776"/>
                    <a:pt x="107440" y="69266"/>
                    <a:pt x="105194" y="69266"/>
                  </a:cubicBezTo>
                  <a:lnTo>
                    <a:pt x="104446" y="69266"/>
                  </a:lnTo>
                  <a:cubicBezTo>
                    <a:pt x="101452" y="68521"/>
                    <a:pt x="97710" y="68521"/>
                    <a:pt x="94716" y="67776"/>
                  </a:cubicBezTo>
                  <a:lnTo>
                    <a:pt x="93219" y="67776"/>
                  </a:lnTo>
                  <a:lnTo>
                    <a:pt x="91722" y="65542"/>
                  </a:lnTo>
                  <a:cubicBezTo>
                    <a:pt x="90973" y="64052"/>
                    <a:pt x="90973" y="62563"/>
                    <a:pt x="91722" y="61073"/>
                  </a:cubicBezTo>
                  <a:cubicBezTo>
                    <a:pt x="73010" y="57349"/>
                    <a:pt x="52801" y="53625"/>
                    <a:pt x="37832" y="47667"/>
                  </a:cubicBezTo>
                  <a:cubicBezTo>
                    <a:pt x="16874" y="58094"/>
                    <a:pt x="7144" y="68521"/>
                    <a:pt x="7144" y="68521"/>
                  </a:cubicBezTo>
                  <a:lnTo>
                    <a:pt x="5647" y="70011"/>
                  </a:lnTo>
                  <a:lnTo>
                    <a:pt x="2653" y="68521"/>
                  </a:lnTo>
                  <a:close/>
                </a:path>
              </a:pathLst>
            </a:custGeom>
            <a:grpFill/>
            <a:ln w="747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B730DBFA-82B9-0F43-9E2B-F77EF6154A32}"/>
                </a:ext>
              </a:extLst>
            </p:cNvPr>
            <p:cNvSpPr/>
            <p:nvPr/>
          </p:nvSpPr>
          <p:spPr>
            <a:xfrm>
              <a:off x="4995641" y="2860262"/>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1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80 w 257135"/>
                <a:gd name="connsiteY9" fmla="*/ 17130 h 70755"/>
                <a:gd name="connsiteX10" fmla="*/ 93967 w 257135"/>
                <a:gd name="connsiteY10" fmla="*/ 9682 h 70755"/>
                <a:gd name="connsiteX11" fmla="*/ 102201 w 257135"/>
                <a:gd name="connsiteY11" fmla="*/ 7448 h 70755"/>
                <a:gd name="connsiteX12" fmla="*/ 138128 w 257135"/>
                <a:gd name="connsiteY12" fmla="*/ 0 h 70755"/>
                <a:gd name="connsiteX13" fmla="*/ 138128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5 w 257135"/>
                <a:gd name="connsiteY18" fmla="*/ 40219 h 70755"/>
                <a:gd name="connsiteX19" fmla="*/ 162827 w 257135"/>
                <a:gd name="connsiteY19" fmla="*/ 67776 h 70755"/>
                <a:gd name="connsiteX20" fmla="*/ 161330 w 257135"/>
                <a:gd name="connsiteY20" fmla="*/ 67776 h 70755"/>
                <a:gd name="connsiteX21" fmla="*/ 120913 w 257135"/>
                <a:gd name="connsiteY21" fmla="*/ 65542 h 70755"/>
                <a:gd name="connsiteX22" fmla="*/ 120913 w 257135"/>
                <a:gd name="connsiteY22" fmla="*/ 65542 h 70755"/>
                <a:gd name="connsiteX23" fmla="*/ 113428 w 257135"/>
                <a:gd name="connsiteY23" fmla="*/ 67031 h 70755"/>
                <a:gd name="connsiteX24" fmla="*/ 103698 w 257135"/>
                <a:gd name="connsiteY24" fmla="*/ 69266 h 70755"/>
                <a:gd name="connsiteX25" fmla="*/ 102949 w 257135"/>
                <a:gd name="connsiteY25" fmla="*/ 69266 h 70755"/>
                <a:gd name="connsiteX26" fmla="*/ 93219 w 257135"/>
                <a:gd name="connsiteY26" fmla="*/ 67776 h 70755"/>
                <a:gd name="connsiteX27" fmla="*/ 91722 w 257135"/>
                <a:gd name="connsiteY27" fmla="*/ 67776 h 70755"/>
                <a:gd name="connsiteX28" fmla="*/ 90225 w 257135"/>
                <a:gd name="connsiteY28" fmla="*/ 65542 h 70755"/>
                <a:gd name="connsiteX29" fmla="*/ 90225 w 257135"/>
                <a:gd name="connsiteY29" fmla="*/ 61073 h 70755"/>
                <a:gd name="connsiteX30" fmla="*/ 36335 w 257135"/>
                <a:gd name="connsiteY30" fmla="*/ 47667 h 70755"/>
                <a:gd name="connsiteX31" fmla="*/ 5647 w 257135"/>
                <a:gd name="connsiteY31" fmla="*/ 68521 h 70755"/>
                <a:gd name="connsiteX32" fmla="*/ 3402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59584"/>
                    <a:pt x="1905" y="54370"/>
                  </a:cubicBezTo>
                  <a:cubicBezTo>
                    <a:pt x="3402" y="49901"/>
                    <a:pt x="4899" y="44688"/>
                    <a:pt x="5647" y="38729"/>
                  </a:cubicBezTo>
                  <a:cubicBezTo>
                    <a:pt x="5647" y="35005"/>
                    <a:pt x="4899" y="29792"/>
                    <a:pt x="4150" y="26068"/>
                  </a:cubicBezTo>
                  <a:cubicBezTo>
                    <a:pt x="2653" y="19365"/>
                    <a:pt x="1905" y="14896"/>
                    <a:pt x="4899" y="12661"/>
                  </a:cubicBezTo>
                  <a:lnTo>
                    <a:pt x="9389" y="8938"/>
                  </a:lnTo>
                  <a:lnTo>
                    <a:pt x="10886" y="14151"/>
                  </a:lnTo>
                  <a:cubicBezTo>
                    <a:pt x="10886" y="14896"/>
                    <a:pt x="15377" y="29047"/>
                    <a:pt x="37083" y="39474"/>
                  </a:cubicBezTo>
                  <a:cubicBezTo>
                    <a:pt x="52053" y="32026"/>
                    <a:pt x="69268" y="25323"/>
                    <a:pt x="87231" y="19365"/>
                  </a:cubicBezTo>
                  <a:cubicBezTo>
                    <a:pt x="87980" y="19365"/>
                    <a:pt x="87980" y="17875"/>
                    <a:pt x="87980" y="17130"/>
                  </a:cubicBezTo>
                  <a:cubicBezTo>
                    <a:pt x="88728" y="14896"/>
                    <a:pt x="89476" y="10427"/>
                    <a:pt x="93967" y="9682"/>
                  </a:cubicBezTo>
                  <a:lnTo>
                    <a:pt x="102201" y="7448"/>
                  </a:lnTo>
                  <a:cubicBezTo>
                    <a:pt x="114176" y="4469"/>
                    <a:pt x="124655" y="1490"/>
                    <a:pt x="138128" y="0"/>
                  </a:cubicBezTo>
                  <a:cubicBezTo>
                    <a:pt x="138128" y="0"/>
                    <a:pt x="138128" y="0"/>
                    <a:pt x="138128" y="0"/>
                  </a:cubicBezTo>
                  <a:cubicBezTo>
                    <a:pt x="143367" y="0"/>
                    <a:pt x="156091" y="2234"/>
                    <a:pt x="170312" y="5214"/>
                  </a:cubicBezTo>
                  <a:cubicBezTo>
                    <a:pt x="175551" y="6703"/>
                    <a:pt x="180042" y="7448"/>
                    <a:pt x="182288" y="7448"/>
                  </a:cubicBezTo>
                  <a:cubicBezTo>
                    <a:pt x="224951" y="13406"/>
                    <a:pt x="251896" y="33516"/>
                    <a:pt x="253393" y="34261"/>
                  </a:cubicBezTo>
                  <a:lnTo>
                    <a:pt x="257135" y="37240"/>
                  </a:lnTo>
                  <a:lnTo>
                    <a:pt x="252645" y="40219"/>
                  </a:lnTo>
                  <a:cubicBezTo>
                    <a:pt x="251147" y="41708"/>
                    <a:pt x="208484" y="67776"/>
                    <a:pt x="162827" y="67776"/>
                  </a:cubicBezTo>
                  <a:lnTo>
                    <a:pt x="161330" y="67776"/>
                  </a:lnTo>
                  <a:cubicBezTo>
                    <a:pt x="146361" y="67776"/>
                    <a:pt x="132888" y="67031"/>
                    <a:pt x="120913" y="65542"/>
                  </a:cubicBezTo>
                  <a:lnTo>
                    <a:pt x="120913" y="65542"/>
                  </a:lnTo>
                  <a:cubicBezTo>
                    <a:pt x="119416" y="65542"/>
                    <a:pt x="116422" y="66287"/>
                    <a:pt x="113428" y="67031"/>
                  </a:cubicBezTo>
                  <a:cubicBezTo>
                    <a:pt x="109685" y="67776"/>
                    <a:pt x="105943" y="69266"/>
                    <a:pt x="103698" y="69266"/>
                  </a:cubicBezTo>
                  <a:lnTo>
                    <a:pt x="102949" y="69266"/>
                  </a:lnTo>
                  <a:cubicBezTo>
                    <a:pt x="99955" y="68521"/>
                    <a:pt x="96213" y="68521"/>
                    <a:pt x="93219" y="67776"/>
                  </a:cubicBezTo>
                  <a:lnTo>
                    <a:pt x="91722" y="67776"/>
                  </a:lnTo>
                  <a:lnTo>
                    <a:pt x="90225" y="65542"/>
                  </a:lnTo>
                  <a:cubicBezTo>
                    <a:pt x="89476" y="64052"/>
                    <a:pt x="89476" y="62563"/>
                    <a:pt x="90225" y="61073"/>
                  </a:cubicBezTo>
                  <a:cubicBezTo>
                    <a:pt x="70765" y="57349"/>
                    <a:pt x="51304" y="53625"/>
                    <a:pt x="36335"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107CCFE3-4C83-0247-BF43-A8C65FA96B3E}"/>
                </a:ext>
              </a:extLst>
            </p:cNvPr>
            <p:cNvSpPr/>
            <p:nvPr/>
          </p:nvSpPr>
          <p:spPr>
            <a:xfrm>
              <a:off x="6754562" y="3015924"/>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1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80 w 257135"/>
                <a:gd name="connsiteY9" fmla="*/ 17130 h 70755"/>
                <a:gd name="connsiteX10" fmla="*/ 93967 w 257135"/>
                <a:gd name="connsiteY10" fmla="*/ 9682 h 70755"/>
                <a:gd name="connsiteX11" fmla="*/ 102201 w 257135"/>
                <a:gd name="connsiteY11" fmla="*/ 7448 h 70755"/>
                <a:gd name="connsiteX12" fmla="*/ 138127 w 257135"/>
                <a:gd name="connsiteY12" fmla="*/ 0 h 70755"/>
                <a:gd name="connsiteX13" fmla="*/ 138127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5 w 257135"/>
                <a:gd name="connsiteY18" fmla="*/ 40219 h 70755"/>
                <a:gd name="connsiteX19" fmla="*/ 162827 w 257135"/>
                <a:gd name="connsiteY19" fmla="*/ 67776 h 70755"/>
                <a:gd name="connsiteX20" fmla="*/ 161330 w 257135"/>
                <a:gd name="connsiteY20" fmla="*/ 67776 h 70755"/>
                <a:gd name="connsiteX21" fmla="*/ 120912 w 257135"/>
                <a:gd name="connsiteY21" fmla="*/ 65542 h 70755"/>
                <a:gd name="connsiteX22" fmla="*/ 120912 w 257135"/>
                <a:gd name="connsiteY22" fmla="*/ 65542 h 70755"/>
                <a:gd name="connsiteX23" fmla="*/ 113428 w 257135"/>
                <a:gd name="connsiteY23" fmla="*/ 67031 h 70755"/>
                <a:gd name="connsiteX24" fmla="*/ 103698 w 257135"/>
                <a:gd name="connsiteY24" fmla="*/ 69266 h 70755"/>
                <a:gd name="connsiteX25" fmla="*/ 102949 w 257135"/>
                <a:gd name="connsiteY25" fmla="*/ 69266 h 70755"/>
                <a:gd name="connsiteX26" fmla="*/ 93219 w 257135"/>
                <a:gd name="connsiteY26" fmla="*/ 67776 h 70755"/>
                <a:gd name="connsiteX27" fmla="*/ 91722 w 257135"/>
                <a:gd name="connsiteY27" fmla="*/ 67776 h 70755"/>
                <a:gd name="connsiteX28" fmla="*/ 90225 w 257135"/>
                <a:gd name="connsiteY28" fmla="*/ 65542 h 70755"/>
                <a:gd name="connsiteX29" fmla="*/ 90225 w 257135"/>
                <a:gd name="connsiteY29" fmla="*/ 61073 h 70755"/>
                <a:gd name="connsiteX30" fmla="*/ 36335 w 257135"/>
                <a:gd name="connsiteY30" fmla="*/ 47667 h 70755"/>
                <a:gd name="connsiteX31" fmla="*/ 5647 w 257135"/>
                <a:gd name="connsiteY31" fmla="*/ 68521 h 70755"/>
                <a:gd name="connsiteX32" fmla="*/ 3401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60328"/>
                    <a:pt x="1905" y="54370"/>
                  </a:cubicBezTo>
                  <a:cubicBezTo>
                    <a:pt x="3401" y="49901"/>
                    <a:pt x="4899" y="44688"/>
                    <a:pt x="5647" y="38729"/>
                  </a:cubicBezTo>
                  <a:cubicBezTo>
                    <a:pt x="5647" y="35005"/>
                    <a:pt x="4899" y="29792"/>
                    <a:pt x="4150" y="26068"/>
                  </a:cubicBezTo>
                  <a:cubicBezTo>
                    <a:pt x="2653" y="19365"/>
                    <a:pt x="1905" y="14896"/>
                    <a:pt x="4899" y="12661"/>
                  </a:cubicBezTo>
                  <a:lnTo>
                    <a:pt x="9389" y="8938"/>
                  </a:lnTo>
                  <a:lnTo>
                    <a:pt x="10886" y="14151"/>
                  </a:lnTo>
                  <a:cubicBezTo>
                    <a:pt x="10886" y="14896"/>
                    <a:pt x="15377" y="29047"/>
                    <a:pt x="37083" y="39474"/>
                  </a:cubicBezTo>
                  <a:cubicBezTo>
                    <a:pt x="52052"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3367" y="0"/>
                    <a:pt x="156091" y="2234"/>
                    <a:pt x="170312" y="5214"/>
                  </a:cubicBezTo>
                  <a:cubicBezTo>
                    <a:pt x="176300" y="6703"/>
                    <a:pt x="180791" y="7448"/>
                    <a:pt x="182288" y="7448"/>
                  </a:cubicBezTo>
                  <a:cubicBezTo>
                    <a:pt x="224951" y="13406"/>
                    <a:pt x="251896" y="33516"/>
                    <a:pt x="253393" y="34261"/>
                  </a:cubicBezTo>
                  <a:lnTo>
                    <a:pt x="257135" y="37240"/>
                  </a:lnTo>
                  <a:lnTo>
                    <a:pt x="252645" y="40219"/>
                  </a:lnTo>
                  <a:cubicBezTo>
                    <a:pt x="251147" y="41709"/>
                    <a:pt x="208484" y="67776"/>
                    <a:pt x="162827" y="67776"/>
                  </a:cubicBezTo>
                  <a:lnTo>
                    <a:pt x="161330" y="67776"/>
                  </a:lnTo>
                  <a:cubicBezTo>
                    <a:pt x="145612" y="67776"/>
                    <a:pt x="132888" y="67031"/>
                    <a:pt x="120912" y="65542"/>
                  </a:cubicBezTo>
                  <a:lnTo>
                    <a:pt x="120912" y="65542"/>
                  </a:lnTo>
                  <a:cubicBezTo>
                    <a:pt x="119415" y="65542"/>
                    <a:pt x="116422" y="66287"/>
                    <a:pt x="113428" y="67031"/>
                  </a:cubicBezTo>
                  <a:cubicBezTo>
                    <a:pt x="109685" y="67776"/>
                    <a:pt x="105943" y="69266"/>
                    <a:pt x="103698" y="69266"/>
                  </a:cubicBezTo>
                  <a:lnTo>
                    <a:pt x="102949" y="69266"/>
                  </a:lnTo>
                  <a:cubicBezTo>
                    <a:pt x="99955" y="68521"/>
                    <a:pt x="96213" y="68521"/>
                    <a:pt x="93219" y="67776"/>
                  </a:cubicBezTo>
                  <a:lnTo>
                    <a:pt x="91722" y="67776"/>
                  </a:lnTo>
                  <a:lnTo>
                    <a:pt x="90225" y="65542"/>
                  </a:lnTo>
                  <a:cubicBezTo>
                    <a:pt x="89476" y="64052"/>
                    <a:pt x="89476" y="62563"/>
                    <a:pt x="90225" y="61073"/>
                  </a:cubicBezTo>
                  <a:cubicBezTo>
                    <a:pt x="71513" y="57349"/>
                    <a:pt x="51304" y="53625"/>
                    <a:pt x="36335" y="47667"/>
                  </a:cubicBezTo>
                  <a:cubicBezTo>
                    <a:pt x="15377" y="58094"/>
                    <a:pt x="5647" y="68521"/>
                    <a:pt x="5647" y="68521"/>
                  </a:cubicBezTo>
                  <a:lnTo>
                    <a:pt x="3401" y="70755"/>
                  </a:lnTo>
                  <a:lnTo>
                    <a:pt x="2653" y="68521"/>
                  </a:lnTo>
                  <a:close/>
                </a:path>
              </a:pathLst>
            </a:custGeom>
            <a:grpFill/>
            <a:ln w="747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C30D3E61-CAFE-874E-813A-B525115F2049}"/>
                </a:ext>
              </a:extLst>
            </p:cNvPr>
            <p:cNvSpPr/>
            <p:nvPr/>
          </p:nvSpPr>
          <p:spPr>
            <a:xfrm>
              <a:off x="5734388" y="3127643"/>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1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79 w 257135"/>
                <a:gd name="connsiteY9" fmla="*/ 17130 h 70755"/>
                <a:gd name="connsiteX10" fmla="*/ 93967 w 257135"/>
                <a:gd name="connsiteY10" fmla="*/ 9682 h 70755"/>
                <a:gd name="connsiteX11" fmla="*/ 102201 w 257135"/>
                <a:gd name="connsiteY11" fmla="*/ 7448 h 70755"/>
                <a:gd name="connsiteX12" fmla="*/ 138128 w 257135"/>
                <a:gd name="connsiteY12" fmla="*/ 0 h 70755"/>
                <a:gd name="connsiteX13" fmla="*/ 138128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4 w 257135"/>
                <a:gd name="connsiteY18" fmla="*/ 40219 h 70755"/>
                <a:gd name="connsiteX19" fmla="*/ 162827 w 257135"/>
                <a:gd name="connsiteY19" fmla="*/ 67776 h 70755"/>
                <a:gd name="connsiteX20" fmla="*/ 161330 w 257135"/>
                <a:gd name="connsiteY20" fmla="*/ 67776 h 70755"/>
                <a:gd name="connsiteX21" fmla="*/ 120913 w 257135"/>
                <a:gd name="connsiteY21" fmla="*/ 65542 h 70755"/>
                <a:gd name="connsiteX22" fmla="*/ 113428 w 257135"/>
                <a:gd name="connsiteY22" fmla="*/ 67031 h 70755"/>
                <a:gd name="connsiteX23" fmla="*/ 103698 w 257135"/>
                <a:gd name="connsiteY23" fmla="*/ 69266 h 70755"/>
                <a:gd name="connsiteX24" fmla="*/ 102949 w 257135"/>
                <a:gd name="connsiteY24" fmla="*/ 69266 h 70755"/>
                <a:gd name="connsiteX25" fmla="*/ 93219 w 257135"/>
                <a:gd name="connsiteY25" fmla="*/ 67776 h 70755"/>
                <a:gd name="connsiteX26" fmla="*/ 91722 w 257135"/>
                <a:gd name="connsiteY26" fmla="*/ 67776 h 70755"/>
                <a:gd name="connsiteX27" fmla="*/ 90225 w 257135"/>
                <a:gd name="connsiteY27" fmla="*/ 65542 h 70755"/>
                <a:gd name="connsiteX28" fmla="*/ 90225 w 257135"/>
                <a:gd name="connsiteY28" fmla="*/ 61073 h 70755"/>
                <a:gd name="connsiteX29" fmla="*/ 36335 w 257135"/>
                <a:gd name="connsiteY29" fmla="*/ 47667 h 70755"/>
                <a:gd name="connsiteX30" fmla="*/ 5647 w 257135"/>
                <a:gd name="connsiteY30" fmla="*/ 68521 h 70755"/>
                <a:gd name="connsiteX31" fmla="*/ 3402 w 257135"/>
                <a:gd name="connsiteY31" fmla="*/ 70755 h 70755"/>
                <a:gd name="connsiteX32" fmla="*/ 2653 w 257135"/>
                <a:gd name="connsiteY32"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35"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1"/>
                  </a:cubicBezTo>
                  <a:lnTo>
                    <a:pt x="9389" y="8938"/>
                  </a:lnTo>
                  <a:lnTo>
                    <a:pt x="10886" y="14151"/>
                  </a:lnTo>
                  <a:cubicBezTo>
                    <a:pt x="10886" y="14896"/>
                    <a:pt x="15377" y="29047"/>
                    <a:pt x="37083" y="39474"/>
                  </a:cubicBezTo>
                  <a:cubicBezTo>
                    <a:pt x="52053" y="32026"/>
                    <a:pt x="69268" y="25323"/>
                    <a:pt x="87231" y="19365"/>
                  </a:cubicBezTo>
                  <a:cubicBezTo>
                    <a:pt x="87231" y="19365"/>
                    <a:pt x="87979" y="17875"/>
                    <a:pt x="87979" y="17130"/>
                  </a:cubicBezTo>
                  <a:cubicBezTo>
                    <a:pt x="88728" y="14896"/>
                    <a:pt x="89477" y="10427"/>
                    <a:pt x="93967" y="9682"/>
                  </a:cubicBezTo>
                  <a:lnTo>
                    <a:pt x="102201" y="7448"/>
                  </a:lnTo>
                  <a:cubicBezTo>
                    <a:pt x="114176" y="4469"/>
                    <a:pt x="124655" y="1490"/>
                    <a:pt x="138128" y="0"/>
                  </a:cubicBezTo>
                  <a:cubicBezTo>
                    <a:pt x="138128" y="0"/>
                    <a:pt x="138128" y="0"/>
                    <a:pt x="138128" y="0"/>
                  </a:cubicBezTo>
                  <a:cubicBezTo>
                    <a:pt x="144115" y="0"/>
                    <a:pt x="156091" y="2234"/>
                    <a:pt x="170312" y="5214"/>
                  </a:cubicBezTo>
                  <a:cubicBezTo>
                    <a:pt x="175551" y="6703"/>
                    <a:pt x="180042" y="7448"/>
                    <a:pt x="182288" y="7448"/>
                  </a:cubicBezTo>
                  <a:cubicBezTo>
                    <a:pt x="224951" y="13406"/>
                    <a:pt x="251896" y="33516"/>
                    <a:pt x="253393" y="34261"/>
                  </a:cubicBezTo>
                  <a:lnTo>
                    <a:pt x="257135" y="37240"/>
                  </a:lnTo>
                  <a:lnTo>
                    <a:pt x="252644" y="40219"/>
                  </a:lnTo>
                  <a:cubicBezTo>
                    <a:pt x="251148" y="41709"/>
                    <a:pt x="208484" y="67776"/>
                    <a:pt x="162827" y="67776"/>
                  </a:cubicBezTo>
                  <a:lnTo>
                    <a:pt x="161330" y="67776"/>
                  </a:lnTo>
                  <a:cubicBezTo>
                    <a:pt x="145612" y="67776"/>
                    <a:pt x="132888" y="67031"/>
                    <a:pt x="120913" y="65542"/>
                  </a:cubicBezTo>
                  <a:cubicBezTo>
                    <a:pt x="119416" y="65542"/>
                    <a:pt x="116422" y="66287"/>
                    <a:pt x="113428" y="67031"/>
                  </a:cubicBezTo>
                  <a:cubicBezTo>
                    <a:pt x="109685" y="67776"/>
                    <a:pt x="105943" y="69266"/>
                    <a:pt x="103698" y="69266"/>
                  </a:cubicBezTo>
                  <a:lnTo>
                    <a:pt x="102949" y="69266"/>
                  </a:lnTo>
                  <a:cubicBezTo>
                    <a:pt x="99955" y="68521"/>
                    <a:pt x="96213" y="68521"/>
                    <a:pt x="93219" y="67776"/>
                  </a:cubicBezTo>
                  <a:lnTo>
                    <a:pt x="91722" y="67776"/>
                  </a:lnTo>
                  <a:lnTo>
                    <a:pt x="90225" y="65542"/>
                  </a:lnTo>
                  <a:cubicBezTo>
                    <a:pt x="89477" y="64052"/>
                    <a:pt x="89477" y="62563"/>
                    <a:pt x="90225" y="61073"/>
                  </a:cubicBezTo>
                  <a:cubicBezTo>
                    <a:pt x="71513" y="57349"/>
                    <a:pt x="51304" y="53625"/>
                    <a:pt x="36335"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3BC79A17-64D8-B043-AA36-D609B91A059C}"/>
                </a:ext>
              </a:extLst>
            </p:cNvPr>
            <p:cNvSpPr/>
            <p:nvPr/>
          </p:nvSpPr>
          <p:spPr>
            <a:xfrm>
              <a:off x="5276320" y="3211805"/>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1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80 w 257135"/>
                <a:gd name="connsiteY9" fmla="*/ 17130 h 70755"/>
                <a:gd name="connsiteX10" fmla="*/ 93967 w 257135"/>
                <a:gd name="connsiteY10" fmla="*/ 9682 h 70755"/>
                <a:gd name="connsiteX11" fmla="*/ 102201 w 257135"/>
                <a:gd name="connsiteY11" fmla="*/ 7448 h 70755"/>
                <a:gd name="connsiteX12" fmla="*/ 138128 w 257135"/>
                <a:gd name="connsiteY12" fmla="*/ 0 h 70755"/>
                <a:gd name="connsiteX13" fmla="*/ 138128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5 w 257135"/>
                <a:gd name="connsiteY18" fmla="*/ 40219 h 70755"/>
                <a:gd name="connsiteX19" fmla="*/ 162827 w 257135"/>
                <a:gd name="connsiteY19" fmla="*/ 67776 h 70755"/>
                <a:gd name="connsiteX20" fmla="*/ 161330 w 257135"/>
                <a:gd name="connsiteY20" fmla="*/ 67776 h 70755"/>
                <a:gd name="connsiteX21" fmla="*/ 120913 w 257135"/>
                <a:gd name="connsiteY21" fmla="*/ 65542 h 70755"/>
                <a:gd name="connsiteX22" fmla="*/ 120913 w 257135"/>
                <a:gd name="connsiteY22" fmla="*/ 65542 h 70755"/>
                <a:gd name="connsiteX23" fmla="*/ 113428 w 257135"/>
                <a:gd name="connsiteY23" fmla="*/ 67031 h 70755"/>
                <a:gd name="connsiteX24" fmla="*/ 103698 w 257135"/>
                <a:gd name="connsiteY24" fmla="*/ 69266 h 70755"/>
                <a:gd name="connsiteX25" fmla="*/ 102949 w 257135"/>
                <a:gd name="connsiteY25" fmla="*/ 69266 h 70755"/>
                <a:gd name="connsiteX26" fmla="*/ 93219 w 257135"/>
                <a:gd name="connsiteY26" fmla="*/ 67776 h 70755"/>
                <a:gd name="connsiteX27" fmla="*/ 91722 w 257135"/>
                <a:gd name="connsiteY27" fmla="*/ 67776 h 70755"/>
                <a:gd name="connsiteX28" fmla="*/ 90225 w 257135"/>
                <a:gd name="connsiteY28" fmla="*/ 65542 h 70755"/>
                <a:gd name="connsiteX29" fmla="*/ 90225 w 257135"/>
                <a:gd name="connsiteY29" fmla="*/ 61073 h 70755"/>
                <a:gd name="connsiteX30" fmla="*/ 36335 w 257135"/>
                <a:gd name="connsiteY30" fmla="*/ 47667 h 70755"/>
                <a:gd name="connsiteX31" fmla="*/ 5647 w 257135"/>
                <a:gd name="connsiteY31" fmla="*/ 68521 h 70755"/>
                <a:gd name="connsiteX32" fmla="*/ 3402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1"/>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128" y="0"/>
                  </a:cubicBezTo>
                  <a:cubicBezTo>
                    <a:pt x="138128" y="0"/>
                    <a:pt x="138128" y="0"/>
                    <a:pt x="138128" y="0"/>
                  </a:cubicBezTo>
                  <a:cubicBezTo>
                    <a:pt x="144115" y="0"/>
                    <a:pt x="156091" y="2234"/>
                    <a:pt x="170312" y="5214"/>
                  </a:cubicBezTo>
                  <a:cubicBezTo>
                    <a:pt x="175551" y="6703"/>
                    <a:pt x="180042" y="7448"/>
                    <a:pt x="182288" y="7448"/>
                  </a:cubicBezTo>
                  <a:cubicBezTo>
                    <a:pt x="224951" y="13406"/>
                    <a:pt x="251896" y="33516"/>
                    <a:pt x="253393" y="34261"/>
                  </a:cubicBezTo>
                  <a:lnTo>
                    <a:pt x="257135" y="37240"/>
                  </a:lnTo>
                  <a:lnTo>
                    <a:pt x="252645" y="40219"/>
                  </a:lnTo>
                  <a:cubicBezTo>
                    <a:pt x="251147" y="41709"/>
                    <a:pt x="208484" y="67776"/>
                    <a:pt x="162827" y="67776"/>
                  </a:cubicBezTo>
                  <a:lnTo>
                    <a:pt x="161330" y="67776"/>
                  </a:lnTo>
                  <a:cubicBezTo>
                    <a:pt x="145612" y="67776"/>
                    <a:pt x="132888" y="67031"/>
                    <a:pt x="120913" y="65542"/>
                  </a:cubicBezTo>
                  <a:lnTo>
                    <a:pt x="120913" y="65542"/>
                  </a:lnTo>
                  <a:cubicBezTo>
                    <a:pt x="119416" y="65542"/>
                    <a:pt x="116422" y="66287"/>
                    <a:pt x="113428" y="67031"/>
                  </a:cubicBezTo>
                  <a:cubicBezTo>
                    <a:pt x="109685" y="67776"/>
                    <a:pt x="105943" y="69266"/>
                    <a:pt x="103698" y="69266"/>
                  </a:cubicBezTo>
                  <a:lnTo>
                    <a:pt x="102949" y="69266"/>
                  </a:lnTo>
                  <a:cubicBezTo>
                    <a:pt x="99955" y="68521"/>
                    <a:pt x="96213" y="68521"/>
                    <a:pt x="93219" y="67776"/>
                  </a:cubicBezTo>
                  <a:lnTo>
                    <a:pt x="91722" y="67776"/>
                  </a:lnTo>
                  <a:lnTo>
                    <a:pt x="90225" y="65542"/>
                  </a:lnTo>
                  <a:cubicBezTo>
                    <a:pt x="89476" y="64052"/>
                    <a:pt x="89476" y="62563"/>
                    <a:pt x="90225" y="61073"/>
                  </a:cubicBezTo>
                  <a:cubicBezTo>
                    <a:pt x="71513" y="57349"/>
                    <a:pt x="51304" y="53625"/>
                    <a:pt x="36335"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668FA6C1-849F-6946-92ED-8DDFBF9FD424}"/>
                </a:ext>
              </a:extLst>
            </p:cNvPr>
            <p:cNvSpPr/>
            <p:nvPr/>
          </p:nvSpPr>
          <p:spPr>
            <a:xfrm>
              <a:off x="4055554" y="2738860"/>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1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80 w 257883"/>
                <a:gd name="connsiteY9" fmla="*/ 17130 h 70755"/>
                <a:gd name="connsiteX10" fmla="*/ 93967 w 257883"/>
                <a:gd name="connsiteY10" fmla="*/ 9682 h 70755"/>
                <a:gd name="connsiteX11" fmla="*/ 102949 w 257883"/>
                <a:gd name="connsiteY11" fmla="*/ 7448 h 70755"/>
                <a:gd name="connsiteX12" fmla="*/ 138876 w 257883"/>
                <a:gd name="connsiteY12" fmla="*/ 0 h 70755"/>
                <a:gd name="connsiteX13" fmla="*/ 138876 w 257883"/>
                <a:gd name="connsiteY13" fmla="*/ 0 h 70755"/>
                <a:gd name="connsiteX14" fmla="*/ 171060 w 257883"/>
                <a:gd name="connsiteY14" fmla="*/ 5214 h 70755"/>
                <a:gd name="connsiteX15" fmla="*/ 183036 w 257883"/>
                <a:gd name="connsiteY15" fmla="*/ 7448 h 70755"/>
                <a:gd name="connsiteX16" fmla="*/ 254141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8 w 257883"/>
                <a:gd name="connsiteY25" fmla="*/ 69266 h 70755"/>
                <a:gd name="connsiteX26" fmla="*/ 93967 w 257883"/>
                <a:gd name="connsiteY26" fmla="*/ 67776 h 70755"/>
                <a:gd name="connsiteX27" fmla="*/ 92470 w 257883"/>
                <a:gd name="connsiteY27" fmla="*/ 67776 h 70755"/>
                <a:gd name="connsiteX28" fmla="*/ 91722 w 257883"/>
                <a:gd name="connsiteY28" fmla="*/ 65542 h 70755"/>
                <a:gd name="connsiteX29" fmla="*/ 91722 w 257883"/>
                <a:gd name="connsiteY29" fmla="*/ 61073 h 70755"/>
                <a:gd name="connsiteX30" fmla="*/ 37832 w 257883"/>
                <a:gd name="connsiteY30" fmla="*/ 47667 h 70755"/>
                <a:gd name="connsiteX31" fmla="*/ 7144 w 257883"/>
                <a:gd name="connsiteY31" fmla="*/ 68521 h 70755"/>
                <a:gd name="connsiteX32" fmla="*/ 4899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1"/>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cubicBezTo>
                    <a:pt x="96961" y="8938"/>
                    <a:pt x="99955" y="8193"/>
                    <a:pt x="102949" y="7448"/>
                  </a:cubicBezTo>
                  <a:cubicBezTo>
                    <a:pt x="114176" y="4469"/>
                    <a:pt x="125403" y="1490"/>
                    <a:pt x="138876" y="0"/>
                  </a:cubicBezTo>
                  <a:cubicBezTo>
                    <a:pt x="138876" y="0"/>
                    <a:pt x="138876" y="0"/>
                    <a:pt x="138876" y="0"/>
                  </a:cubicBezTo>
                  <a:cubicBezTo>
                    <a:pt x="144115" y="0"/>
                    <a:pt x="156839" y="2234"/>
                    <a:pt x="171060" y="5214"/>
                  </a:cubicBezTo>
                  <a:cubicBezTo>
                    <a:pt x="177048" y="6703"/>
                    <a:pt x="181539" y="7448"/>
                    <a:pt x="183036" y="7448"/>
                  </a:cubicBezTo>
                  <a:cubicBezTo>
                    <a:pt x="225699" y="13406"/>
                    <a:pt x="252644" y="33516"/>
                    <a:pt x="254141" y="34261"/>
                  </a:cubicBezTo>
                  <a:lnTo>
                    <a:pt x="257884" y="37240"/>
                  </a:lnTo>
                  <a:lnTo>
                    <a:pt x="253393" y="40219"/>
                  </a:lnTo>
                  <a:cubicBezTo>
                    <a:pt x="251896" y="41708"/>
                    <a:pt x="209233" y="67776"/>
                    <a:pt x="163576" y="67776"/>
                  </a:cubicBezTo>
                  <a:lnTo>
                    <a:pt x="162079" y="67776"/>
                  </a:lnTo>
                  <a:cubicBezTo>
                    <a:pt x="147109" y="67776"/>
                    <a:pt x="133637" y="67031"/>
                    <a:pt x="121661" y="65542"/>
                  </a:cubicBezTo>
                  <a:cubicBezTo>
                    <a:pt x="121661" y="65542"/>
                    <a:pt x="121661" y="65542"/>
                    <a:pt x="121661" y="65542"/>
                  </a:cubicBezTo>
                  <a:cubicBezTo>
                    <a:pt x="120164" y="65542"/>
                    <a:pt x="117170" y="66287"/>
                    <a:pt x="114176" y="67031"/>
                  </a:cubicBezTo>
                  <a:cubicBezTo>
                    <a:pt x="110434" y="67776"/>
                    <a:pt x="106691" y="69266"/>
                    <a:pt x="104446" y="69266"/>
                  </a:cubicBezTo>
                  <a:lnTo>
                    <a:pt x="103698" y="69266"/>
                  </a:lnTo>
                  <a:cubicBezTo>
                    <a:pt x="100704" y="68521"/>
                    <a:pt x="96961" y="68521"/>
                    <a:pt x="93967" y="67776"/>
                  </a:cubicBezTo>
                  <a:lnTo>
                    <a:pt x="92470" y="67776"/>
                  </a:lnTo>
                  <a:lnTo>
                    <a:pt x="91722" y="65542"/>
                  </a:lnTo>
                  <a:cubicBezTo>
                    <a:pt x="90973" y="64052"/>
                    <a:pt x="90973" y="62563"/>
                    <a:pt x="91722" y="61073"/>
                  </a:cubicBezTo>
                  <a:cubicBezTo>
                    <a:pt x="73010" y="57349"/>
                    <a:pt x="52801" y="53625"/>
                    <a:pt x="37832" y="47667"/>
                  </a:cubicBezTo>
                  <a:cubicBezTo>
                    <a:pt x="16874" y="58094"/>
                    <a:pt x="7144" y="68521"/>
                    <a:pt x="7144" y="68521"/>
                  </a:cubicBezTo>
                  <a:lnTo>
                    <a:pt x="4899" y="70755"/>
                  </a:lnTo>
                  <a:lnTo>
                    <a:pt x="2653" y="68521"/>
                  </a:lnTo>
                  <a:close/>
                </a:path>
              </a:pathLst>
            </a:custGeom>
            <a:grpFill/>
            <a:ln w="747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63FC7021-4DE6-7248-8206-4A920E802E12}"/>
                </a:ext>
              </a:extLst>
            </p:cNvPr>
            <p:cNvSpPr/>
            <p:nvPr/>
          </p:nvSpPr>
          <p:spPr>
            <a:xfrm>
              <a:off x="4289078" y="2799189"/>
              <a:ext cx="258632" cy="70755"/>
            </a:xfrm>
            <a:custGeom>
              <a:avLst/>
              <a:gdLst>
                <a:gd name="connsiteX0" fmla="*/ 2653 w 258632"/>
                <a:gd name="connsiteY0" fmla="*/ 68521 h 70755"/>
                <a:gd name="connsiteX1" fmla="*/ 1905 w 258632"/>
                <a:gd name="connsiteY1" fmla="*/ 54370 h 70755"/>
                <a:gd name="connsiteX2" fmla="*/ 5647 w 258632"/>
                <a:gd name="connsiteY2" fmla="*/ 38729 h 70755"/>
                <a:gd name="connsiteX3" fmla="*/ 4150 w 258632"/>
                <a:gd name="connsiteY3" fmla="*/ 26068 h 70755"/>
                <a:gd name="connsiteX4" fmla="*/ 4899 w 258632"/>
                <a:gd name="connsiteY4" fmla="*/ 12662 h 70755"/>
                <a:gd name="connsiteX5" fmla="*/ 9389 w 258632"/>
                <a:gd name="connsiteY5" fmla="*/ 8938 h 70755"/>
                <a:gd name="connsiteX6" fmla="*/ 10886 w 258632"/>
                <a:gd name="connsiteY6" fmla="*/ 14151 h 70755"/>
                <a:gd name="connsiteX7" fmla="*/ 37083 w 258632"/>
                <a:gd name="connsiteY7" fmla="*/ 39474 h 70755"/>
                <a:gd name="connsiteX8" fmla="*/ 87231 w 258632"/>
                <a:gd name="connsiteY8" fmla="*/ 19365 h 70755"/>
                <a:gd name="connsiteX9" fmla="*/ 87979 w 258632"/>
                <a:gd name="connsiteY9" fmla="*/ 17130 h 70755"/>
                <a:gd name="connsiteX10" fmla="*/ 93967 w 258632"/>
                <a:gd name="connsiteY10" fmla="*/ 9682 h 70755"/>
                <a:gd name="connsiteX11" fmla="*/ 102201 w 258632"/>
                <a:gd name="connsiteY11" fmla="*/ 7448 h 70755"/>
                <a:gd name="connsiteX12" fmla="*/ 138876 w 258632"/>
                <a:gd name="connsiteY12" fmla="*/ 0 h 70755"/>
                <a:gd name="connsiteX13" fmla="*/ 138876 w 258632"/>
                <a:gd name="connsiteY13" fmla="*/ 0 h 70755"/>
                <a:gd name="connsiteX14" fmla="*/ 171061 w 258632"/>
                <a:gd name="connsiteY14" fmla="*/ 5214 h 70755"/>
                <a:gd name="connsiteX15" fmla="*/ 183036 w 258632"/>
                <a:gd name="connsiteY15" fmla="*/ 7448 h 70755"/>
                <a:gd name="connsiteX16" fmla="*/ 254141 w 258632"/>
                <a:gd name="connsiteY16" fmla="*/ 34261 h 70755"/>
                <a:gd name="connsiteX17" fmla="*/ 258632 w 258632"/>
                <a:gd name="connsiteY17" fmla="*/ 37240 h 70755"/>
                <a:gd name="connsiteX18" fmla="*/ 254141 w 258632"/>
                <a:gd name="connsiteY18" fmla="*/ 40219 h 70755"/>
                <a:gd name="connsiteX19" fmla="*/ 164324 w 258632"/>
                <a:gd name="connsiteY19" fmla="*/ 67776 h 70755"/>
                <a:gd name="connsiteX20" fmla="*/ 162827 w 258632"/>
                <a:gd name="connsiteY20" fmla="*/ 67776 h 70755"/>
                <a:gd name="connsiteX21" fmla="*/ 122409 w 258632"/>
                <a:gd name="connsiteY21" fmla="*/ 65542 h 70755"/>
                <a:gd name="connsiteX22" fmla="*/ 122409 w 258632"/>
                <a:gd name="connsiteY22" fmla="*/ 65542 h 70755"/>
                <a:gd name="connsiteX23" fmla="*/ 114925 w 258632"/>
                <a:gd name="connsiteY23" fmla="*/ 67031 h 70755"/>
                <a:gd name="connsiteX24" fmla="*/ 105194 w 258632"/>
                <a:gd name="connsiteY24" fmla="*/ 69266 h 70755"/>
                <a:gd name="connsiteX25" fmla="*/ 104446 w 258632"/>
                <a:gd name="connsiteY25" fmla="*/ 69266 h 70755"/>
                <a:gd name="connsiteX26" fmla="*/ 94716 w 258632"/>
                <a:gd name="connsiteY26" fmla="*/ 67776 h 70755"/>
                <a:gd name="connsiteX27" fmla="*/ 93219 w 258632"/>
                <a:gd name="connsiteY27" fmla="*/ 67776 h 70755"/>
                <a:gd name="connsiteX28" fmla="*/ 91722 w 258632"/>
                <a:gd name="connsiteY28" fmla="*/ 65542 h 70755"/>
                <a:gd name="connsiteX29" fmla="*/ 91722 w 258632"/>
                <a:gd name="connsiteY29" fmla="*/ 61073 h 70755"/>
                <a:gd name="connsiteX30" fmla="*/ 37832 w 258632"/>
                <a:gd name="connsiteY30" fmla="*/ 47667 h 70755"/>
                <a:gd name="connsiteX31" fmla="*/ 7144 w 258632"/>
                <a:gd name="connsiteY31" fmla="*/ 68521 h 70755"/>
                <a:gd name="connsiteX32" fmla="*/ 4899 w 258632"/>
                <a:gd name="connsiteY32" fmla="*/ 70755 h 70755"/>
                <a:gd name="connsiteX33" fmla="*/ 2653 w 258632"/>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8632"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79" y="17875"/>
                    <a:pt x="87979" y="17130"/>
                  </a:cubicBezTo>
                  <a:cubicBezTo>
                    <a:pt x="88728" y="14896"/>
                    <a:pt x="89476" y="10427"/>
                    <a:pt x="93967" y="9682"/>
                  </a:cubicBezTo>
                  <a:lnTo>
                    <a:pt x="102201" y="7448"/>
                  </a:lnTo>
                  <a:cubicBezTo>
                    <a:pt x="114176" y="4469"/>
                    <a:pt x="124655" y="1490"/>
                    <a:pt x="138876" y="0"/>
                  </a:cubicBezTo>
                  <a:cubicBezTo>
                    <a:pt x="138876" y="0"/>
                    <a:pt x="138876" y="0"/>
                    <a:pt x="138876" y="0"/>
                  </a:cubicBezTo>
                  <a:cubicBezTo>
                    <a:pt x="144115" y="0"/>
                    <a:pt x="156839" y="2234"/>
                    <a:pt x="171061" y="5214"/>
                  </a:cubicBezTo>
                  <a:cubicBezTo>
                    <a:pt x="177048" y="6703"/>
                    <a:pt x="181539" y="7448"/>
                    <a:pt x="183036" y="7448"/>
                  </a:cubicBezTo>
                  <a:cubicBezTo>
                    <a:pt x="225699" y="13406"/>
                    <a:pt x="252644" y="33516"/>
                    <a:pt x="254141" y="34261"/>
                  </a:cubicBezTo>
                  <a:lnTo>
                    <a:pt x="258632" y="37240"/>
                  </a:lnTo>
                  <a:lnTo>
                    <a:pt x="254141" y="40219"/>
                  </a:lnTo>
                  <a:cubicBezTo>
                    <a:pt x="252644" y="41708"/>
                    <a:pt x="209981" y="67776"/>
                    <a:pt x="164324" y="67776"/>
                  </a:cubicBezTo>
                  <a:lnTo>
                    <a:pt x="162827" y="67776"/>
                  </a:lnTo>
                  <a:cubicBezTo>
                    <a:pt x="147109" y="67776"/>
                    <a:pt x="134385" y="67031"/>
                    <a:pt x="122409" y="65542"/>
                  </a:cubicBezTo>
                  <a:lnTo>
                    <a:pt x="122409" y="65542"/>
                  </a:lnTo>
                  <a:cubicBezTo>
                    <a:pt x="120913" y="65542"/>
                    <a:pt x="117919" y="66287"/>
                    <a:pt x="114925" y="67031"/>
                  </a:cubicBezTo>
                  <a:cubicBezTo>
                    <a:pt x="111182" y="67776"/>
                    <a:pt x="107440" y="69266"/>
                    <a:pt x="105194" y="69266"/>
                  </a:cubicBezTo>
                  <a:lnTo>
                    <a:pt x="104446" y="69266"/>
                  </a:lnTo>
                  <a:cubicBezTo>
                    <a:pt x="101452" y="68521"/>
                    <a:pt x="97710" y="68521"/>
                    <a:pt x="94716" y="67776"/>
                  </a:cubicBezTo>
                  <a:lnTo>
                    <a:pt x="93219" y="67776"/>
                  </a:lnTo>
                  <a:lnTo>
                    <a:pt x="91722" y="65542"/>
                  </a:lnTo>
                  <a:cubicBezTo>
                    <a:pt x="90973" y="64052"/>
                    <a:pt x="90973" y="62563"/>
                    <a:pt x="91722" y="61073"/>
                  </a:cubicBezTo>
                  <a:cubicBezTo>
                    <a:pt x="73010" y="57349"/>
                    <a:pt x="52801" y="53625"/>
                    <a:pt x="37832" y="47667"/>
                  </a:cubicBezTo>
                  <a:cubicBezTo>
                    <a:pt x="16874" y="58094"/>
                    <a:pt x="7144" y="68521"/>
                    <a:pt x="7144" y="68521"/>
                  </a:cubicBezTo>
                  <a:lnTo>
                    <a:pt x="4899" y="70755"/>
                  </a:lnTo>
                  <a:lnTo>
                    <a:pt x="2653" y="68521"/>
                  </a:lnTo>
                  <a:close/>
                </a:path>
              </a:pathLst>
            </a:custGeom>
            <a:grpFill/>
            <a:ln w="747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E08B325A-4E13-3E4F-8D8D-A635C22CF7B8}"/>
                </a:ext>
              </a:extLst>
            </p:cNvPr>
            <p:cNvSpPr/>
            <p:nvPr/>
          </p:nvSpPr>
          <p:spPr>
            <a:xfrm>
              <a:off x="4113935" y="2901970"/>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1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80 w 257135"/>
                <a:gd name="connsiteY9" fmla="*/ 17130 h 70755"/>
                <a:gd name="connsiteX10" fmla="*/ 93967 w 257135"/>
                <a:gd name="connsiteY10" fmla="*/ 9682 h 70755"/>
                <a:gd name="connsiteX11" fmla="*/ 102201 w 257135"/>
                <a:gd name="connsiteY11" fmla="*/ 7448 h 70755"/>
                <a:gd name="connsiteX12" fmla="*/ 138127 w 257135"/>
                <a:gd name="connsiteY12" fmla="*/ 0 h 70755"/>
                <a:gd name="connsiteX13" fmla="*/ 138127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5 w 257135"/>
                <a:gd name="connsiteY18" fmla="*/ 40219 h 70755"/>
                <a:gd name="connsiteX19" fmla="*/ 162827 w 257135"/>
                <a:gd name="connsiteY19" fmla="*/ 67776 h 70755"/>
                <a:gd name="connsiteX20" fmla="*/ 161330 w 257135"/>
                <a:gd name="connsiteY20" fmla="*/ 67776 h 70755"/>
                <a:gd name="connsiteX21" fmla="*/ 120912 w 257135"/>
                <a:gd name="connsiteY21" fmla="*/ 65542 h 70755"/>
                <a:gd name="connsiteX22" fmla="*/ 120912 w 257135"/>
                <a:gd name="connsiteY22" fmla="*/ 65542 h 70755"/>
                <a:gd name="connsiteX23" fmla="*/ 113428 w 257135"/>
                <a:gd name="connsiteY23" fmla="*/ 67031 h 70755"/>
                <a:gd name="connsiteX24" fmla="*/ 103698 w 257135"/>
                <a:gd name="connsiteY24" fmla="*/ 69266 h 70755"/>
                <a:gd name="connsiteX25" fmla="*/ 102949 w 257135"/>
                <a:gd name="connsiteY25" fmla="*/ 69266 h 70755"/>
                <a:gd name="connsiteX26" fmla="*/ 93219 w 257135"/>
                <a:gd name="connsiteY26" fmla="*/ 67776 h 70755"/>
                <a:gd name="connsiteX27" fmla="*/ 91722 w 257135"/>
                <a:gd name="connsiteY27" fmla="*/ 67776 h 70755"/>
                <a:gd name="connsiteX28" fmla="*/ 90225 w 257135"/>
                <a:gd name="connsiteY28" fmla="*/ 65542 h 70755"/>
                <a:gd name="connsiteX29" fmla="*/ 90225 w 257135"/>
                <a:gd name="connsiteY29" fmla="*/ 61073 h 70755"/>
                <a:gd name="connsiteX30" fmla="*/ 36335 w 257135"/>
                <a:gd name="connsiteY30" fmla="*/ 47667 h 70755"/>
                <a:gd name="connsiteX31" fmla="*/ 5647 w 257135"/>
                <a:gd name="connsiteY31" fmla="*/ 68521 h 70755"/>
                <a:gd name="connsiteX32" fmla="*/ 3402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1"/>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4115" y="0"/>
                    <a:pt x="156091" y="2234"/>
                    <a:pt x="170312" y="5214"/>
                  </a:cubicBezTo>
                  <a:cubicBezTo>
                    <a:pt x="175551" y="6703"/>
                    <a:pt x="180042" y="7448"/>
                    <a:pt x="182288" y="7448"/>
                  </a:cubicBezTo>
                  <a:cubicBezTo>
                    <a:pt x="224951" y="13406"/>
                    <a:pt x="251896" y="33516"/>
                    <a:pt x="253393" y="34261"/>
                  </a:cubicBezTo>
                  <a:lnTo>
                    <a:pt x="257135" y="37240"/>
                  </a:lnTo>
                  <a:lnTo>
                    <a:pt x="252645" y="40219"/>
                  </a:lnTo>
                  <a:cubicBezTo>
                    <a:pt x="251148" y="41708"/>
                    <a:pt x="208484" y="67776"/>
                    <a:pt x="162827" y="67776"/>
                  </a:cubicBezTo>
                  <a:lnTo>
                    <a:pt x="161330" y="67776"/>
                  </a:lnTo>
                  <a:cubicBezTo>
                    <a:pt x="145612" y="67776"/>
                    <a:pt x="132888" y="67031"/>
                    <a:pt x="120912" y="65542"/>
                  </a:cubicBezTo>
                  <a:lnTo>
                    <a:pt x="120912" y="65542"/>
                  </a:lnTo>
                  <a:cubicBezTo>
                    <a:pt x="119416" y="65542"/>
                    <a:pt x="116422" y="66287"/>
                    <a:pt x="113428" y="67031"/>
                  </a:cubicBezTo>
                  <a:cubicBezTo>
                    <a:pt x="109685" y="67776"/>
                    <a:pt x="105943" y="69266"/>
                    <a:pt x="103698" y="69266"/>
                  </a:cubicBezTo>
                  <a:lnTo>
                    <a:pt x="102949" y="69266"/>
                  </a:lnTo>
                  <a:cubicBezTo>
                    <a:pt x="99955" y="68521"/>
                    <a:pt x="96213" y="68521"/>
                    <a:pt x="93219" y="67776"/>
                  </a:cubicBezTo>
                  <a:lnTo>
                    <a:pt x="91722" y="67776"/>
                  </a:lnTo>
                  <a:lnTo>
                    <a:pt x="90225" y="65542"/>
                  </a:lnTo>
                  <a:cubicBezTo>
                    <a:pt x="89476" y="64052"/>
                    <a:pt x="89476" y="62563"/>
                    <a:pt x="90225" y="61073"/>
                  </a:cubicBezTo>
                  <a:cubicBezTo>
                    <a:pt x="71513" y="57349"/>
                    <a:pt x="51304" y="53625"/>
                    <a:pt x="36335"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FE483BEA-803D-6A44-81EA-78507588FAFB}"/>
                </a:ext>
              </a:extLst>
            </p:cNvPr>
            <p:cNvSpPr/>
            <p:nvPr/>
          </p:nvSpPr>
          <p:spPr>
            <a:xfrm>
              <a:off x="3959000" y="3102320"/>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1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80 w 257883"/>
                <a:gd name="connsiteY9" fmla="*/ 17130 h 70755"/>
                <a:gd name="connsiteX10" fmla="*/ 93967 w 257883"/>
                <a:gd name="connsiteY10" fmla="*/ 9682 h 70755"/>
                <a:gd name="connsiteX11" fmla="*/ 102201 w 257883"/>
                <a:gd name="connsiteY11" fmla="*/ 7448 h 70755"/>
                <a:gd name="connsiteX12" fmla="*/ 138127 w 257883"/>
                <a:gd name="connsiteY12" fmla="*/ 0 h 70755"/>
                <a:gd name="connsiteX13" fmla="*/ 138127 w 257883"/>
                <a:gd name="connsiteY13" fmla="*/ 0 h 70755"/>
                <a:gd name="connsiteX14" fmla="*/ 170312 w 257883"/>
                <a:gd name="connsiteY14" fmla="*/ 5214 h 70755"/>
                <a:gd name="connsiteX15" fmla="*/ 182288 w 257883"/>
                <a:gd name="connsiteY15" fmla="*/ 7448 h 70755"/>
                <a:gd name="connsiteX16" fmla="*/ 253393 w 257883"/>
                <a:gd name="connsiteY16" fmla="*/ 34260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8 w 257883"/>
                <a:gd name="connsiteY25" fmla="*/ 69266 h 70755"/>
                <a:gd name="connsiteX26" fmla="*/ 93967 w 257883"/>
                <a:gd name="connsiteY26" fmla="*/ 67776 h 70755"/>
                <a:gd name="connsiteX27" fmla="*/ 92470 w 257883"/>
                <a:gd name="connsiteY27" fmla="*/ 67776 h 70755"/>
                <a:gd name="connsiteX28" fmla="*/ 90973 w 257883"/>
                <a:gd name="connsiteY28" fmla="*/ 65542 h 70755"/>
                <a:gd name="connsiteX29" fmla="*/ 90973 w 257883"/>
                <a:gd name="connsiteY29" fmla="*/ 61073 h 70755"/>
                <a:gd name="connsiteX30" fmla="*/ 37083 w 257883"/>
                <a:gd name="connsiteY30" fmla="*/ 47667 h 70755"/>
                <a:gd name="connsiteX31" fmla="*/ 6396 w 257883"/>
                <a:gd name="connsiteY31" fmla="*/ 68521 h 70755"/>
                <a:gd name="connsiteX32" fmla="*/ 4150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59584"/>
                    <a:pt x="1905" y="54370"/>
                  </a:cubicBezTo>
                  <a:cubicBezTo>
                    <a:pt x="3402" y="49901"/>
                    <a:pt x="4899" y="44688"/>
                    <a:pt x="5647" y="38729"/>
                  </a:cubicBezTo>
                  <a:cubicBezTo>
                    <a:pt x="5647" y="35005"/>
                    <a:pt x="4899" y="29792"/>
                    <a:pt x="4150" y="26068"/>
                  </a:cubicBezTo>
                  <a:cubicBezTo>
                    <a:pt x="2653" y="19365"/>
                    <a:pt x="2653" y="14896"/>
                    <a:pt x="4899" y="12661"/>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3367" y="0"/>
                    <a:pt x="156091" y="2234"/>
                    <a:pt x="170312" y="5214"/>
                  </a:cubicBezTo>
                  <a:cubicBezTo>
                    <a:pt x="176300" y="6703"/>
                    <a:pt x="180791" y="7448"/>
                    <a:pt x="182288" y="7448"/>
                  </a:cubicBezTo>
                  <a:cubicBezTo>
                    <a:pt x="224951" y="13406"/>
                    <a:pt x="251896" y="33516"/>
                    <a:pt x="253393" y="34260"/>
                  </a:cubicBezTo>
                  <a:lnTo>
                    <a:pt x="257884" y="37240"/>
                  </a:lnTo>
                  <a:lnTo>
                    <a:pt x="253393" y="40219"/>
                  </a:lnTo>
                  <a:cubicBezTo>
                    <a:pt x="251896" y="41708"/>
                    <a:pt x="209233" y="67776"/>
                    <a:pt x="163576" y="67776"/>
                  </a:cubicBezTo>
                  <a:lnTo>
                    <a:pt x="162079" y="67776"/>
                  </a:lnTo>
                  <a:cubicBezTo>
                    <a:pt x="147109" y="67776"/>
                    <a:pt x="133637" y="67031"/>
                    <a:pt x="121661" y="65542"/>
                  </a:cubicBezTo>
                  <a:lnTo>
                    <a:pt x="121661" y="65542"/>
                  </a:lnTo>
                  <a:cubicBezTo>
                    <a:pt x="120164" y="65542"/>
                    <a:pt x="117170" y="66287"/>
                    <a:pt x="114176" y="67031"/>
                  </a:cubicBezTo>
                  <a:cubicBezTo>
                    <a:pt x="110434" y="67776"/>
                    <a:pt x="106691" y="69266"/>
                    <a:pt x="104446" y="69266"/>
                  </a:cubicBezTo>
                  <a:lnTo>
                    <a:pt x="103698" y="69266"/>
                  </a:lnTo>
                  <a:cubicBezTo>
                    <a:pt x="100704" y="68521"/>
                    <a:pt x="96961" y="68521"/>
                    <a:pt x="93967" y="67776"/>
                  </a:cubicBezTo>
                  <a:lnTo>
                    <a:pt x="92470" y="67776"/>
                  </a:lnTo>
                  <a:lnTo>
                    <a:pt x="90973" y="65542"/>
                  </a:lnTo>
                  <a:cubicBezTo>
                    <a:pt x="90225" y="64052"/>
                    <a:pt x="90225" y="62563"/>
                    <a:pt x="90973" y="61073"/>
                  </a:cubicBezTo>
                  <a:cubicBezTo>
                    <a:pt x="72261" y="57349"/>
                    <a:pt x="52053" y="53625"/>
                    <a:pt x="37083" y="47667"/>
                  </a:cubicBezTo>
                  <a:cubicBezTo>
                    <a:pt x="16126" y="58094"/>
                    <a:pt x="6396" y="68521"/>
                    <a:pt x="6396" y="68521"/>
                  </a:cubicBezTo>
                  <a:lnTo>
                    <a:pt x="4150" y="70755"/>
                  </a:lnTo>
                  <a:lnTo>
                    <a:pt x="2653" y="68521"/>
                  </a:lnTo>
                  <a:close/>
                </a:path>
              </a:pathLst>
            </a:custGeom>
            <a:grpFill/>
            <a:ln w="747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DBEB06F2-EB45-074C-83E5-A90D1387776F}"/>
                </a:ext>
              </a:extLst>
            </p:cNvPr>
            <p:cNvSpPr/>
            <p:nvPr/>
          </p:nvSpPr>
          <p:spPr>
            <a:xfrm>
              <a:off x="6009079" y="3110513"/>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2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80 w 257135"/>
                <a:gd name="connsiteY9" fmla="*/ 17130 h 70755"/>
                <a:gd name="connsiteX10" fmla="*/ 93967 w 257135"/>
                <a:gd name="connsiteY10" fmla="*/ 9682 h 70755"/>
                <a:gd name="connsiteX11" fmla="*/ 102201 w 257135"/>
                <a:gd name="connsiteY11" fmla="*/ 7448 h 70755"/>
                <a:gd name="connsiteX12" fmla="*/ 138128 w 257135"/>
                <a:gd name="connsiteY12" fmla="*/ 0 h 70755"/>
                <a:gd name="connsiteX13" fmla="*/ 138128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5 w 257135"/>
                <a:gd name="connsiteY18" fmla="*/ 40219 h 70755"/>
                <a:gd name="connsiteX19" fmla="*/ 162827 w 257135"/>
                <a:gd name="connsiteY19" fmla="*/ 67776 h 70755"/>
                <a:gd name="connsiteX20" fmla="*/ 161330 w 257135"/>
                <a:gd name="connsiteY20" fmla="*/ 67776 h 70755"/>
                <a:gd name="connsiteX21" fmla="*/ 120912 w 257135"/>
                <a:gd name="connsiteY21" fmla="*/ 65542 h 70755"/>
                <a:gd name="connsiteX22" fmla="*/ 120912 w 257135"/>
                <a:gd name="connsiteY22" fmla="*/ 65542 h 70755"/>
                <a:gd name="connsiteX23" fmla="*/ 113428 w 257135"/>
                <a:gd name="connsiteY23" fmla="*/ 67031 h 70755"/>
                <a:gd name="connsiteX24" fmla="*/ 103698 w 257135"/>
                <a:gd name="connsiteY24" fmla="*/ 69266 h 70755"/>
                <a:gd name="connsiteX25" fmla="*/ 102949 w 257135"/>
                <a:gd name="connsiteY25" fmla="*/ 69266 h 70755"/>
                <a:gd name="connsiteX26" fmla="*/ 93219 w 257135"/>
                <a:gd name="connsiteY26" fmla="*/ 67776 h 70755"/>
                <a:gd name="connsiteX27" fmla="*/ 91722 w 257135"/>
                <a:gd name="connsiteY27" fmla="*/ 67776 h 70755"/>
                <a:gd name="connsiteX28" fmla="*/ 90225 w 257135"/>
                <a:gd name="connsiteY28" fmla="*/ 65542 h 70755"/>
                <a:gd name="connsiteX29" fmla="*/ 90225 w 257135"/>
                <a:gd name="connsiteY29" fmla="*/ 61073 h 70755"/>
                <a:gd name="connsiteX30" fmla="*/ 36335 w 257135"/>
                <a:gd name="connsiteY30" fmla="*/ 47667 h 70755"/>
                <a:gd name="connsiteX31" fmla="*/ 5647 w 257135"/>
                <a:gd name="connsiteY31" fmla="*/ 68521 h 70755"/>
                <a:gd name="connsiteX32" fmla="*/ 3402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7" y="10427"/>
                    <a:pt x="93967" y="9682"/>
                  </a:cubicBezTo>
                  <a:cubicBezTo>
                    <a:pt x="96961" y="8938"/>
                    <a:pt x="99955" y="8193"/>
                    <a:pt x="102201" y="7448"/>
                  </a:cubicBezTo>
                  <a:cubicBezTo>
                    <a:pt x="114176" y="4469"/>
                    <a:pt x="124655" y="1490"/>
                    <a:pt x="138128" y="0"/>
                  </a:cubicBezTo>
                  <a:cubicBezTo>
                    <a:pt x="138128" y="0"/>
                    <a:pt x="138128" y="0"/>
                    <a:pt x="138128" y="0"/>
                  </a:cubicBezTo>
                  <a:cubicBezTo>
                    <a:pt x="143367" y="0"/>
                    <a:pt x="156091" y="2234"/>
                    <a:pt x="170312" y="5214"/>
                  </a:cubicBezTo>
                  <a:cubicBezTo>
                    <a:pt x="175551" y="6703"/>
                    <a:pt x="180791" y="7448"/>
                    <a:pt x="182288" y="7448"/>
                  </a:cubicBezTo>
                  <a:cubicBezTo>
                    <a:pt x="224951" y="13406"/>
                    <a:pt x="251896" y="33516"/>
                    <a:pt x="253393" y="34261"/>
                  </a:cubicBezTo>
                  <a:lnTo>
                    <a:pt x="257135" y="37240"/>
                  </a:lnTo>
                  <a:lnTo>
                    <a:pt x="252645" y="40219"/>
                  </a:lnTo>
                  <a:cubicBezTo>
                    <a:pt x="251147" y="41709"/>
                    <a:pt x="208484" y="67776"/>
                    <a:pt x="162827" y="67776"/>
                  </a:cubicBezTo>
                  <a:lnTo>
                    <a:pt x="161330" y="67776"/>
                  </a:lnTo>
                  <a:cubicBezTo>
                    <a:pt x="146361" y="67776"/>
                    <a:pt x="132888" y="67031"/>
                    <a:pt x="120912" y="65542"/>
                  </a:cubicBezTo>
                  <a:cubicBezTo>
                    <a:pt x="120912" y="65542"/>
                    <a:pt x="120912" y="65542"/>
                    <a:pt x="120912" y="65542"/>
                  </a:cubicBezTo>
                  <a:cubicBezTo>
                    <a:pt x="119416" y="65542"/>
                    <a:pt x="116422" y="66287"/>
                    <a:pt x="113428" y="67031"/>
                  </a:cubicBezTo>
                  <a:cubicBezTo>
                    <a:pt x="109685" y="67776"/>
                    <a:pt x="105943" y="69266"/>
                    <a:pt x="103698" y="69266"/>
                  </a:cubicBezTo>
                  <a:lnTo>
                    <a:pt x="102949" y="69266"/>
                  </a:lnTo>
                  <a:cubicBezTo>
                    <a:pt x="99955" y="68521"/>
                    <a:pt x="96213" y="68521"/>
                    <a:pt x="93219" y="67776"/>
                  </a:cubicBezTo>
                  <a:lnTo>
                    <a:pt x="91722" y="67776"/>
                  </a:lnTo>
                  <a:lnTo>
                    <a:pt x="90225" y="65542"/>
                  </a:lnTo>
                  <a:cubicBezTo>
                    <a:pt x="89477" y="64052"/>
                    <a:pt x="89477" y="62563"/>
                    <a:pt x="90225" y="61073"/>
                  </a:cubicBezTo>
                  <a:cubicBezTo>
                    <a:pt x="71513" y="57349"/>
                    <a:pt x="51304" y="53625"/>
                    <a:pt x="36335"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7EA187F2-929B-E74D-9E28-BCA546B663EA}"/>
                </a:ext>
              </a:extLst>
            </p:cNvPr>
            <p:cNvSpPr/>
            <p:nvPr/>
          </p:nvSpPr>
          <p:spPr>
            <a:xfrm>
              <a:off x="3826520" y="2930273"/>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2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80 w 257135"/>
                <a:gd name="connsiteY9" fmla="*/ 17130 h 70755"/>
                <a:gd name="connsiteX10" fmla="*/ 93967 w 257135"/>
                <a:gd name="connsiteY10" fmla="*/ 9682 h 70755"/>
                <a:gd name="connsiteX11" fmla="*/ 102201 w 257135"/>
                <a:gd name="connsiteY11" fmla="*/ 7448 h 70755"/>
                <a:gd name="connsiteX12" fmla="*/ 138127 w 257135"/>
                <a:gd name="connsiteY12" fmla="*/ 0 h 70755"/>
                <a:gd name="connsiteX13" fmla="*/ 138127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4 w 257135"/>
                <a:gd name="connsiteY18" fmla="*/ 40219 h 70755"/>
                <a:gd name="connsiteX19" fmla="*/ 162827 w 257135"/>
                <a:gd name="connsiteY19" fmla="*/ 67776 h 70755"/>
                <a:gd name="connsiteX20" fmla="*/ 161330 w 257135"/>
                <a:gd name="connsiteY20" fmla="*/ 67776 h 70755"/>
                <a:gd name="connsiteX21" fmla="*/ 120912 w 257135"/>
                <a:gd name="connsiteY21" fmla="*/ 65542 h 70755"/>
                <a:gd name="connsiteX22" fmla="*/ 120912 w 257135"/>
                <a:gd name="connsiteY22" fmla="*/ 65542 h 70755"/>
                <a:gd name="connsiteX23" fmla="*/ 113428 w 257135"/>
                <a:gd name="connsiteY23" fmla="*/ 67031 h 70755"/>
                <a:gd name="connsiteX24" fmla="*/ 103698 w 257135"/>
                <a:gd name="connsiteY24" fmla="*/ 69266 h 70755"/>
                <a:gd name="connsiteX25" fmla="*/ 102949 w 257135"/>
                <a:gd name="connsiteY25" fmla="*/ 69266 h 70755"/>
                <a:gd name="connsiteX26" fmla="*/ 93219 w 257135"/>
                <a:gd name="connsiteY26" fmla="*/ 67776 h 70755"/>
                <a:gd name="connsiteX27" fmla="*/ 91722 w 257135"/>
                <a:gd name="connsiteY27" fmla="*/ 67776 h 70755"/>
                <a:gd name="connsiteX28" fmla="*/ 90225 w 257135"/>
                <a:gd name="connsiteY28" fmla="*/ 65542 h 70755"/>
                <a:gd name="connsiteX29" fmla="*/ 90225 w 257135"/>
                <a:gd name="connsiteY29" fmla="*/ 61073 h 70755"/>
                <a:gd name="connsiteX30" fmla="*/ 36335 w 257135"/>
                <a:gd name="connsiteY30" fmla="*/ 47667 h 70755"/>
                <a:gd name="connsiteX31" fmla="*/ 5647 w 257135"/>
                <a:gd name="connsiteY31" fmla="*/ 68521 h 70755"/>
                <a:gd name="connsiteX32" fmla="*/ 3402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59584"/>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4115" y="0"/>
                    <a:pt x="156091" y="2234"/>
                    <a:pt x="170312" y="5214"/>
                  </a:cubicBezTo>
                  <a:cubicBezTo>
                    <a:pt x="175551" y="6703"/>
                    <a:pt x="180042" y="7448"/>
                    <a:pt x="182288" y="7448"/>
                  </a:cubicBezTo>
                  <a:cubicBezTo>
                    <a:pt x="224951" y="13406"/>
                    <a:pt x="251896" y="33516"/>
                    <a:pt x="253393" y="34261"/>
                  </a:cubicBezTo>
                  <a:lnTo>
                    <a:pt x="257135" y="37240"/>
                  </a:lnTo>
                  <a:lnTo>
                    <a:pt x="252644" y="40219"/>
                  </a:lnTo>
                  <a:cubicBezTo>
                    <a:pt x="251148" y="41709"/>
                    <a:pt x="208484" y="67776"/>
                    <a:pt x="162827" y="67776"/>
                  </a:cubicBezTo>
                  <a:lnTo>
                    <a:pt x="161330" y="67776"/>
                  </a:lnTo>
                  <a:cubicBezTo>
                    <a:pt x="145612" y="67776"/>
                    <a:pt x="132888" y="67031"/>
                    <a:pt x="120912" y="65542"/>
                  </a:cubicBezTo>
                  <a:lnTo>
                    <a:pt x="120912" y="65542"/>
                  </a:lnTo>
                  <a:cubicBezTo>
                    <a:pt x="119416" y="65542"/>
                    <a:pt x="116422" y="66287"/>
                    <a:pt x="113428" y="67031"/>
                  </a:cubicBezTo>
                  <a:cubicBezTo>
                    <a:pt x="109685" y="67776"/>
                    <a:pt x="105943" y="69266"/>
                    <a:pt x="103698" y="69266"/>
                  </a:cubicBezTo>
                  <a:lnTo>
                    <a:pt x="102949" y="69266"/>
                  </a:lnTo>
                  <a:cubicBezTo>
                    <a:pt x="99955" y="68521"/>
                    <a:pt x="96213" y="68521"/>
                    <a:pt x="93219" y="67776"/>
                  </a:cubicBezTo>
                  <a:lnTo>
                    <a:pt x="91722" y="67776"/>
                  </a:lnTo>
                  <a:lnTo>
                    <a:pt x="90225" y="65542"/>
                  </a:lnTo>
                  <a:cubicBezTo>
                    <a:pt x="89476" y="64052"/>
                    <a:pt x="89476" y="62563"/>
                    <a:pt x="90225" y="61073"/>
                  </a:cubicBezTo>
                  <a:cubicBezTo>
                    <a:pt x="71513" y="57349"/>
                    <a:pt x="51304" y="53625"/>
                    <a:pt x="36335"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C5217491-E03A-6C4D-8BA3-C9242DD8DD8A}"/>
                </a:ext>
              </a:extLst>
            </p:cNvPr>
            <p:cNvSpPr/>
            <p:nvPr/>
          </p:nvSpPr>
          <p:spPr>
            <a:xfrm>
              <a:off x="4305545" y="3085190"/>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1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80 w 257135"/>
                <a:gd name="connsiteY9" fmla="*/ 17130 h 70755"/>
                <a:gd name="connsiteX10" fmla="*/ 93967 w 257135"/>
                <a:gd name="connsiteY10" fmla="*/ 9682 h 70755"/>
                <a:gd name="connsiteX11" fmla="*/ 102201 w 257135"/>
                <a:gd name="connsiteY11" fmla="*/ 7448 h 70755"/>
                <a:gd name="connsiteX12" fmla="*/ 138127 w 257135"/>
                <a:gd name="connsiteY12" fmla="*/ 0 h 70755"/>
                <a:gd name="connsiteX13" fmla="*/ 138127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5 w 257135"/>
                <a:gd name="connsiteY18" fmla="*/ 40219 h 70755"/>
                <a:gd name="connsiteX19" fmla="*/ 162827 w 257135"/>
                <a:gd name="connsiteY19" fmla="*/ 67776 h 70755"/>
                <a:gd name="connsiteX20" fmla="*/ 161330 w 257135"/>
                <a:gd name="connsiteY20" fmla="*/ 67776 h 70755"/>
                <a:gd name="connsiteX21" fmla="*/ 120913 w 257135"/>
                <a:gd name="connsiteY21" fmla="*/ 65542 h 70755"/>
                <a:gd name="connsiteX22" fmla="*/ 120913 w 257135"/>
                <a:gd name="connsiteY22" fmla="*/ 65542 h 70755"/>
                <a:gd name="connsiteX23" fmla="*/ 113428 w 257135"/>
                <a:gd name="connsiteY23" fmla="*/ 67031 h 70755"/>
                <a:gd name="connsiteX24" fmla="*/ 103698 w 257135"/>
                <a:gd name="connsiteY24" fmla="*/ 69266 h 70755"/>
                <a:gd name="connsiteX25" fmla="*/ 102949 w 257135"/>
                <a:gd name="connsiteY25" fmla="*/ 69266 h 70755"/>
                <a:gd name="connsiteX26" fmla="*/ 93219 w 257135"/>
                <a:gd name="connsiteY26" fmla="*/ 67776 h 70755"/>
                <a:gd name="connsiteX27" fmla="*/ 91722 w 257135"/>
                <a:gd name="connsiteY27" fmla="*/ 67776 h 70755"/>
                <a:gd name="connsiteX28" fmla="*/ 90225 w 257135"/>
                <a:gd name="connsiteY28" fmla="*/ 65542 h 70755"/>
                <a:gd name="connsiteX29" fmla="*/ 90225 w 257135"/>
                <a:gd name="connsiteY29" fmla="*/ 61073 h 70755"/>
                <a:gd name="connsiteX30" fmla="*/ 36335 w 257135"/>
                <a:gd name="connsiteY30" fmla="*/ 47667 h 70755"/>
                <a:gd name="connsiteX31" fmla="*/ 5647 w 257135"/>
                <a:gd name="connsiteY31" fmla="*/ 68521 h 70755"/>
                <a:gd name="connsiteX32" fmla="*/ 3402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1"/>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3367" y="0"/>
                    <a:pt x="156091" y="2234"/>
                    <a:pt x="170312" y="5214"/>
                  </a:cubicBezTo>
                  <a:cubicBezTo>
                    <a:pt x="175551" y="6703"/>
                    <a:pt x="180791" y="7448"/>
                    <a:pt x="182288" y="7448"/>
                  </a:cubicBezTo>
                  <a:cubicBezTo>
                    <a:pt x="224951" y="13406"/>
                    <a:pt x="251896" y="33516"/>
                    <a:pt x="253393" y="34261"/>
                  </a:cubicBezTo>
                  <a:lnTo>
                    <a:pt x="257135" y="37240"/>
                  </a:lnTo>
                  <a:lnTo>
                    <a:pt x="252645" y="40219"/>
                  </a:lnTo>
                  <a:cubicBezTo>
                    <a:pt x="251148" y="41709"/>
                    <a:pt x="208484" y="67776"/>
                    <a:pt x="162827" y="67776"/>
                  </a:cubicBezTo>
                  <a:lnTo>
                    <a:pt x="161330" y="67776"/>
                  </a:lnTo>
                  <a:cubicBezTo>
                    <a:pt x="145612" y="67776"/>
                    <a:pt x="132888" y="67031"/>
                    <a:pt x="120913" y="65542"/>
                  </a:cubicBezTo>
                  <a:lnTo>
                    <a:pt x="120913" y="65542"/>
                  </a:lnTo>
                  <a:cubicBezTo>
                    <a:pt x="119416" y="65542"/>
                    <a:pt x="116422" y="66287"/>
                    <a:pt x="113428" y="67031"/>
                  </a:cubicBezTo>
                  <a:cubicBezTo>
                    <a:pt x="109685" y="67776"/>
                    <a:pt x="105943" y="69266"/>
                    <a:pt x="103698" y="69266"/>
                  </a:cubicBezTo>
                  <a:lnTo>
                    <a:pt x="102949" y="69266"/>
                  </a:lnTo>
                  <a:cubicBezTo>
                    <a:pt x="99955" y="68521"/>
                    <a:pt x="96213" y="68521"/>
                    <a:pt x="93219" y="67776"/>
                  </a:cubicBezTo>
                  <a:lnTo>
                    <a:pt x="91722" y="67776"/>
                  </a:lnTo>
                  <a:lnTo>
                    <a:pt x="90225" y="65542"/>
                  </a:lnTo>
                  <a:cubicBezTo>
                    <a:pt x="89476" y="64052"/>
                    <a:pt x="89476" y="62563"/>
                    <a:pt x="90225" y="61073"/>
                  </a:cubicBezTo>
                  <a:cubicBezTo>
                    <a:pt x="71513" y="57349"/>
                    <a:pt x="51304" y="53625"/>
                    <a:pt x="36335"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030BAA56-91C4-184A-9D5A-987E25AFAA12}"/>
                </a:ext>
              </a:extLst>
            </p:cNvPr>
            <p:cNvSpPr/>
            <p:nvPr/>
          </p:nvSpPr>
          <p:spPr>
            <a:xfrm>
              <a:off x="4878130" y="3110513"/>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2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79 w 257135"/>
                <a:gd name="connsiteY9" fmla="*/ 17130 h 70755"/>
                <a:gd name="connsiteX10" fmla="*/ 93967 w 257135"/>
                <a:gd name="connsiteY10" fmla="*/ 9682 h 70755"/>
                <a:gd name="connsiteX11" fmla="*/ 102201 w 257135"/>
                <a:gd name="connsiteY11" fmla="*/ 7448 h 70755"/>
                <a:gd name="connsiteX12" fmla="*/ 138128 w 257135"/>
                <a:gd name="connsiteY12" fmla="*/ 0 h 70755"/>
                <a:gd name="connsiteX13" fmla="*/ 138128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4 w 257135"/>
                <a:gd name="connsiteY18" fmla="*/ 40219 h 70755"/>
                <a:gd name="connsiteX19" fmla="*/ 162827 w 257135"/>
                <a:gd name="connsiteY19" fmla="*/ 67776 h 70755"/>
                <a:gd name="connsiteX20" fmla="*/ 161330 w 257135"/>
                <a:gd name="connsiteY20" fmla="*/ 67776 h 70755"/>
                <a:gd name="connsiteX21" fmla="*/ 120913 w 257135"/>
                <a:gd name="connsiteY21" fmla="*/ 65542 h 70755"/>
                <a:gd name="connsiteX22" fmla="*/ 120913 w 257135"/>
                <a:gd name="connsiteY22" fmla="*/ 65542 h 70755"/>
                <a:gd name="connsiteX23" fmla="*/ 113428 w 257135"/>
                <a:gd name="connsiteY23" fmla="*/ 67031 h 70755"/>
                <a:gd name="connsiteX24" fmla="*/ 103698 w 257135"/>
                <a:gd name="connsiteY24" fmla="*/ 69266 h 70755"/>
                <a:gd name="connsiteX25" fmla="*/ 102949 w 257135"/>
                <a:gd name="connsiteY25" fmla="*/ 69266 h 70755"/>
                <a:gd name="connsiteX26" fmla="*/ 93219 w 257135"/>
                <a:gd name="connsiteY26" fmla="*/ 67776 h 70755"/>
                <a:gd name="connsiteX27" fmla="*/ 91722 w 257135"/>
                <a:gd name="connsiteY27" fmla="*/ 67776 h 70755"/>
                <a:gd name="connsiteX28" fmla="*/ 90225 w 257135"/>
                <a:gd name="connsiteY28" fmla="*/ 65542 h 70755"/>
                <a:gd name="connsiteX29" fmla="*/ 90225 w 257135"/>
                <a:gd name="connsiteY29" fmla="*/ 61073 h 70755"/>
                <a:gd name="connsiteX30" fmla="*/ 36335 w 257135"/>
                <a:gd name="connsiteY30" fmla="*/ 47667 h 70755"/>
                <a:gd name="connsiteX31" fmla="*/ 5647 w 257135"/>
                <a:gd name="connsiteY31" fmla="*/ 68521 h 70755"/>
                <a:gd name="connsiteX32" fmla="*/ 3402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79" y="17875"/>
                    <a:pt x="87979" y="17130"/>
                  </a:cubicBezTo>
                  <a:cubicBezTo>
                    <a:pt x="88728" y="14896"/>
                    <a:pt x="89477" y="10427"/>
                    <a:pt x="93967" y="9682"/>
                  </a:cubicBezTo>
                  <a:lnTo>
                    <a:pt x="102201" y="7448"/>
                  </a:lnTo>
                  <a:cubicBezTo>
                    <a:pt x="114176" y="4469"/>
                    <a:pt x="124655" y="1490"/>
                    <a:pt x="138128" y="0"/>
                  </a:cubicBezTo>
                  <a:cubicBezTo>
                    <a:pt x="138128" y="0"/>
                    <a:pt x="138128" y="0"/>
                    <a:pt x="138128" y="0"/>
                  </a:cubicBezTo>
                  <a:cubicBezTo>
                    <a:pt x="143367" y="0"/>
                    <a:pt x="156091" y="2234"/>
                    <a:pt x="170312" y="5214"/>
                  </a:cubicBezTo>
                  <a:cubicBezTo>
                    <a:pt x="175551" y="6703"/>
                    <a:pt x="180791" y="7448"/>
                    <a:pt x="182288" y="7448"/>
                  </a:cubicBezTo>
                  <a:cubicBezTo>
                    <a:pt x="224951" y="13406"/>
                    <a:pt x="251896" y="33516"/>
                    <a:pt x="253393" y="34261"/>
                  </a:cubicBezTo>
                  <a:lnTo>
                    <a:pt x="257135" y="37240"/>
                  </a:lnTo>
                  <a:lnTo>
                    <a:pt x="252644" y="40219"/>
                  </a:lnTo>
                  <a:cubicBezTo>
                    <a:pt x="251148" y="41709"/>
                    <a:pt x="208484" y="67776"/>
                    <a:pt x="162827" y="67776"/>
                  </a:cubicBezTo>
                  <a:lnTo>
                    <a:pt x="161330" y="67776"/>
                  </a:lnTo>
                  <a:cubicBezTo>
                    <a:pt x="145612" y="67776"/>
                    <a:pt x="132888" y="67031"/>
                    <a:pt x="120913" y="65542"/>
                  </a:cubicBezTo>
                  <a:cubicBezTo>
                    <a:pt x="120913" y="65542"/>
                    <a:pt x="120913" y="65542"/>
                    <a:pt x="120913" y="65542"/>
                  </a:cubicBezTo>
                  <a:cubicBezTo>
                    <a:pt x="119416" y="65542"/>
                    <a:pt x="116422" y="66287"/>
                    <a:pt x="113428" y="67031"/>
                  </a:cubicBezTo>
                  <a:cubicBezTo>
                    <a:pt x="109685" y="67776"/>
                    <a:pt x="105943" y="69266"/>
                    <a:pt x="103698" y="69266"/>
                  </a:cubicBezTo>
                  <a:lnTo>
                    <a:pt x="102949" y="69266"/>
                  </a:lnTo>
                  <a:cubicBezTo>
                    <a:pt x="99955" y="68521"/>
                    <a:pt x="96213" y="68521"/>
                    <a:pt x="93219" y="67776"/>
                  </a:cubicBezTo>
                  <a:lnTo>
                    <a:pt x="91722" y="67776"/>
                  </a:lnTo>
                  <a:lnTo>
                    <a:pt x="90225" y="65542"/>
                  </a:lnTo>
                  <a:cubicBezTo>
                    <a:pt x="89477" y="64052"/>
                    <a:pt x="89477" y="62563"/>
                    <a:pt x="90225" y="61073"/>
                  </a:cubicBezTo>
                  <a:cubicBezTo>
                    <a:pt x="71513" y="57349"/>
                    <a:pt x="51304" y="53625"/>
                    <a:pt x="36335"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937D6D17-B765-304A-98F1-BC1585DA8B16}"/>
                </a:ext>
              </a:extLst>
            </p:cNvPr>
            <p:cNvSpPr/>
            <p:nvPr/>
          </p:nvSpPr>
          <p:spPr>
            <a:xfrm>
              <a:off x="4459731" y="2982408"/>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2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80 w 257883"/>
                <a:gd name="connsiteY9" fmla="*/ 17130 h 70755"/>
                <a:gd name="connsiteX10" fmla="*/ 93967 w 257883"/>
                <a:gd name="connsiteY10" fmla="*/ 9682 h 70755"/>
                <a:gd name="connsiteX11" fmla="*/ 102201 w 257883"/>
                <a:gd name="connsiteY11" fmla="*/ 7448 h 70755"/>
                <a:gd name="connsiteX12" fmla="*/ 138876 w 257883"/>
                <a:gd name="connsiteY12" fmla="*/ 0 h 70755"/>
                <a:gd name="connsiteX13" fmla="*/ 138876 w 257883"/>
                <a:gd name="connsiteY13" fmla="*/ 0 h 70755"/>
                <a:gd name="connsiteX14" fmla="*/ 171061 w 257883"/>
                <a:gd name="connsiteY14" fmla="*/ 5214 h 70755"/>
                <a:gd name="connsiteX15" fmla="*/ 183036 w 257883"/>
                <a:gd name="connsiteY15" fmla="*/ 7448 h 70755"/>
                <a:gd name="connsiteX16" fmla="*/ 254141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8 w 257883"/>
                <a:gd name="connsiteY25" fmla="*/ 69266 h 70755"/>
                <a:gd name="connsiteX26" fmla="*/ 93967 w 257883"/>
                <a:gd name="connsiteY26" fmla="*/ 67776 h 70755"/>
                <a:gd name="connsiteX27" fmla="*/ 92470 w 257883"/>
                <a:gd name="connsiteY27" fmla="*/ 67776 h 70755"/>
                <a:gd name="connsiteX28" fmla="*/ 90973 w 257883"/>
                <a:gd name="connsiteY28" fmla="*/ 65542 h 70755"/>
                <a:gd name="connsiteX29" fmla="*/ 90973 w 257883"/>
                <a:gd name="connsiteY29" fmla="*/ 61073 h 70755"/>
                <a:gd name="connsiteX30" fmla="*/ 37083 w 257883"/>
                <a:gd name="connsiteY30" fmla="*/ 47667 h 70755"/>
                <a:gd name="connsiteX31" fmla="*/ 6395 w 257883"/>
                <a:gd name="connsiteY31" fmla="*/ 68521 h 70755"/>
                <a:gd name="connsiteX32" fmla="*/ 4150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876" y="0"/>
                  </a:cubicBezTo>
                  <a:cubicBezTo>
                    <a:pt x="138876" y="0"/>
                    <a:pt x="138876" y="0"/>
                    <a:pt x="138876" y="0"/>
                  </a:cubicBezTo>
                  <a:cubicBezTo>
                    <a:pt x="144115" y="0"/>
                    <a:pt x="156839" y="2234"/>
                    <a:pt x="171061" y="5214"/>
                  </a:cubicBezTo>
                  <a:cubicBezTo>
                    <a:pt x="177048" y="6703"/>
                    <a:pt x="181539" y="7448"/>
                    <a:pt x="183036" y="7448"/>
                  </a:cubicBezTo>
                  <a:cubicBezTo>
                    <a:pt x="225699" y="13406"/>
                    <a:pt x="252644" y="33516"/>
                    <a:pt x="254141" y="34261"/>
                  </a:cubicBezTo>
                  <a:lnTo>
                    <a:pt x="257884" y="37240"/>
                  </a:lnTo>
                  <a:lnTo>
                    <a:pt x="253393" y="40219"/>
                  </a:lnTo>
                  <a:cubicBezTo>
                    <a:pt x="251896" y="41709"/>
                    <a:pt x="209233" y="67776"/>
                    <a:pt x="163576" y="67776"/>
                  </a:cubicBezTo>
                  <a:lnTo>
                    <a:pt x="162079" y="67776"/>
                  </a:lnTo>
                  <a:cubicBezTo>
                    <a:pt x="146361" y="67776"/>
                    <a:pt x="133637" y="67031"/>
                    <a:pt x="121661" y="65542"/>
                  </a:cubicBezTo>
                  <a:lnTo>
                    <a:pt x="121661" y="65542"/>
                  </a:lnTo>
                  <a:cubicBezTo>
                    <a:pt x="120164" y="65542"/>
                    <a:pt x="117170" y="66287"/>
                    <a:pt x="114176" y="67031"/>
                  </a:cubicBezTo>
                  <a:cubicBezTo>
                    <a:pt x="110434" y="67776"/>
                    <a:pt x="106691" y="69266"/>
                    <a:pt x="104446" y="69266"/>
                  </a:cubicBezTo>
                  <a:lnTo>
                    <a:pt x="103698" y="69266"/>
                  </a:lnTo>
                  <a:cubicBezTo>
                    <a:pt x="100704" y="68521"/>
                    <a:pt x="96961" y="68521"/>
                    <a:pt x="93967" y="67776"/>
                  </a:cubicBezTo>
                  <a:lnTo>
                    <a:pt x="92470" y="67776"/>
                  </a:lnTo>
                  <a:lnTo>
                    <a:pt x="90973" y="65542"/>
                  </a:lnTo>
                  <a:cubicBezTo>
                    <a:pt x="90225" y="64052"/>
                    <a:pt x="90225" y="62563"/>
                    <a:pt x="90973" y="61073"/>
                  </a:cubicBezTo>
                  <a:cubicBezTo>
                    <a:pt x="71513" y="57349"/>
                    <a:pt x="52053" y="53625"/>
                    <a:pt x="37083" y="47667"/>
                  </a:cubicBezTo>
                  <a:cubicBezTo>
                    <a:pt x="16126" y="58094"/>
                    <a:pt x="6395" y="68521"/>
                    <a:pt x="6395" y="68521"/>
                  </a:cubicBezTo>
                  <a:lnTo>
                    <a:pt x="4150" y="70755"/>
                  </a:lnTo>
                  <a:lnTo>
                    <a:pt x="2653" y="68521"/>
                  </a:lnTo>
                  <a:close/>
                </a:path>
              </a:pathLst>
            </a:custGeom>
            <a:grpFill/>
            <a:ln w="747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03744E6C-02EB-D240-86CF-BBAF6ADC7D5A}"/>
                </a:ext>
              </a:extLst>
            </p:cNvPr>
            <p:cNvSpPr/>
            <p:nvPr/>
          </p:nvSpPr>
          <p:spPr>
            <a:xfrm>
              <a:off x="5164797" y="3135091"/>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1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79 w 257883"/>
                <a:gd name="connsiteY9" fmla="*/ 17130 h 70755"/>
                <a:gd name="connsiteX10" fmla="*/ 93967 w 257883"/>
                <a:gd name="connsiteY10" fmla="*/ 9682 h 70755"/>
                <a:gd name="connsiteX11" fmla="*/ 102201 w 257883"/>
                <a:gd name="connsiteY11" fmla="*/ 7448 h 70755"/>
                <a:gd name="connsiteX12" fmla="*/ 138876 w 257883"/>
                <a:gd name="connsiteY12" fmla="*/ 0 h 70755"/>
                <a:gd name="connsiteX13" fmla="*/ 138876 w 257883"/>
                <a:gd name="connsiteY13" fmla="*/ 0 h 70755"/>
                <a:gd name="connsiteX14" fmla="*/ 171061 w 257883"/>
                <a:gd name="connsiteY14" fmla="*/ 5214 h 70755"/>
                <a:gd name="connsiteX15" fmla="*/ 183036 w 257883"/>
                <a:gd name="connsiteY15" fmla="*/ 7448 h 70755"/>
                <a:gd name="connsiteX16" fmla="*/ 254141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8 w 257883"/>
                <a:gd name="connsiteY25" fmla="*/ 69266 h 70755"/>
                <a:gd name="connsiteX26" fmla="*/ 93967 w 257883"/>
                <a:gd name="connsiteY26" fmla="*/ 67776 h 70755"/>
                <a:gd name="connsiteX27" fmla="*/ 92470 w 257883"/>
                <a:gd name="connsiteY27" fmla="*/ 67776 h 70755"/>
                <a:gd name="connsiteX28" fmla="*/ 90973 w 257883"/>
                <a:gd name="connsiteY28" fmla="*/ 65542 h 70755"/>
                <a:gd name="connsiteX29" fmla="*/ 90973 w 257883"/>
                <a:gd name="connsiteY29" fmla="*/ 61073 h 70755"/>
                <a:gd name="connsiteX30" fmla="*/ 37083 w 257883"/>
                <a:gd name="connsiteY30" fmla="*/ 47667 h 70755"/>
                <a:gd name="connsiteX31" fmla="*/ 6396 w 257883"/>
                <a:gd name="connsiteY31" fmla="*/ 68521 h 70755"/>
                <a:gd name="connsiteX32" fmla="*/ 4150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1905" y="14896"/>
                    <a:pt x="4899" y="12661"/>
                  </a:cubicBezTo>
                  <a:lnTo>
                    <a:pt x="9389" y="8938"/>
                  </a:lnTo>
                  <a:lnTo>
                    <a:pt x="10886" y="14151"/>
                  </a:lnTo>
                  <a:cubicBezTo>
                    <a:pt x="10886" y="14896"/>
                    <a:pt x="15377" y="29047"/>
                    <a:pt x="37083" y="39474"/>
                  </a:cubicBezTo>
                  <a:cubicBezTo>
                    <a:pt x="52053" y="32026"/>
                    <a:pt x="69268" y="25323"/>
                    <a:pt x="87231" y="19365"/>
                  </a:cubicBezTo>
                  <a:cubicBezTo>
                    <a:pt x="87231" y="19365"/>
                    <a:pt x="87979" y="17875"/>
                    <a:pt x="87979" y="17130"/>
                  </a:cubicBezTo>
                  <a:cubicBezTo>
                    <a:pt x="88728" y="14896"/>
                    <a:pt x="89476" y="10427"/>
                    <a:pt x="93967" y="9682"/>
                  </a:cubicBezTo>
                  <a:lnTo>
                    <a:pt x="102201" y="7448"/>
                  </a:lnTo>
                  <a:cubicBezTo>
                    <a:pt x="114176" y="4469"/>
                    <a:pt x="124655" y="1490"/>
                    <a:pt x="138876" y="0"/>
                  </a:cubicBezTo>
                  <a:cubicBezTo>
                    <a:pt x="138876" y="0"/>
                    <a:pt x="138876" y="0"/>
                    <a:pt x="138876" y="0"/>
                  </a:cubicBezTo>
                  <a:cubicBezTo>
                    <a:pt x="144115" y="0"/>
                    <a:pt x="156839" y="2234"/>
                    <a:pt x="171061" y="5214"/>
                  </a:cubicBezTo>
                  <a:cubicBezTo>
                    <a:pt x="176300" y="6703"/>
                    <a:pt x="180791" y="7448"/>
                    <a:pt x="183036" y="7448"/>
                  </a:cubicBezTo>
                  <a:cubicBezTo>
                    <a:pt x="225699" y="13406"/>
                    <a:pt x="252644" y="33516"/>
                    <a:pt x="254141" y="34261"/>
                  </a:cubicBezTo>
                  <a:lnTo>
                    <a:pt x="257884" y="37240"/>
                  </a:lnTo>
                  <a:lnTo>
                    <a:pt x="253393" y="40219"/>
                  </a:lnTo>
                  <a:cubicBezTo>
                    <a:pt x="251896" y="41709"/>
                    <a:pt x="209233" y="67776"/>
                    <a:pt x="163576" y="67776"/>
                  </a:cubicBezTo>
                  <a:lnTo>
                    <a:pt x="162079" y="67776"/>
                  </a:lnTo>
                  <a:cubicBezTo>
                    <a:pt x="146361" y="67776"/>
                    <a:pt x="133637" y="67031"/>
                    <a:pt x="121661" y="65542"/>
                  </a:cubicBezTo>
                  <a:cubicBezTo>
                    <a:pt x="121661" y="65542"/>
                    <a:pt x="121661" y="65542"/>
                    <a:pt x="121661" y="65542"/>
                  </a:cubicBezTo>
                  <a:cubicBezTo>
                    <a:pt x="120164" y="65542"/>
                    <a:pt x="117170" y="66287"/>
                    <a:pt x="114176" y="67031"/>
                  </a:cubicBezTo>
                  <a:cubicBezTo>
                    <a:pt x="110434" y="67776"/>
                    <a:pt x="106691" y="69266"/>
                    <a:pt x="104446" y="69266"/>
                  </a:cubicBezTo>
                  <a:lnTo>
                    <a:pt x="103698" y="69266"/>
                  </a:lnTo>
                  <a:cubicBezTo>
                    <a:pt x="100704" y="68521"/>
                    <a:pt x="96961" y="68521"/>
                    <a:pt x="93967" y="67776"/>
                  </a:cubicBezTo>
                  <a:lnTo>
                    <a:pt x="92470" y="67776"/>
                  </a:lnTo>
                  <a:lnTo>
                    <a:pt x="90973" y="65542"/>
                  </a:lnTo>
                  <a:cubicBezTo>
                    <a:pt x="90225" y="64052"/>
                    <a:pt x="90225" y="62563"/>
                    <a:pt x="90973" y="61073"/>
                  </a:cubicBezTo>
                  <a:cubicBezTo>
                    <a:pt x="72262" y="57349"/>
                    <a:pt x="52053" y="53625"/>
                    <a:pt x="37083" y="47667"/>
                  </a:cubicBezTo>
                  <a:cubicBezTo>
                    <a:pt x="16126" y="58094"/>
                    <a:pt x="6396" y="68521"/>
                    <a:pt x="6396" y="68521"/>
                  </a:cubicBezTo>
                  <a:lnTo>
                    <a:pt x="4150" y="70755"/>
                  </a:lnTo>
                  <a:lnTo>
                    <a:pt x="2653" y="68521"/>
                  </a:lnTo>
                  <a:close/>
                </a:path>
              </a:pathLst>
            </a:custGeom>
            <a:grpFill/>
            <a:ln w="747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E3D19D6D-EC71-B64A-B9F4-79F36D68F4B4}"/>
                </a:ext>
              </a:extLst>
            </p:cNvPr>
            <p:cNvSpPr/>
            <p:nvPr/>
          </p:nvSpPr>
          <p:spPr>
            <a:xfrm>
              <a:off x="5647564" y="3281815"/>
              <a:ext cx="257883" cy="70755"/>
            </a:xfrm>
            <a:custGeom>
              <a:avLst/>
              <a:gdLst>
                <a:gd name="connsiteX0" fmla="*/ 2653 w 257883"/>
                <a:gd name="connsiteY0" fmla="*/ 68521 h 70755"/>
                <a:gd name="connsiteX1" fmla="*/ 1905 w 257883"/>
                <a:gd name="connsiteY1" fmla="*/ 54370 h 70755"/>
                <a:gd name="connsiteX2" fmla="*/ 5647 w 257883"/>
                <a:gd name="connsiteY2" fmla="*/ 38729 h 70755"/>
                <a:gd name="connsiteX3" fmla="*/ 4150 w 257883"/>
                <a:gd name="connsiteY3" fmla="*/ 26068 h 70755"/>
                <a:gd name="connsiteX4" fmla="*/ 4899 w 257883"/>
                <a:gd name="connsiteY4" fmla="*/ 12662 h 70755"/>
                <a:gd name="connsiteX5" fmla="*/ 9389 w 257883"/>
                <a:gd name="connsiteY5" fmla="*/ 8938 h 70755"/>
                <a:gd name="connsiteX6" fmla="*/ 10886 w 257883"/>
                <a:gd name="connsiteY6" fmla="*/ 14151 h 70755"/>
                <a:gd name="connsiteX7" fmla="*/ 37083 w 257883"/>
                <a:gd name="connsiteY7" fmla="*/ 39474 h 70755"/>
                <a:gd name="connsiteX8" fmla="*/ 87231 w 257883"/>
                <a:gd name="connsiteY8" fmla="*/ 19365 h 70755"/>
                <a:gd name="connsiteX9" fmla="*/ 87980 w 257883"/>
                <a:gd name="connsiteY9" fmla="*/ 17130 h 70755"/>
                <a:gd name="connsiteX10" fmla="*/ 93967 w 257883"/>
                <a:gd name="connsiteY10" fmla="*/ 9682 h 70755"/>
                <a:gd name="connsiteX11" fmla="*/ 102949 w 257883"/>
                <a:gd name="connsiteY11" fmla="*/ 7448 h 70755"/>
                <a:gd name="connsiteX12" fmla="*/ 138876 w 257883"/>
                <a:gd name="connsiteY12" fmla="*/ 0 h 70755"/>
                <a:gd name="connsiteX13" fmla="*/ 138876 w 257883"/>
                <a:gd name="connsiteY13" fmla="*/ 0 h 70755"/>
                <a:gd name="connsiteX14" fmla="*/ 171060 w 257883"/>
                <a:gd name="connsiteY14" fmla="*/ 5214 h 70755"/>
                <a:gd name="connsiteX15" fmla="*/ 183036 w 257883"/>
                <a:gd name="connsiteY15" fmla="*/ 7448 h 70755"/>
                <a:gd name="connsiteX16" fmla="*/ 254141 w 257883"/>
                <a:gd name="connsiteY16" fmla="*/ 34261 h 70755"/>
                <a:gd name="connsiteX17" fmla="*/ 257884 w 257883"/>
                <a:gd name="connsiteY17" fmla="*/ 37240 h 70755"/>
                <a:gd name="connsiteX18" fmla="*/ 253393 w 257883"/>
                <a:gd name="connsiteY18" fmla="*/ 40219 h 70755"/>
                <a:gd name="connsiteX19" fmla="*/ 163576 w 257883"/>
                <a:gd name="connsiteY19" fmla="*/ 67776 h 70755"/>
                <a:gd name="connsiteX20" fmla="*/ 162079 w 257883"/>
                <a:gd name="connsiteY20" fmla="*/ 67776 h 70755"/>
                <a:gd name="connsiteX21" fmla="*/ 121661 w 257883"/>
                <a:gd name="connsiteY21" fmla="*/ 65542 h 70755"/>
                <a:gd name="connsiteX22" fmla="*/ 121661 w 257883"/>
                <a:gd name="connsiteY22" fmla="*/ 65542 h 70755"/>
                <a:gd name="connsiteX23" fmla="*/ 114176 w 257883"/>
                <a:gd name="connsiteY23" fmla="*/ 67031 h 70755"/>
                <a:gd name="connsiteX24" fmla="*/ 104446 w 257883"/>
                <a:gd name="connsiteY24" fmla="*/ 69266 h 70755"/>
                <a:gd name="connsiteX25" fmla="*/ 103697 w 257883"/>
                <a:gd name="connsiteY25" fmla="*/ 69266 h 70755"/>
                <a:gd name="connsiteX26" fmla="*/ 93967 w 257883"/>
                <a:gd name="connsiteY26" fmla="*/ 67776 h 70755"/>
                <a:gd name="connsiteX27" fmla="*/ 92470 w 257883"/>
                <a:gd name="connsiteY27" fmla="*/ 67776 h 70755"/>
                <a:gd name="connsiteX28" fmla="*/ 90973 w 257883"/>
                <a:gd name="connsiteY28" fmla="*/ 65542 h 70755"/>
                <a:gd name="connsiteX29" fmla="*/ 90973 w 257883"/>
                <a:gd name="connsiteY29" fmla="*/ 61073 h 70755"/>
                <a:gd name="connsiteX30" fmla="*/ 37083 w 257883"/>
                <a:gd name="connsiteY30" fmla="*/ 47667 h 70755"/>
                <a:gd name="connsiteX31" fmla="*/ 6395 w 257883"/>
                <a:gd name="connsiteY31" fmla="*/ 68521 h 70755"/>
                <a:gd name="connsiteX32" fmla="*/ 4150 w 257883"/>
                <a:gd name="connsiteY32" fmla="*/ 70755 h 70755"/>
                <a:gd name="connsiteX33" fmla="*/ 2653 w 257883"/>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883"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1905"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lnTo>
                    <a:pt x="102949" y="7448"/>
                  </a:lnTo>
                  <a:cubicBezTo>
                    <a:pt x="114925" y="4469"/>
                    <a:pt x="125403" y="1490"/>
                    <a:pt x="138876" y="0"/>
                  </a:cubicBezTo>
                  <a:cubicBezTo>
                    <a:pt x="138876" y="0"/>
                    <a:pt x="138876" y="0"/>
                    <a:pt x="138876" y="0"/>
                  </a:cubicBezTo>
                  <a:cubicBezTo>
                    <a:pt x="144864" y="0"/>
                    <a:pt x="156839" y="2234"/>
                    <a:pt x="171060" y="5214"/>
                  </a:cubicBezTo>
                  <a:cubicBezTo>
                    <a:pt x="176300" y="6703"/>
                    <a:pt x="181539" y="7448"/>
                    <a:pt x="183036" y="7448"/>
                  </a:cubicBezTo>
                  <a:cubicBezTo>
                    <a:pt x="225699" y="13406"/>
                    <a:pt x="252645" y="33516"/>
                    <a:pt x="254141" y="34261"/>
                  </a:cubicBezTo>
                  <a:lnTo>
                    <a:pt x="257884" y="37240"/>
                  </a:lnTo>
                  <a:lnTo>
                    <a:pt x="253393" y="40219"/>
                  </a:lnTo>
                  <a:cubicBezTo>
                    <a:pt x="251896" y="41709"/>
                    <a:pt x="209233" y="67776"/>
                    <a:pt x="163576" y="67776"/>
                  </a:cubicBezTo>
                  <a:lnTo>
                    <a:pt x="162079" y="67776"/>
                  </a:lnTo>
                  <a:cubicBezTo>
                    <a:pt x="147109" y="67776"/>
                    <a:pt x="134385" y="67031"/>
                    <a:pt x="121661" y="65542"/>
                  </a:cubicBezTo>
                  <a:cubicBezTo>
                    <a:pt x="121661" y="65542"/>
                    <a:pt x="121661" y="65542"/>
                    <a:pt x="121661" y="65542"/>
                  </a:cubicBezTo>
                  <a:cubicBezTo>
                    <a:pt x="120164" y="65542"/>
                    <a:pt x="117170" y="66287"/>
                    <a:pt x="114176" y="67031"/>
                  </a:cubicBezTo>
                  <a:cubicBezTo>
                    <a:pt x="110434" y="67776"/>
                    <a:pt x="106692" y="69266"/>
                    <a:pt x="104446" y="69266"/>
                  </a:cubicBezTo>
                  <a:lnTo>
                    <a:pt x="103697" y="69266"/>
                  </a:lnTo>
                  <a:cubicBezTo>
                    <a:pt x="100704" y="68521"/>
                    <a:pt x="96961" y="68521"/>
                    <a:pt x="93967" y="67776"/>
                  </a:cubicBezTo>
                  <a:lnTo>
                    <a:pt x="92470" y="67776"/>
                  </a:lnTo>
                  <a:lnTo>
                    <a:pt x="90973" y="65542"/>
                  </a:lnTo>
                  <a:cubicBezTo>
                    <a:pt x="90225" y="64052"/>
                    <a:pt x="90225" y="62563"/>
                    <a:pt x="90973" y="61073"/>
                  </a:cubicBezTo>
                  <a:cubicBezTo>
                    <a:pt x="73010" y="57349"/>
                    <a:pt x="52053" y="53625"/>
                    <a:pt x="37083" y="47667"/>
                  </a:cubicBezTo>
                  <a:cubicBezTo>
                    <a:pt x="16126" y="58094"/>
                    <a:pt x="6395" y="68521"/>
                    <a:pt x="6395" y="68521"/>
                  </a:cubicBezTo>
                  <a:lnTo>
                    <a:pt x="4150" y="70755"/>
                  </a:lnTo>
                  <a:lnTo>
                    <a:pt x="2653" y="68521"/>
                  </a:lnTo>
                  <a:close/>
                </a:path>
              </a:pathLst>
            </a:custGeom>
            <a:grpFill/>
            <a:ln w="747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037E68B5-8DCC-2746-A89E-3576914860D0}"/>
                </a:ext>
              </a:extLst>
            </p:cNvPr>
            <p:cNvSpPr/>
            <p:nvPr/>
          </p:nvSpPr>
          <p:spPr>
            <a:xfrm>
              <a:off x="4686520" y="2394765"/>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2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80 w 257135"/>
                <a:gd name="connsiteY9" fmla="*/ 17130 h 70755"/>
                <a:gd name="connsiteX10" fmla="*/ 93967 w 257135"/>
                <a:gd name="connsiteY10" fmla="*/ 9682 h 70755"/>
                <a:gd name="connsiteX11" fmla="*/ 102201 w 257135"/>
                <a:gd name="connsiteY11" fmla="*/ 7448 h 70755"/>
                <a:gd name="connsiteX12" fmla="*/ 138127 w 257135"/>
                <a:gd name="connsiteY12" fmla="*/ 0 h 70755"/>
                <a:gd name="connsiteX13" fmla="*/ 138127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4 w 257135"/>
                <a:gd name="connsiteY18" fmla="*/ 40219 h 70755"/>
                <a:gd name="connsiteX19" fmla="*/ 162827 w 257135"/>
                <a:gd name="connsiteY19" fmla="*/ 67776 h 70755"/>
                <a:gd name="connsiteX20" fmla="*/ 161330 w 257135"/>
                <a:gd name="connsiteY20" fmla="*/ 67776 h 70755"/>
                <a:gd name="connsiteX21" fmla="*/ 120912 w 257135"/>
                <a:gd name="connsiteY21" fmla="*/ 65542 h 70755"/>
                <a:gd name="connsiteX22" fmla="*/ 120912 w 257135"/>
                <a:gd name="connsiteY22" fmla="*/ 65542 h 70755"/>
                <a:gd name="connsiteX23" fmla="*/ 113428 w 257135"/>
                <a:gd name="connsiteY23" fmla="*/ 67031 h 70755"/>
                <a:gd name="connsiteX24" fmla="*/ 103697 w 257135"/>
                <a:gd name="connsiteY24" fmla="*/ 69266 h 70755"/>
                <a:gd name="connsiteX25" fmla="*/ 102949 w 257135"/>
                <a:gd name="connsiteY25" fmla="*/ 69266 h 70755"/>
                <a:gd name="connsiteX26" fmla="*/ 93219 w 257135"/>
                <a:gd name="connsiteY26" fmla="*/ 67776 h 70755"/>
                <a:gd name="connsiteX27" fmla="*/ 91722 w 257135"/>
                <a:gd name="connsiteY27" fmla="*/ 67776 h 70755"/>
                <a:gd name="connsiteX28" fmla="*/ 90225 w 257135"/>
                <a:gd name="connsiteY28" fmla="*/ 65542 h 70755"/>
                <a:gd name="connsiteX29" fmla="*/ 90225 w 257135"/>
                <a:gd name="connsiteY29" fmla="*/ 61073 h 70755"/>
                <a:gd name="connsiteX30" fmla="*/ 36335 w 257135"/>
                <a:gd name="connsiteY30" fmla="*/ 47667 h 70755"/>
                <a:gd name="connsiteX31" fmla="*/ 5647 w 257135"/>
                <a:gd name="connsiteY31" fmla="*/ 68521 h 70755"/>
                <a:gd name="connsiteX32" fmla="*/ 3402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59584"/>
                    <a:pt x="1905" y="54370"/>
                  </a:cubicBezTo>
                  <a:cubicBezTo>
                    <a:pt x="3402" y="49901"/>
                    <a:pt x="4899" y="44688"/>
                    <a:pt x="5647" y="38729"/>
                  </a:cubicBezTo>
                  <a:cubicBezTo>
                    <a:pt x="5647" y="35005"/>
                    <a:pt x="4899" y="29792"/>
                    <a:pt x="4150" y="26068"/>
                  </a:cubicBezTo>
                  <a:cubicBezTo>
                    <a:pt x="2653" y="19365"/>
                    <a:pt x="1905" y="14896"/>
                    <a:pt x="4899" y="12662"/>
                  </a:cubicBezTo>
                  <a:lnTo>
                    <a:pt x="9389" y="8938"/>
                  </a:lnTo>
                  <a:lnTo>
                    <a:pt x="10886" y="14151"/>
                  </a:lnTo>
                  <a:cubicBezTo>
                    <a:pt x="10886" y="14896"/>
                    <a:pt x="15377" y="29047"/>
                    <a:pt x="37083" y="39474"/>
                  </a:cubicBezTo>
                  <a:cubicBezTo>
                    <a:pt x="52053" y="32026"/>
                    <a:pt x="69268" y="25323"/>
                    <a:pt x="87231" y="19365"/>
                  </a:cubicBezTo>
                  <a:cubicBezTo>
                    <a:pt x="87980" y="19365"/>
                    <a:pt x="87980" y="17875"/>
                    <a:pt x="87980"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3367" y="0"/>
                    <a:pt x="156091" y="2234"/>
                    <a:pt x="170312" y="5214"/>
                  </a:cubicBezTo>
                  <a:cubicBezTo>
                    <a:pt x="175551" y="6703"/>
                    <a:pt x="180042" y="7448"/>
                    <a:pt x="182288" y="7448"/>
                  </a:cubicBezTo>
                  <a:cubicBezTo>
                    <a:pt x="224951" y="13406"/>
                    <a:pt x="251896" y="33516"/>
                    <a:pt x="253393" y="34261"/>
                  </a:cubicBezTo>
                  <a:lnTo>
                    <a:pt x="257135" y="37240"/>
                  </a:lnTo>
                  <a:lnTo>
                    <a:pt x="252644" y="40219"/>
                  </a:lnTo>
                  <a:cubicBezTo>
                    <a:pt x="251148" y="41709"/>
                    <a:pt x="208484" y="67776"/>
                    <a:pt x="162827" y="67776"/>
                  </a:cubicBezTo>
                  <a:lnTo>
                    <a:pt x="161330" y="67776"/>
                  </a:lnTo>
                  <a:cubicBezTo>
                    <a:pt x="146361" y="67776"/>
                    <a:pt x="132888" y="67031"/>
                    <a:pt x="120912" y="65542"/>
                  </a:cubicBezTo>
                  <a:lnTo>
                    <a:pt x="120912" y="65542"/>
                  </a:lnTo>
                  <a:cubicBezTo>
                    <a:pt x="119416" y="65542"/>
                    <a:pt x="116422" y="66287"/>
                    <a:pt x="113428" y="67031"/>
                  </a:cubicBezTo>
                  <a:cubicBezTo>
                    <a:pt x="109685" y="67776"/>
                    <a:pt x="105943" y="69266"/>
                    <a:pt x="103697" y="69266"/>
                  </a:cubicBezTo>
                  <a:lnTo>
                    <a:pt x="102949" y="69266"/>
                  </a:lnTo>
                  <a:cubicBezTo>
                    <a:pt x="99955" y="68521"/>
                    <a:pt x="96213" y="68521"/>
                    <a:pt x="93219" y="67776"/>
                  </a:cubicBezTo>
                  <a:lnTo>
                    <a:pt x="91722" y="67776"/>
                  </a:lnTo>
                  <a:lnTo>
                    <a:pt x="90225" y="65542"/>
                  </a:lnTo>
                  <a:cubicBezTo>
                    <a:pt x="89476" y="64052"/>
                    <a:pt x="89476" y="62563"/>
                    <a:pt x="90225" y="61073"/>
                  </a:cubicBezTo>
                  <a:cubicBezTo>
                    <a:pt x="70765" y="57349"/>
                    <a:pt x="51304" y="53625"/>
                    <a:pt x="36335"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FE3834D1-BDE7-4246-9442-C6553F1A06BA}"/>
                </a:ext>
              </a:extLst>
            </p:cNvPr>
            <p:cNvSpPr/>
            <p:nvPr/>
          </p:nvSpPr>
          <p:spPr>
            <a:xfrm>
              <a:off x="5073482" y="2427536"/>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8 w 257135"/>
                <a:gd name="connsiteY4" fmla="*/ 12662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79 w 257135"/>
                <a:gd name="connsiteY9" fmla="*/ 17130 h 70755"/>
                <a:gd name="connsiteX10" fmla="*/ 93967 w 257135"/>
                <a:gd name="connsiteY10" fmla="*/ 9682 h 70755"/>
                <a:gd name="connsiteX11" fmla="*/ 102201 w 257135"/>
                <a:gd name="connsiteY11" fmla="*/ 7448 h 70755"/>
                <a:gd name="connsiteX12" fmla="*/ 138127 w 257135"/>
                <a:gd name="connsiteY12" fmla="*/ 0 h 70755"/>
                <a:gd name="connsiteX13" fmla="*/ 138127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2644 w 257135"/>
                <a:gd name="connsiteY18" fmla="*/ 40219 h 70755"/>
                <a:gd name="connsiteX19" fmla="*/ 162827 w 257135"/>
                <a:gd name="connsiteY19" fmla="*/ 67776 h 70755"/>
                <a:gd name="connsiteX20" fmla="*/ 161330 w 257135"/>
                <a:gd name="connsiteY20" fmla="*/ 67776 h 70755"/>
                <a:gd name="connsiteX21" fmla="*/ 120912 w 257135"/>
                <a:gd name="connsiteY21" fmla="*/ 65542 h 70755"/>
                <a:gd name="connsiteX22" fmla="*/ 113428 w 257135"/>
                <a:gd name="connsiteY22" fmla="*/ 67031 h 70755"/>
                <a:gd name="connsiteX23" fmla="*/ 103698 w 257135"/>
                <a:gd name="connsiteY23" fmla="*/ 69266 h 70755"/>
                <a:gd name="connsiteX24" fmla="*/ 102949 w 257135"/>
                <a:gd name="connsiteY24" fmla="*/ 69266 h 70755"/>
                <a:gd name="connsiteX25" fmla="*/ 93219 w 257135"/>
                <a:gd name="connsiteY25" fmla="*/ 67776 h 70755"/>
                <a:gd name="connsiteX26" fmla="*/ 91722 w 257135"/>
                <a:gd name="connsiteY26" fmla="*/ 67776 h 70755"/>
                <a:gd name="connsiteX27" fmla="*/ 90225 w 257135"/>
                <a:gd name="connsiteY27" fmla="*/ 65542 h 70755"/>
                <a:gd name="connsiteX28" fmla="*/ 90225 w 257135"/>
                <a:gd name="connsiteY28" fmla="*/ 61073 h 70755"/>
                <a:gd name="connsiteX29" fmla="*/ 36335 w 257135"/>
                <a:gd name="connsiteY29" fmla="*/ 47667 h 70755"/>
                <a:gd name="connsiteX30" fmla="*/ 5647 w 257135"/>
                <a:gd name="connsiteY30" fmla="*/ 68521 h 70755"/>
                <a:gd name="connsiteX31" fmla="*/ 3402 w 257135"/>
                <a:gd name="connsiteY31" fmla="*/ 70755 h 70755"/>
                <a:gd name="connsiteX32" fmla="*/ 2653 w 257135"/>
                <a:gd name="connsiteY32"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35" h="70755">
                  <a:moveTo>
                    <a:pt x="2653" y="68521"/>
                  </a:moveTo>
                  <a:cubicBezTo>
                    <a:pt x="-1838" y="65542"/>
                    <a:pt x="408" y="60328"/>
                    <a:pt x="1905" y="54370"/>
                  </a:cubicBezTo>
                  <a:cubicBezTo>
                    <a:pt x="3402" y="49901"/>
                    <a:pt x="4898" y="44688"/>
                    <a:pt x="5647" y="38729"/>
                  </a:cubicBezTo>
                  <a:cubicBezTo>
                    <a:pt x="5647" y="35005"/>
                    <a:pt x="4898" y="29792"/>
                    <a:pt x="4150" y="26068"/>
                  </a:cubicBezTo>
                  <a:cubicBezTo>
                    <a:pt x="2653" y="19365"/>
                    <a:pt x="2653" y="14896"/>
                    <a:pt x="4898" y="12662"/>
                  </a:cubicBezTo>
                  <a:lnTo>
                    <a:pt x="9389" y="8938"/>
                  </a:lnTo>
                  <a:lnTo>
                    <a:pt x="10886" y="14151"/>
                  </a:lnTo>
                  <a:cubicBezTo>
                    <a:pt x="10886" y="14896"/>
                    <a:pt x="15377" y="29047"/>
                    <a:pt x="37083" y="39474"/>
                  </a:cubicBezTo>
                  <a:cubicBezTo>
                    <a:pt x="52053" y="32026"/>
                    <a:pt x="69268" y="25323"/>
                    <a:pt x="87231" y="19365"/>
                  </a:cubicBezTo>
                  <a:cubicBezTo>
                    <a:pt x="87231" y="19365"/>
                    <a:pt x="87979" y="17875"/>
                    <a:pt x="87979"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4115" y="0"/>
                    <a:pt x="156091" y="2234"/>
                    <a:pt x="170312" y="5214"/>
                  </a:cubicBezTo>
                  <a:cubicBezTo>
                    <a:pt x="175551" y="6703"/>
                    <a:pt x="180042" y="7448"/>
                    <a:pt x="182288" y="7448"/>
                  </a:cubicBezTo>
                  <a:cubicBezTo>
                    <a:pt x="224951" y="13406"/>
                    <a:pt x="251896" y="33516"/>
                    <a:pt x="253393" y="34261"/>
                  </a:cubicBezTo>
                  <a:lnTo>
                    <a:pt x="257135" y="37240"/>
                  </a:lnTo>
                  <a:lnTo>
                    <a:pt x="252644" y="40219"/>
                  </a:lnTo>
                  <a:cubicBezTo>
                    <a:pt x="251148" y="41708"/>
                    <a:pt x="208484" y="67776"/>
                    <a:pt x="162827" y="67776"/>
                  </a:cubicBezTo>
                  <a:lnTo>
                    <a:pt x="161330" y="67776"/>
                  </a:lnTo>
                  <a:cubicBezTo>
                    <a:pt x="145612" y="67776"/>
                    <a:pt x="132888" y="67031"/>
                    <a:pt x="120912" y="65542"/>
                  </a:cubicBezTo>
                  <a:cubicBezTo>
                    <a:pt x="119416" y="65542"/>
                    <a:pt x="116422" y="66287"/>
                    <a:pt x="113428" y="67031"/>
                  </a:cubicBezTo>
                  <a:cubicBezTo>
                    <a:pt x="109685" y="67776"/>
                    <a:pt x="105943" y="69266"/>
                    <a:pt x="103698" y="69266"/>
                  </a:cubicBezTo>
                  <a:lnTo>
                    <a:pt x="102949" y="69266"/>
                  </a:lnTo>
                  <a:cubicBezTo>
                    <a:pt x="99955" y="68521"/>
                    <a:pt x="96213" y="68521"/>
                    <a:pt x="93219" y="67776"/>
                  </a:cubicBezTo>
                  <a:lnTo>
                    <a:pt x="91722" y="67776"/>
                  </a:lnTo>
                  <a:lnTo>
                    <a:pt x="90225" y="65542"/>
                  </a:lnTo>
                  <a:cubicBezTo>
                    <a:pt x="89476" y="64052"/>
                    <a:pt x="89476" y="62563"/>
                    <a:pt x="90225" y="61073"/>
                  </a:cubicBezTo>
                  <a:cubicBezTo>
                    <a:pt x="71513" y="57349"/>
                    <a:pt x="51304" y="53625"/>
                    <a:pt x="36335" y="47667"/>
                  </a:cubicBezTo>
                  <a:cubicBezTo>
                    <a:pt x="15377" y="58094"/>
                    <a:pt x="5647" y="68521"/>
                    <a:pt x="5647" y="68521"/>
                  </a:cubicBezTo>
                  <a:lnTo>
                    <a:pt x="3402" y="70755"/>
                  </a:lnTo>
                  <a:lnTo>
                    <a:pt x="2653" y="68521"/>
                  </a:lnTo>
                  <a:close/>
                </a:path>
              </a:pathLst>
            </a:custGeom>
            <a:grpFill/>
            <a:ln w="747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D9A4DEEF-FCCD-C145-8019-CD410A5AF307}"/>
                </a:ext>
              </a:extLst>
            </p:cNvPr>
            <p:cNvSpPr/>
            <p:nvPr/>
          </p:nvSpPr>
          <p:spPr>
            <a:xfrm>
              <a:off x="3991933" y="2528828"/>
              <a:ext cx="258632" cy="70010"/>
            </a:xfrm>
            <a:custGeom>
              <a:avLst/>
              <a:gdLst>
                <a:gd name="connsiteX0" fmla="*/ 2653 w 258632"/>
                <a:gd name="connsiteY0" fmla="*/ 68521 h 70010"/>
                <a:gd name="connsiteX1" fmla="*/ 1905 w 258632"/>
                <a:gd name="connsiteY1" fmla="*/ 54370 h 70010"/>
                <a:gd name="connsiteX2" fmla="*/ 5647 w 258632"/>
                <a:gd name="connsiteY2" fmla="*/ 38729 h 70010"/>
                <a:gd name="connsiteX3" fmla="*/ 4150 w 258632"/>
                <a:gd name="connsiteY3" fmla="*/ 26068 h 70010"/>
                <a:gd name="connsiteX4" fmla="*/ 4899 w 258632"/>
                <a:gd name="connsiteY4" fmla="*/ 12662 h 70010"/>
                <a:gd name="connsiteX5" fmla="*/ 9389 w 258632"/>
                <a:gd name="connsiteY5" fmla="*/ 8938 h 70010"/>
                <a:gd name="connsiteX6" fmla="*/ 10886 w 258632"/>
                <a:gd name="connsiteY6" fmla="*/ 14151 h 70010"/>
                <a:gd name="connsiteX7" fmla="*/ 37083 w 258632"/>
                <a:gd name="connsiteY7" fmla="*/ 39474 h 70010"/>
                <a:gd name="connsiteX8" fmla="*/ 87231 w 258632"/>
                <a:gd name="connsiteY8" fmla="*/ 19365 h 70010"/>
                <a:gd name="connsiteX9" fmla="*/ 87980 w 258632"/>
                <a:gd name="connsiteY9" fmla="*/ 17130 h 70010"/>
                <a:gd name="connsiteX10" fmla="*/ 93967 w 258632"/>
                <a:gd name="connsiteY10" fmla="*/ 9682 h 70010"/>
                <a:gd name="connsiteX11" fmla="*/ 102201 w 258632"/>
                <a:gd name="connsiteY11" fmla="*/ 7448 h 70010"/>
                <a:gd name="connsiteX12" fmla="*/ 138876 w 258632"/>
                <a:gd name="connsiteY12" fmla="*/ 0 h 70010"/>
                <a:gd name="connsiteX13" fmla="*/ 138876 w 258632"/>
                <a:gd name="connsiteY13" fmla="*/ 0 h 70010"/>
                <a:gd name="connsiteX14" fmla="*/ 171060 w 258632"/>
                <a:gd name="connsiteY14" fmla="*/ 5214 h 70010"/>
                <a:gd name="connsiteX15" fmla="*/ 183036 w 258632"/>
                <a:gd name="connsiteY15" fmla="*/ 7448 h 70010"/>
                <a:gd name="connsiteX16" fmla="*/ 254141 w 258632"/>
                <a:gd name="connsiteY16" fmla="*/ 34261 h 70010"/>
                <a:gd name="connsiteX17" fmla="*/ 258632 w 258632"/>
                <a:gd name="connsiteY17" fmla="*/ 37240 h 70010"/>
                <a:gd name="connsiteX18" fmla="*/ 254141 w 258632"/>
                <a:gd name="connsiteY18" fmla="*/ 40219 h 70010"/>
                <a:gd name="connsiteX19" fmla="*/ 164324 w 258632"/>
                <a:gd name="connsiteY19" fmla="*/ 67776 h 70010"/>
                <a:gd name="connsiteX20" fmla="*/ 162827 w 258632"/>
                <a:gd name="connsiteY20" fmla="*/ 67776 h 70010"/>
                <a:gd name="connsiteX21" fmla="*/ 122409 w 258632"/>
                <a:gd name="connsiteY21" fmla="*/ 65542 h 70010"/>
                <a:gd name="connsiteX22" fmla="*/ 122409 w 258632"/>
                <a:gd name="connsiteY22" fmla="*/ 65542 h 70010"/>
                <a:gd name="connsiteX23" fmla="*/ 114925 w 258632"/>
                <a:gd name="connsiteY23" fmla="*/ 67032 h 70010"/>
                <a:gd name="connsiteX24" fmla="*/ 105194 w 258632"/>
                <a:gd name="connsiteY24" fmla="*/ 69266 h 70010"/>
                <a:gd name="connsiteX25" fmla="*/ 104446 w 258632"/>
                <a:gd name="connsiteY25" fmla="*/ 69266 h 70010"/>
                <a:gd name="connsiteX26" fmla="*/ 94716 w 258632"/>
                <a:gd name="connsiteY26" fmla="*/ 67776 h 70010"/>
                <a:gd name="connsiteX27" fmla="*/ 93219 w 258632"/>
                <a:gd name="connsiteY27" fmla="*/ 67776 h 70010"/>
                <a:gd name="connsiteX28" fmla="*/ 91722 w 258632"/>
                <a:gd name="connsiteY28" fmla="*/ 65542 h 70010"/>
                <a:gd name="connsiteX29" fmla="*/ 91722 w 258632"/>
                <a:gd name="connsiteY29" fmla="*/ 61073 h 70010"/>
                <a:gd name="connsiteX30" fmla="*/ 37832 w 258632"/>
                <a:gd name="connsiteY30" fmla="*/ 47667 h 70010"/>
                <a:gd name="connsiteX31" fmla="*/ 7144 w 258632"/>
                <a:gd name="connsiteY31" fmla="*/ 68521 h 70010"/>
                <a:gd name="connsiteX32" fmla="*/ 5647 w 258632"/>
                <a:gd name="connsiteY32" fmla="*/ 70011 h 70010"/>
                <a:gd name="connsiteX33" fmla="*/ 2653 w 258632"/>
                <a:gd name="connsiteY33" fmla="*/ 68521 h 7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8632" h="70010">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80" y="17875"/>
                    <a:pt x="87980" y="17130"/>
                  </a:cubicBezTo>
                  <a:cubicBezTo>
                    <a:pt x="88728" y="14896"/>
                    <a:pt x="89476" y="10427"/>
                    <a:pt x="93967" y="9682"/>
                  </a:cubicBezTo>
                  <a:lnTo>
                    <a:pt x="102201" y="7448"/>
                  </a:lnTo>
                  <a:cubicBezTo>
                    <a:pt x="114176" y="4469"/>
                    <a:pt x="124655" y="1490"/>
                    <a:pt x="138876" y="0"/>
                  </a:cubicBezTo>
                  <a:cubicBezTo>
                    <a:pt x="138876" y="0"/>
                    <a:pt x="138876" y="0"/>
                    <a:pt x="138876" y="0"/>
                  </a:cubicBezTo>
                  <a:cubicBezTo>
                    <a:pt x="144115" y="0"/>
                    <a:pt x="156839" y="2234"/>
                    <a:pt x="171060" y="5214"/>
                  </a:cubicBezTo>
                  <a:cubicBezTo>
                    <a:pt x="177048" y="6703"/>
                    <a:pt x="181539" y="7448"/>
                    <a:pt x="183036" y="7448"/>
                  </a:cubicBezTo>
                  <a:cubicBezTo>
                    <a:pt x="225699" y="13406"/>
                    <a:pt x="252644" y="33516"/>
                    <a:pt x="254141" y="34261"/>
                  </a:cubicBezTo>
                  <a:lnTo>
                    <a:pt x="258632" y="37240"/>
                  </a:lnTo>
                  <a:lnTo>
                    <a:pt x="254141" y="40219"/>
                  </a:lnTo>
                  <a:cubicBezTo>
                    <a:pt x="252644" y="41709"/>
                    <a:pt x="209981" y="67776"/>
                    <a:pt x="164324" y="67776"/>
                  </a:cubicBezTo>
                  <a:lnTo>
                    <a:pt x="162827" y="67776"/>
                  </a:lnTo>
                  <a:cubicBezTo>
                    <a:pt x="147109" y="67776"/>
                    <a:pt x="134385" y="67032"/>
                    <a:pt x="122409" y="65542"/>
                  </a:cubicBezTo>
                  <a:lnTo>
                    <a:pt x="122409" y="65542"/>
                  </a:lnTo>
                  <a:cubicBezTo>
                    <a:pt x="120913" y="65542"/>
                    <a:pt x="117919" y="66287"/>
                    <a:pt x="114925" y="67032"/>
                  </a:cubicBezTo>
                  <a:cubicBezTo>
                    <a:pt x="111182" y="67776"/>
                    <a:pt x="107440" y="69266"/>
                    <a:pt x="105194" y="69266"/>
                  </a:cubicBezTo>
                  <a:lnTo>
                    <a:pt x="104446" y="69266"/>
                  </a:lnTo>
                  <a:cubicBezTo>
                    <a:pt x="101452" y="68521"/>
                    <a:pt x="97710" y="68521"/>
                    <a:pt x="94716" y="67776"/>
                  </a:cubicBezTo>
                  <a:lnTo>
                    <a:pt x="93219" y="67776"/>
                  </a:lnTo>
                  <a:lnTo>
                    <a:pt x="91722" y="65542"/>
                  </a:lnTo>
                  <a:cubicBezTo>
                    <a:pt x="90973" y="64052"/>
                    <a:pt x="90973" y="62563"/>
                    <a:pt x="91722" y="61073"/>
                  </a:cubicBezTo>
                  <a:cubicBezTo>
                    <a:pt x="73010" y="57349"/>
                    <a:pt x="52801" y="53625"/>
                    <a:pt x="37832" y="47667"/>
                  </a:cubicBezTo>
                  <a:cubicBezTo>
                    <a:pt x="16874" y="58094"/>
                    <a:pt x="7144" y="68521"/>
                    <a:pt x="7144" y="68521"/>
                  </a:cubicBezTo>
                  <a:lnTo>
                    <a:pt x="5647" y="70011"/>
                  </a:lnTo>
                  <a:lnTo>
                    <a:pt x="2653" y="68521"/>
                  </a:lnTo>
                  <a:close/>
                </a:path>
              </a:pathLst>
            </a:custGeom>
            <a:grpFill/>
            <a:ln w="747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4D9D3F79-5432-D74C-B970-E9FB29B730DB}"/>
                </a:ext>
              </a:extLst>
            </p:cNvPr>
            <p:cNvSpPr/>
            <p:nvPr/>
          </p:nvSpPr>
          <p:spPr>
            <a:xfrm>
              <a:off x="3816789" y="2631610"/>
              <a:ext cx="257135" cy="70755"/>
            </a:xfrm>
            <a:custGeom>
              <a:avLst/>
              <a:gdLst>
                <a:gd name="connsiteX0" fmla="*/ 2653 w 257135"/>
                <a:gd name="connsiteY0" fmla="*/ 68521 h 70755"/>
                <a:gd name="connsiteX1" fmla="*/ 1905 w 257135"/>
                <a:gd name="connsiteY1" fmla="*/ 54370 h 70755"/>
                <a:gd name="connsiteX2" fmla="*/ 5647 w 257135"/>
                <a:gd name="connsiteY2" fmla="*/ 38729 h 70755"/>
                <a:gd name="connsiteX3" fmla="*/ 4150 w 257135"/>
                <a:gd name="connsiteY3" fmla="*/ 26068 h 70755"/>
                <a:gd name="connsiteX4" fmla="*/ 4899 w 257135"/>
                <a:gd name="connsiteY4" fmla="*/ 12662 h 70755"/>
                <a:gd name="connsiteX5" fmla="*/ 9389 w 257135"/>
                <a:gd name="connsiteY5" fmla="*/ 8938 h 70755"/>
                <a:gd name="connsiteX6" fmla="*/ 10886 w 257135"/>
                <a:gd name="connsiteY6" fmla="*/ 14151 h 70755"/>
                <a:gd name="connsiteX7" fmla="*/ 37083 w 257135"/>
                <a:gd name="connsiteY7" fmla="*/ 39474 h 70755"/>
                <a:gd name="connsiteX8" fmla="*/ 87231 w 257135"/>
                <a:gd name="connsiteY8" fmla="*/ 19365 h 70755"/>
                <a:gd name="connsiteX9" fmla="*/ 87979 w 257135"/>
                <a:gd name="connsiteY9" fmla="*/ 17130 h 70755"/>
                <a:gd name="connsiteX10" fmla="*/ 93967 w 257135"/>
                <a:gd name="connsiteY10" fmla="*/ 9682 h 70755"/>
                <a:gd name="connsiteX11" fmla="*/ 102201 w 257135"/>
                <a:gd name="connsiteY11" fmla="*/ 7448 h 70755"/>
                <a:gd name="connsiteX12" fmla="*/ 138127 w 257135"/>
                <a:gd name="connsiteY12" fmla="*/ 0 h 70755"/>
                <a:gd name="connsiteX13" fmla="*/ 138127 w 257135"/>
                <a:gd name="connsiteY13" fmla="*/ 0 h 70755"/>
                <a:gd name="connsiteX14" fmla="*/ 170312 w 257135"/>
                <a:gd name="connsiteY14" fmla="*/ 5214 h 70755"/>
                <a:gd name="connsiteX15" fmla="*/ 182288 w 257135"/>
                <a:gd name="connsiteY15" fmla="*/ 7448 h 70755"/>
                <a:gd name="connsiteX16" fmla="*/ 253393 w 257135"/>
                <a:gd name="connsiteY16" fmla="*/ 34261 h 70755"/>
                <a:gd name="connsiteX17" fmla="*/ 257135 w 257135"/>
                <a:gd name="connsiteY17" fmla="*/ 37240 h 70755"/>
                <a:gd name="connsiteX18" fmla="*/ 255638 w 257135"/>
                <a:gd name="connsiteY18" fmla="*/ 40219 h 70755"/>
                <a:gd name="connsiteX19" fmla="*/ 165821 w 257135"/>
                <a:gd name="connsiteY19" fmla="*/ 67776 h 70755"/>
                <a:gd name="connsiteX20" fmla="*/ 164324 w 257135"/>
                <a:gd name="connsiteY20" fmla="*/ 67776 h 70755"/>
                <a:gd name="connsiteX21" fmla="*/ 123906 w 257135"/>
                <a:gd name="connsiteY21" fmla="*/ 65542 h 70755"/>
                <a:gd name="connsiteX22" fmla="*/ 123906 w 257135"/>
                <a:gd name="connsiteY22" fmla="*/ 65542 h 70755"/>
                <a:gd name="connsiteX23" fmla="*/ 116422 w 257135"/>
                <a:gd name="connsiteY23" fmla="*/ 67031 h 70755"/>
                <a:gd name="connsiteX24" fmla="*/ 106691 w 257135"/>
                <a:gd name="connsiteY24" fmla="*/ 69266 h 70755"/>
                <a:gd name="connsiteX25" fmla="*/ 105943 w 257135"/>
                <a:gd name="connsiteY25" fmla="*/ 69266 h 70755"/>
                <a:gd name="connsiteX26" fmla="*/ 96213 w 257135"/>
                <a:gd name="connsiteY26" fmla="*/ 67776 h 70755"/>
                <a:gd name="connsiteX27" fmla="*/ 94716 w 257135"/>
                <a:gd name="connsiteY27" fmla="*/ 67776 h 70755"/>
                <a:gd name="connsiteX28" fmla="*/ 93219 w 257135"/>
                <a:gd name="connsiteY28" fmla="*/ 65542 h 70755"/>
                <a:gd name="connsiteX29" fmla="*/ 93219 w 257135"/>
                <a:gd name="connsiteY29" fmla="*/ 61073 h 70755"/>
                <a:gd name="connsiteX30" fmla="*/ 39328 w 257135"/>
                <a:gd name="connsiteY30" fmla="*/ 47667 h 70755"/>
                <a:gd name="connsiteX31" fmla="*/ 8641 w 257135"/>
                <a:gd name="connsiteY31" fmla="*/ 68521 h 70755"/>
                <a:gd name="connsiteX32" fmla="*/ 6396 w 257135"/>
                <a:gd name="connsiteY32" fmla="*/ 70755 h 70755"/>
                <a:gd name="connsiteX33" fmla="*/ 2653 w 257135"/>
                <a:gd name="connsiteY33" fmla="*/ 68521 h 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7135" h="70755">
                  <a:moveTo>
                    <a:pt x="2653" y="68521"/>
                  </a:moveTo>
                  <a:cubicBezTo>
                    <a:pt x="-1838" y="65542"/>
                    <a:pt x="408" y="60328"/>
                    <a:pt x="1905" y="54370"/>
                  </a:cubicBezTo>
                  <a:cubicBezTo>
                    <a:pt x="3402" y="49901"/>
                    <a:pt x="4899" y="44688"/>
                    <a:pt x="5647" y="38729"/>
                  </a:cubicBezTo>
                  <a:cubicBezTo>
                    <a:pt x="5647" y="35005"/>
                    <a:pt x="4899" y="29792"/>
                    <a:pt x="4150" y="26068"/>
                  </a:cubicBezTo>
                  <a:cubicBezTo>
                    <a:pt x="2653" y="19365"/>
                    <a:pt x="2653" y="14896"/>
                    <a:pt x="4899" y="12662"/>
                  </a:cubicBezTo>
                  <a:lnTo>
                    <a:pt x="9389" y="8938"/>
                  </a:lnTo>
                  <a:lnTo>
                    <a:pt x="10886" y="14151"/>
                  </a:lnTo>
                  <a:cubicBezTo>
                    <a:pt x="10886" y="14896"/>
                    <a:pt x="15377" y="29047"/>
                    <a:pt x="37083" y="39474"/>
                  </a:cubicBezTo>
                  <a:cubicBezTo>
                    <a:pt x="52053" y="32026"/>
                    <a:pt x="69268" y="25323"/>
                    <a:pt x="87231" y="19365"/>
                  </a:cubicBezTo>
                  <a:cubicBezTo>
                    <a:pt x="87231" y="19365"/>
                    <a:pt x="87979" y="17875"/>
                    <a:pt x="87979" y="17130"/>
                  </a:cubicBezTo>
                  <a:cubicBezTo>
                    <a:pt x="88728" y="14896"/>
                    <a:pt x="89476" y="10427"/>
                    <a:pt x="93967" y="9682"/>
                  </a:cubicBezTo>
                  <a:lnTo>
                    <a:pt x="102201" y="7448"/>
                  </a:lnTo>
                  <a:cubicBezTo>
                    <a:pt x="114176" y="4469"/>
                    <a:pt x="124655" y="1490"/>
                    <a:pt x="138127" y="0"/>
                  </a:cubicBezTo>
                  <a:cubicBezTo>
                    <a:pt x="138127" y="0"/>
                    <a:pt x="138127" y="0"/>
                    <a:pt x="138127" y="0"/>
                  </a:cubicBezTo>
                  <a:cubicBezTo>
                    <a:pt x="144115" y="0"/>
                    <a:pt x="156091" y="2234"/>
                    <a:pt x="170312" y="5214"/>
                  </a:cubicBezTo>
                  <a:cubicBezTo>
                    <a:pt x="175551" y="6703"/>
                    <a:pt x="180042" y="7448"/>
                    <a:pt x="182288" y="7448"/>
                  </a:cubicBezTo>
                  <a:cubicBezTo>
                    <a:pt x="224951" y="13406"/>
                    <a:pt x="251896" y="33516"/>
                    <a:pt x="253393" y="34261"/>
                  </a:cubicBezTo>
                  <a:lnTo>
                    <a:pt x="257135" y="37240"/>
                  </a:lnTo>
                  <a:lnTo>
                    <a:pt x="255638" y="40219"/>
                  </a:lnTo>
                  <a:cubicBezTo>
                    <a:pt x="254141" y="41708"/>
                    <a:pt x="211478" y="67776"/>
                    <a:pt x="165821" y="67776"/>
                  </a:cubicBezTo>
                  <a:lnTo>
                    <a:pt x="164324" y="67776"/>
                  </a:lnTo>
                  <a:cubicBezTo>
                    <a:pt x="148606" y="67776"/>
                    <a:pt x="135882" y="67031"/>
                    <a:pt x="123906" y="65542"/>
                  </a:cubicBezTo>
                  <a:lnTo>
                    <a:pt x="123906" y="65542"/>
                  </a:lnTo>
                  <a:cubicBezTo>
                    <a:pt x="122409" y="65542"/>
                    <a:pt x="119416" y="66287"/>
                    <a:pt x="116422" y="67031"/>
                  </a:cubicBezTo>
                  <a:cubicBezTo>
                    <a:pt x="112679" y="67776"/>
                    <a:pt x="108937" y="69266"/>
                    <a:pt x="106691" y="69266"/>
                  </a:cubicBezTo>
                  <a:lnTo>
                    <a:pt x="105943" y="69266"/>
                  </a:lnTo>
                  <a:cubicBezTo>
                    <a:pt x="102949" y="68521"/>
                    <a:pt x="99207" y="68521"/>
                    <a:pt x="96213" y="67776"/>
                  </a:cubicBezTo>
                  <a:lnTo>
                    <a:pt x="94716" y="67776"/>
                  </a:lnTo>
                  <a:lnTo>
                    <a:pt x="93219" y="65542"/>
                  </a:lnTo>
                  <a:cubicBezTo>
                    <a:pt x="92470" y="64052"/>
                    <a:pt x="92470" y="62563"/>
                    <a:pt x="93219" y="61073"/>
                  </a:cubicBezTo>
                  <a:cubicBezTo>
                    <a:pt x="74507" y="57349"/>
                    <a:pt x="54298" y="53625"/>
                    <a:pt x="39328" y="47667"/>
                  </a:cubicBezTo>
                  <a:cubicBezTo>
                    <a:pt x="18371" y="58094"/>
                    <a:pt x="8641" y="68521"/>
                    <a:pt x="8641" y="68521"/>
                  </a:cubicBezTo>
                  <a:lnTo>
                    <a:pt x="6396" y="70755"/>
                  </a:lnTo>
                  <a:lnTo>
                    <a:pt x="2653" y="68521"/>
                  </a:lnTo>
                  <a:close/>
                </a:path>
              </a:pathLst>
            </a:custGeom>
            <a:grpFill/>
            <a:ln w="7473" cap="flat">
              <a:noFill/>
              <a:prstDash val="solid"/>
              <a:miter/>
            </a:ln>
          </p:spPr>
          <p:txBody>
            <a:bodyPr rtlCol="0" anchor="ctr"/>
            <a:lstStyle/>
            <a:p>
              <a:endParaRPr lang="en-US"/>
            </a:p>
          </p:txBody>
        </p:sp>
      </p:grpSp>
      <p:grpSp>
        <p:nvGrpSpPr>
          <p:cNvPr id="296" name="Group 295">
            <a:extLst>
              <a:ext uri="{FF2B5EF4-FFF2-40B4-BE49-F238E27FC236}">
                <a16:creationId xmlns:a16="http://schemas.microsoft.com/office/drawing/2014/main" id="{E9C9F9A4-5EB7-F548-B91B-43C4F172AD9C}"/>
              </a:ext>
            </a:extLst>
          </p:cNvPr>
          <p:cNvGrpSpPr/>
          <p:nvPr/>
        </p:nvGrpSpPr>
        <p:grpSpPr>
          <a:xfrm>
            <a:off x="7918111" y="2760680"/>
            <a:ext cx="1027887" cy="1027887"/>
            <a:chOff x="1642154" y="2757278"/>
            <a:chExt cx="767862" cy="767862"/>
          </a:xfrm>
        </p:grpSpPr>
        <p:sp>
          <p:nvSpPr>
            <p:cNvPr id="297" name="Hexagon 296">
              <a:extLst>
                <a:ext uri="{FF2B5EF4-FFF2-40B4-BE49-F238E27FC236}">
                  <a16:creationId xmlns:a16="http://schemas.microsoft.com/office/drawing/2014/main" id="{8171CF4B-F519-9D42-9B29-0869A1CDD806}"/>
                </a:ext>
              </a:extLst>
            </p:cNvPr>
            <p:cNvSpPr/>
            <p:nvPr/>
          </p:nvSpPr>
          <p:spPr>
            <a:xfrm>
              <a:off x="1662740" y="2830822"/>
              <a:ext cx="726690" cy="620774"/>
            </a:xfrm>
            <a:prstGeom prst="hexagon">
              <a:avLst>
                <a:gd name="adj" fmla="val 29881"/>
                <a:gd name="vf" fmla="val 115470"/>
              </a:avLst>
            </a:prstGeom>
            <a:gradFill>
              <a:gsLst>
                <a:gs pos="1000">
                  <a:schemeClr val="accent1">
                    <a:lumMod val="40000"/>
                    <a:lumOff val="60000"/>
                  </a:schemeClr>
                </a:gs>
                <a:gs pos="10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8" name="Graphic 297">
              <a:extLst>
                <a:ext uri="{FF2B5EF4-FFF2-40B4-BE49-F238E27FC236}">
                  <a16:creationId xmlns:a16="http://schemas.microsoft.com/office/drawing/2014/main" id="{EB9EAF41-AE32-F742-BB25-7A3C915C56E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642154" y="2757278"/>
              <a:ext cx="767862" cy="767862"/>
            </a:xfrm>
            <a:prstGeom prst="rect">
              <a:avLst/>
            </a:prstGeom>
          </p:spPr>
        </p:pic>
      </p:grpSp>
      <p:grpSp>
        <p:nvGrpSpPr>
          <p:cNvPr id="299" name="Group 298">
            <a:extLst>
              <a:ext uri="{FF2B5EF4-FFF2-40B4-BE49-F238E27FC236}">
                <a16:creationId xmlns:a16="http://schemas.microsoft.com/office/drawing/2014/main" id="{21895681-4636-A442-B56C-FCED55CB06D3}"/>
              </a:ext>
            </a:extLst>
          </p:cNvPr>
          <p:cNvGrpSpPr/>
          <p:nvPr/>
        </p:nvGrpSpPr>
        <p:grpSpPr>
          <a:xfrm>
            <a:off x="7083462" y="3284180"/>
            <a:ext cx="996226" cy="996226"/>
            <a:chOff x="1496071" y="3714664"/>
            <a:chExt cx="744211" cy="744211"/>
          </a:xfrm>
        </p:grpSpPr>
        <p:sp>
          <p:nvSpPr>
            <p:cNvPr id="300" name="Hexagon 299">
              <a:extLst>
                <a:ext uri="{FF2B5EF4-FFF2-40B4-BE49-F238E27FC236}">
                  <a16:creationId xmlns:a16="http://schemas.microsoft.com/office/drawing/2014/main" id="{F281A1AF-E428-0D45-AEA2-5FB5C2357C3A}"/>
                </a:ext>
              </a:extLst>
            </p:cNvPr>
            <p:cNvSpPr/>
            <p:nvPr/>
          </p:nvSpPr>
          <p:spPr>
            <a:xfrm>
              <a:off x="1504831" y="3776382"/>
              <a:ext cx="726690" cy="620774"/>
            </a:xfrm>
            <a:prstGeom prst="hexagon">
              <a:avLst>
                <a:gd name="adj" fmla="val 29881"/>
                <a:gd name="vf" fmla="val 115470"/>
              </a:avLst>
            </a:prstGeom>
            <a:gradFill>
              <a:gsLst>
                <a:gs pos="1000">
                  <a:schemeClr val="accent1">
                    <a:lumMod val="40000"/>
                    <a:lumOff val="60000"/>
                  </a:schemeClr>
                </a:gs>
                <a:gs pos="100000">
                  <a:schemeClr val="tx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1" name="Graphic 300">
              <a:extLst>
                <a:ext uri="{FF2B5EF4-FFF2-40B4-BE49-F238E27FC236}">
                  <a16:creationId xmlns:a16="http://schemas.microsoft.com/office/drawing/2014/main" id="{B5784D74-4069-2549-92CF-915C7DA5382E}"/>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496071" y="3714664"/>
              <a:ext cx="744211" cy="744211"/>
            </a:xfrm>
            <a:prstGeom prst="rect">
              <a:avLst/>
            </a:prstGeom>
          </p:spPr>
        </p:pic>
      </p:grpSp>
      <p:grpSp>
        <p:nvGrpSpPr>
          <p:cNvPr id="302" name="Group 301">
            <a:extLst>
              <a:ext uri="{FF2B5EF4-FFF2-40B4-BE49-F238E27FC236}">
                <a16:creationId xmlns:a16="http://schemas.microsoft.com/office/drawing/2014/main" id="{767256D4-8C2E-014C-90EA-6FAAE9EA3080}"/>
              </a:ext>
            </a:extLst>
          </p:cNvPr>
          <p:cNvGrpSpPr/>
          <p:nvPr/>
        </p:nvGrpSpPr>
        <p:grpSpPr>
          <a:xfrm>
            <a:off x="4071547" y="3729849"/>
            <a:ext cx="996228" cy="853686"/>
            <a:chOff x="5166896" y="1458262"/>
            <a:chExt cx="1500214" cy="1285559"/>
          </a:xfrm>
        </p:grpSpPr>
        <p:sp>
          <p:nvSpPr>
            <p:cNvPr id="303" name="Hexagon 302">
              <a:extLst>
                <a:ext uri="{FF2B5EF4-FFF2-40B4-BE49-F238E27FC236}">
                  <a16:creationId xmlns:a16="http://schemas.microsoft.com/office/drawing/2014/main" id="{DF75BDF2-D9DE-6747-9994-A523290F5284}"/>
                </a:ext>
              </a:extLst>
            </p:cNvPr>
            <p:cNvSpPr/>
            <p:nvPr/>
          </p:nvSpPr>
          <p:spPr>
            <a:xfrm>
              <a:off x="5166896" y="1458262"/>
              <a:ext cx="1500214" cy="1285559"/>
            </a:xfrm>
            <a:prstGeom prst="hexagon">
              <a:avLst>
                <a:gd name="adj" fmla="val 27612"/>
                <a:gd name="vf" fmla="val 115470"/>
              </a:avLst>
            </a:prstGeom>
            <a:gradFill flip="none" rotWithShape="1">
              <a:gsLst>
                <a:gs pos="0">
                  <a:srgbClr val="002060"/>
                </a:gs>
                <a:gs pos="50000">
                  <a:schemeClr val="accent5">
                    <a:lumMod val="75000"/>
                  </a:schemeClr>
                </a:gs>
                <a:gs pos="100000">
                  <a:schemeClr val="accent5">
                    <a:lumMod val="20000"/>
                    <a:lumOff val="80000"/>
                  </a:schemeClr>
                </a:gs>
              </a:gsLst>
              <a:lin ang="16200000" scaled="1"/>
              <a:tileRect/>
            </a:gra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010CCD49-9680-1C40-9EAB-65495A7627C8}"/>
                </a:ext>
              </a:extLst>
            </p:cNvPr>
            <p:cNvGrpSpPr/>
            <p:nvPr/>
          </p:nvGrpSpPr>
          <p:grpSpPr>
            <a:xfrm rot="21373254">
              <a:off x="5439596" y="1584333"/>
              <a:ext cx="688652" cy="297057"/>
              <a:chOff x="5496817" y="2093551"/>
              <a:chExt cx="1009189" cy="435324"/>
            </a:xfrm>
          </p:grpSpPr>
          <p:sp>
            <p:nvSpPr>
              <p:cNvPr id="309" name="Hexagon 18">
                <a:extLst>
                  <a:ext uri="{FF2B5EF4-FFF2-40B4-BE49-F238E27FC236}">
                    <a16:creationId xmlns:a16="http://schemas.microsoft.com/office/drawing/2014/main" id="{C99C7F54-79E6-7F42-A47A-EFC2C9C9AD34}"/>
                  </a:ext>
                </a:extLst>
              </p:cNvPr>
              <p:cNvSpPr/>
              <p:nvPr/>
            </p:nvSpPr>
            <p:spPr>
              <a:xfrm>
                <a:off x="5496817" y="2250278"/>
                <a:ext cx="1009189" cy="278597"/>
              </a:xfrm>
              <a:custGeom>
                <a:avLst/>
                <a:gdLst>
                  <a:gd name="connsiteX0" fmla="*/ 0 w 2449454"/>
                  <a:gd name="connsiteY0" fmla="*/ 154983 h 309966"/>
                  <a:gd name="connsiteX1" fmla="*/ 77492 w 2449454"/>
                  <a:gd name="connsiteY1" fmla="*/ 0 h 309966"/>
                  <a:gd name="connsiteX2" fmla="*/ 2371963 w 2449454"/>
                  <a:gd name="connsiteY2" fmla="*/ 0 h 309966"/>
                  <a:gd name="connsiteX3" fmla="*/ 2449454 w 2449454"/>
                  <a:gd name="connsiteY3" fmla="*/ 154983 h 309966"/>
                  <a:gd name="connsiteX4" fmla="*/ 2371963 w 2449454"/>
                  <a:gd name="connsiteY4" fmla="*/ 309966 h 309966"/>
                  <a:gd name="connsiteX5" fmla="*/ 77492 w 2449454"/>
                  <a:gd name="connsiteY5" fmla="*/ 309966 h 309966"/>
                  <a:gd name="connsiteX6" fmla="*/ 0 w 2449454"/>
                  <a:gd name="connsiteY6" fmla="*/ 154983 h 309966"/>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134322 w 2449454"/>
                  <a:gd name="connsiteY4" fmla="*/ 563105 h 563105"/>
                  <a:gd name="connsiteX5" fmla="*/ 77492 w 2449454"/>
                  <a:gd name="connsiteY5" fmla="*/ 309966 h 563105"/>
                  <a:gd name="connsiteX6" fmla="*/ 0 w 2449454"/>
                  <a:gd name="connsiteY6" fmla="*/ 154983 h 563105"/>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293750 w 2449454"/>
                  <a:gd name="connsiteY4" fmla="*/ 356461 h 563105"/>
                  <a:gd name="connsiteX5" fmla="*/ 2134322 w 2449454"/>
                  <a:gd name="connsiteY5" fmla="*/ 563105 h 563105"/>
                  <a:gd name="connsiteX6" fmla="*/ 77492 w 2449454"/>
                  <a:gd name="connsiteY6" fmla="*/ 309966 h 563105"/>
                  <a:gd name="connsiteX7" fmla="*/ 0 w 2449454"/>
                  <a:gd name="connsiteY7" fmla="*/ 154983 h 563105"/>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402238 w 2449454"/>
                  <a:gd name="connsiteY4" fmla="*/ 501112 h 563105"/>
                  <a:gd name="connsiteX5" fmla="*/ 2134322 w 2449454"/>
                  <a:gd name="connsiteY5" fmla="*/ 563105 h 563105"/>
                  <a:gd name="connsiteX6" fmla="*/ 77492 w 2449454"/>
                  <a:gd name="connsiteY6" fmla="*/ 309966 h 563105"/>
                  <a:gd name="connsiteX7" fmla="*/ 0 w 2449454"/>
                  <a:gd name="connsiteY7" fmla="*/ 154983 h 563105"/>
                  <a:gd name="connsiteX0" fmla="*/ 0 w 2402238"/>
                  <a:gd name="connsiteY0" fmla="*/ 154983 h 563105"/>
                  <a:gd name="connsiteX1" fmla="*/ 77492 w 2402238"/>
                  <a:gd name="connsiteY1" fmla="*/ 0 h 563105"/>
                  <a:gd name="connsiteX2" fmla="*/ 2371963 w 2402238"/>
                  <a:gd name="connsiteY2" fmla="*/ 0 h 563105"/>
                  <a:gd name="connsiteX3" fmla="*/ 2253143 w 2402238"/>
                  <a:gd name="connsiteY3" fmla="*/ 216976 h 563105"/>
                  <a:gd name="connsiteX4" fmla="*/ 2402238 w 2402238"/>
                  <a:gd name="connsiteY4" fmla="*/ 501112 h 563105"/>
                  <a:gd name="connsiteX5" fmla="*/ 2134322 w 2402238"/>
                  <a:gd name="connsiteY5" fmla="*/ 563105 h 563105"/>
                  <a:gd name="connsiteX6" fmla="*/ 77492 w 2402238"/>
                  <a:gd name="connsiteY6" fmla="*/ 309966 h 563105"/>
                  <a:gd name="connsiteX7" fmla="*/ 0 w 2402238"/>
                  <a:gd name="connsiteY7" fmla="*/ 154983 h 563105"/>
                  <a:gd name="connsiteX0" fmla="*/ 0 w 2402238"/>
                  <a:gd name="connsiteY0" fmla="*/ 154983 h 563105"/>
                  <a:gd name="connsiteX1" fmla="*/ 77492 w 2402238"/>
                  <a:gd name="connsiteY1" fmla="*/ 0 h 563105"/>
                  <a:gd name="connsiteX2" fmla="*/ 1457563 w 2402238"/>
                  <a:gd name="connsiteY2" fmla="*/ 92990 h 563105"/>
                  <a:gd name="connsiteX3" fmla="*/ 2253143 w 2402238"/>
                  <a:gd name="connsiteY3" fmla="*/ 216976 h 563105"/>
                  <a:gd name="connsiteX4" fmla="*/ 2402238 w 2402238"/>
                  <a:gd name="connsiteY4" fmla="*/ 501112 h 563105"/>
                  <a:gd name="connsiteX5" fmla="*/ 2134322 w 2402238"/>
                  <a:gd name="connsiteY5" fmla="*/ 563105 h 563105"/>
                  <a:gd name="connsiteX6" fmla="*/ 77492 w 2402238"/>
                  <a:gd name="connsiteY6" fmla="*/ 309966 h 563105"/>
                  <a:gd name="connsiteX7" fmla="*/ 0 w 2402238"/>
                  <a:gd name="connsiteY7" fmla="*/ 154983 h 563105"/>
                  <a:gd name="connsiteX0" fmla="*/ 0 w 2402238"/>
                  <a:gd name="connsiteY0" fmla="*/ 154983 h 666427"/>
                  <a:gd name="connsiteX1" fmla="*/ 77492 w 2402238"/>
                  <a:gd name="connsiteY1" fmla="*/ 0 h 666427"/>
                  <a:gd name="connsiteX2" fmla="*/ 1457563 w 2402238"/>
                  <a:gd name="connsiteY2" fmla="*/ 92990 h 666427"/>
                  <a:gd name="connsiteX3" fmla="*/ 2253143 w 2402238"/>
                  <a:gd name="connsiteY3" fmla="*/ 216976 h 666427"/>
                  <a:gd name="connsiteX4" fmla="*/ 2402238 w 2402238"/>
                  <a:gd name="connsiteY4" fmla="*/ 501112 h 666427"/>
                  <a:gd name="connsiteX5" fmla="*/ 2134322 w 2402238"/>
                  <a:gd name="connsiteY5" fmla="*/ 563105 h 666427"/>
                  <a:gd name="connsiteX6" fmla="*/ 2257587 w 2402238"/>
                  <a:gd name="connsiteY6" fmla="*/ 666427 h 666427"/>
                  <a:gd name="connsiteX7" fmla="*/ 0 w 2402238"/>
                  <a:gd name="connsiteY7" fmla="*/ 154983 h 666427"/>
                  <a:gd name="connsiteX0" fmla="*/ 0 w 2402238"/>
                  <a:gd name="connsiteY0" fmla="*/ 154983 h 738752"/>
                  <a:gd name="connsiteX1" fmla="*/ 77492 w 2402238"/>
                  <a:gd name="connsiteY1" fmla="*/ 0 h 738752"/>
                  <a:gd name="connsiteX2" fmla="*/ 1457563 w 2402238"/>
                  <a:gd name="connsiteY2" fmla="*/ 92990 h 738752"/>
                  <a:gd name="connsiteX3" fmla="*/ 2253143 w 2402238"/>
                  <a:gd name="connsiteY3" fmla="*/ 216976 h 738752"/>
                  <a:gd name="connsiteX4" fmla="*/ 2402238 w 2402238"/>
                  <a:gd name="connsiteY4" fmla="*/ 501112 h 738752"/>
                  <a:gd name="connsiteX5" fmla="*/ 2134322 w 2402238"/>
                  <a:gd name="connsiteY5" fmla="*/ 563105 h 738752"/>
                  <a:gd name="connsiteX6" fmla="*/ 1172705 w 2402238"/>
                  <a:gd name="connsiteY6" fmla="*/ 738752 h 738752"/>
                  <a:gd name="connsiteX7" fmla="*/ 0 w 2402238"/>
                  <a:gd name="connsiteY7" fmla="*/ 154983 h 738752"/>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0 w 2402238"/>
                  <a:gd name="connsiteY7"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78238 w 2402238"/>
                  <a:gd name="connsiteY7" fmla="*/ 418454 h 594101"/>
                  <a:gd name="connsiteX8" fmla="*/ 0 w 2402238"/>
                  <a:gd name="connsiteY8"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0 w 2402238"/>
                  <a:gd name="connsiteY8"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366794 w 2402238"/>
                  <a:gd name="connsiteY8" fmla="*/ 304800 h 594101"/>
                  <a:gd name="connsiteX9" fmla="*/ 0 w 2402238"/>
                  <a:gd name="connsiteY9"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377126 w 2402238"/>
                  <a:gd name="connsiteY8" fmla="*/ 501112 h 594101"/>
                  <a:gd name="connsiteX9" fmla="*/ 0 w 2402238"/>
                  <a:gd name="connsiteY9" fmla="*/ 154983 h 594101"/>
                  <a:gd name="connsiteX0" fmla="*/ 0 w 2448733"/>
                  <a:gd name="connsiteY0" fmla="*/ 330631 h 594101"/>
                  <a:gd name="connsiteX1" fmla="*/ 123987 w 2448733"/>
                  <a:gd name="connsiteY1" fmla="*/ 0 h 594101"/>
                  <a:gd name="connsiteX2" fmla="*/ 1504058 w 2448733"/>
                  <a:gd name="connsiteY2" fmla="*/ 92990 h 594101"/>
                  <a:gd name="connsiteX3" fmla="*/ 2299638 w 2448733"/>
                  <a:gd name="connsiteY3" fmla="*/ 216976 h 594101"/>
                  <a:gd name="connsiteX4" fmla="*/ 2448733 w 2448733"/>
                  <a:gd name="connsiteY4" fmla="*/ 501112 h 594101"/>
                  <a:gd name="connsiteX5" fmla="*/ 2180817 w 2448733"/>
                  <a:gd name="connsiteY5" fmla="*/ 563105 h 594101"/>
                  <a:gd name="connsiteX6" fmla="*/ 1508502 w 2448733"/>
                  <a:gd name="connsiteY6" fmla="*/ 594101 h 594101"/>
                  <a:gd name="connsiteX7" fmla="*/ 852407 w 2448733"/>
                  <a:gd name="connsiteY7" fmla="*/ 495946 h 594101"/>
                  <a:gd name="connsiteX8" fmla="*/ 423621 w 2448733"/>
                  <a:gd name="connsiteY8" fmla="*/ 501112 h 594101"/>
                  <a:gd name="connsiteX9" fmla="*/ 0 w 2448733"/>
                  <a:gd name="connsiteY9" fmla="*/ 330631 h 594101"/>
                  <a:gd name="connsiteX0" fmla="*/ 0 w 2448733"/>
                  <a:gd name="connsiteY0" fmla="*/ 237641 h 501111"/>
                  <a:gd name="connsiteX1" fmla="*/ 692258 w 2448733"/>
                  <a:gd name="connsiteY1" fmla="*/ 15498 h 501111"/>
                  <a:gd name="connsiteX2" fmla="*/ 1504058 w 2448733"/>
                  <a:gd name="connsiteY2" fmla="*/ 0 h 501111"/>
                  <a:gd name="connsiteX3" fmla="*/ 2299638 w 2448733"/>
                  <a:gd name="connsiteY3" fmla="*/ 123986 h 501111"/>
                  <a:gd name="connsiteX4" fmla="*/ 2448733 w 2448733"/>
                  <a:gd name="connsiteY4" fmla="*/ 408122 h 501111"/>
                  <a:gd name="connsiteX5" fmla="*/ 2180817 w 2448733"/>
                  <a:gd name="connsiteY5" fmla="*/ 470115 h 501111"/>
                  <a:gd name="connsiteX6" fmla="*/ 1508502 w 2448733"/>
                  <a:gd name="connsiteY6" fmla="*/ 501111 h 501111"/>
                  <a:gd name="connsiteX7" fmla="*/ 852407 w 2448733"/>
                  <a:gd name="connsiteY7" fmla="*/ 402956 h 501111"/>
                  <a:gd name="connsiteX8" fmla="*/ 423621 w 2448733"/>
                  <a:gd name="connsiteY8" fmla="*/ 408122 h 501111"/>
                  <a:gd name="connsiteX9" fmla="*/ 0 w 2448733"/>
                  <a:gd name="connsiteY9" fmla="*/ 237641 h 501111"/>
                  <a:gd name="connsiteX0" fmla="*/ 5166 w 2453899"/>
                  <a:gd name="connsiteY0" fmla="*/ 237641 h 501111"/>
                  <a:gd name="connsiteX1" fmla="*/ 0 w 2453899"/>
                  <a:gd name="connsiteY1" fmla="*/ 98155 h 501111"/>
                  <a:gd name="connsiteX2" fmla="*/ 1509224 w 2453899"/>
                  <a:gd name="connsiteY2" fmla="*/ 0 h 501111"/>
                  <a:gd name="connsiteX3" fmla="*/ 2304804 w 2453899"/>
                  <a:gd name="connsiteY3" fmla="*/ 123986 h 501111"/>
                  <a:gd name="connsiteX4" fmla="*/ 2453899 w 2453899"/>
                  <a:gd name="connsiteY4" fmla="*/ 408122 h 501111"/>
                  <a:gd name="connsiteX5" fmla="*/ 2185983 w 2453899"/>
                  <a:gd name="connsiteY5" fmla="*/ 470115 h 501111"/>
                  <a:gd name="connsiteX6" fmla="*/ 1513668 w 2453899"/>
                  <a:gd name="connsiteY6" fmla="*/ 501111 h 501111"/>
                  <a:gd name="connsiteX7" fmla="*/ 857573 w 2453899"/>
                  <a:gd name="connsiteY7" fmla="*/ 402956 h 501111"/>
                  <a:gd name="connsiteX8" fmla="*/ 428787 w 2453899"/>
                  <a:gd name="connsiteY8" fmla="*/ 408122 h 501111"/>
                  <a:gd name="connsiteX9" fmla="*/ 5166 w 2453899"/>
                  <a:gd name="connsiteY9" fmla="*/ 237641 h 501111"/>
                  <a:gd name="connsiteX0" fmla="*/ 5166 w 2464953"/>
                  <a:gd name="connsiteY0" fmla="*/ 237641 h 501111"/>
                  <a:gd name="connsiteX1" fmla="*/ 0 w 2464953"/>
                  <a:gd name="connsiteY1" fmla="*/ 98155 h 501111"/>
                  <a:gd name="connsiteX2" fmla="*/ 1509224 w 2464953"/>
                  <a:gd name="connsiteY2" fmla="*/ 0 h 501111"/>
                  <a:gd name="connsiteX3" fmla="*/ 2464953 w 2464953"/>
                  <a:gd name="connsiteY3" fmla="*/ 247972 h 501111"/>
                  <a:gd name="connsiteX4" fmla="*/ 2453899 w 2464953"/>
                  <a:gd name="connsiteY4" fmla="*/ 408122 h 501111"/>
                  <a:gd name="connsiteX5" fmla="*/ 2185983 w 2464953"/>
                  <a:gd name="connsiteY5" fmla="*/ 470115 h 501111"/>
                  <a:gd name="connsiteX6" fmla="*/ 1513668 w 2464953"/>
                  <a:gd name="connsiteY6" fmla="*/ 501111 h 501111"/>
                  <a:gd name="connsiteX7" fmla="*/ 857573 w 2464953"/>
                  <a:gd name="connsiteY7" fmla="*/ 402956 h 501111"/>
                  <a:gd name="connsiteX8" fmla="*/ 428787 w 2464953"/>
                  <a:gd name="connsiteY8" fmla="*/ 408122 h 501111"/>
                  <a:gd name="connsiteX9" fmla="*/ 5166 w 2464953"/>
                  <a:gd name="connsiteY9" fmla="*/ 237641 h 501111"/>
                  <a:gd name="connsiteX0" fmla="*/ 5166 w 2454621"/>
                  <a:gd name="connsiteY0" fmla="*/ 237641 h 501111"/>
                  <a:gd name="connsiteX1" fmla="*/ 0 w 2454621"/>
                  <a:gd name="connsiteY1" fmla="*/ 98155 h 501111"/>
                  <a:gd name="connsiteX2" fmla="*/ 1509224 w 2454621"/>
                  <a:gd name="connsiteY2" fmla="*/ 0 h 501111"/>
                  <a:gd name="connsiteX3" fmla="*/ 2454621 w 2454621"/>
                  <a:gd name="connsiteY3" fmla="*/ 196311 h 501111"/>
                  <a:gd name="connsiteX4" fmla="*/ 2453899 w 2454621"/>
                  <a:gd name="connsiteY4" fmla="*/ 408122 h 501111"/>
                  <a:gd name="connsiteX5" fmla="*/ 2185983 w 2454621"/>
                  <a:gd name="connsiteY5" fmla="*/ 470115 h 501111"/>
                  <a:gd name="connsiteX6" fmla="*/ 1513668 w 2454621"/>
                  <a:gd name="connsiteY6" fmla="*/ 501111 h 501111"/>
                  <a:gd name="connsiteX7" fmla="*/ 857573 w 2454621"/>
                  <a:gd name="connsiteY7" fmla="*/ 402956 h 501111"/>
                  <a:gd name="connsiteX8" fmla="*/ 428787 w 2454621"/>
                  <a:gd name="connsiteY8" fmla="*/ 408122 h 501111"/>
                  <a:gd name="connsiteX9" fmla="*/ 5166 w 2454621"/>
                  <a:gd name="connsiteY9" fmla="*/ 237641 h 501111"/>
                  <a:gd name="connsiteX0" fmla="*/ 5166 w 2454621"/>
                  <a:gd name="connsiteY0" fmla="*/ 237641 h 501111"/>
                  <a:gd name="connsiteX1" fmla="*/ 0 w 2454621"/>
                  <a:gd name="connsiteY1" fmla="*/ 98155 h 501111"/>
                  <a:gd name="connsiteX2" fmla="*/ 1509224 w 2454621"/>
                  <a:gd name="connsiteY2" fmla="*/ 0 h 501111"/>
                  <a:gd name="connsiteX3" fmla="*/ 2454621 w 2454621"/>
                  <a:gd name="connsiteY3" fmla="*/ 196311 h 501111"/>
                  <a:gd name="connsiteX4" fmla="*/ 2355743 w 2454621"/>
                  <a:gd name="connsiteY4" fmla="*/ 428786 h 501111"/>
                  <a:gd name="connsiteX5" fmla="*/ 2185983 w 2454621"/>
                  <a:gd name="connsiteY5" fmla="*/ 470115 h 501111"/>
                  <a:gd name="connsiteX6" fmla="*/ 1513668 w 2454621"/>
                  <a:gd name="connsiteY6" fmla="*/ 501111 h 501111"/>
                  <a:gd name="connsiteX7" fmla="*/ 857573 w 2454621"/>
                  <a:gd name="connsiteY7" fmla="*/ 402956 h 501111"/>
                  <a:gd name="connsiteX8" fmla="*/ 428787 w 2454621"/>
                  <a:gd name="connsiteY8" fmla="*/ 408122 h 501111"/>
                  <a:gd name="connsiteX9" fmla="*/ 5166 w 2454621"/>
                  <a:gd name="connsiteY9" fmla="*/ 237641 h 501111"/>
                  <a:gd name="connsiteX0" fmla="*/ 5166 w 2454621"/>
                  <a:gd name="connsiteY0" fmla="*/ 237641 h 501111"/>
                  <a:gd name="connsiteX1" fmla="*/ 0 w 2454621"/>
                  <a:gd name="connsiteY1" fmla="*/ 98155 h 501111"/>
                  <a:gd name="connsiteX2" fmla="*/ 1509224 w 2454621"/>
                  <a:gd name="connsiteY2" fmla="*/ 0 h 501111"/>
                  <a:gd name="connsiteX3" fmla="*/ 2454621 w 2454621"/>
                  <a:gd name="connsiteY3" fmla="*/ 196311 h 501111"/>
                  <a:gd name="connsiteX4" fmla="*/ 2355743 w 2454621"/>
                  <a:gd name="connsiteY4" fmla="*/ 428786 h 501111"/>
                  <a:gd name="connsiteX5" fmla="*/ 2185983 w 2454621"/>
                  <a:gd name="connsiteY5" fmla="*/ 470115 h 501111"/>
                  <a:gd name="connsiteX6" fmla="*/ 1513668 w 2454621"/>
                  <a:gd name="connsiteY6" fmla="*/ 501111 h 501111"/>
                  <a:gd name="connsiteX7" fmla="*/ 914401 w 2454621"/>
                  <a:gd name="connsiteY7" fmla="*/ 449451 h 501111"/>
                  <a:gd name="connsiteX8" fmla="*/ 428787 w 2454621"/>
                  <a:gd name="connsiteY8" fmla="*/ 408122 h 501111"/>
                  <a:gd name="connsiteX9" fmla="*/ 5166 w 2454621"/>
                  <a:gd name="connsiteY9" fmla="*/ 237641 h 501111"/>
                  <a:gd name="connsiteX0" fmla="*/ 30997 w 2454621"/>
                  <a:gd name="connsiteY0" fmla="*/ 268637 h 501111"/>
                  <a:gd name="connsiteX1" fmla="*/ 0 w 2454621"/>
                  <a:gd name="connsiteY1" fmla="*/ 98155 h 501111"/>
                  <a:gd name="connsiteX2" fmla="*/ 1509224 w 2454621"/>
                  <a:gd name="connsiteY2" fmla="*/ 0 h 501111"/>
                  <a:gd name="connsiteX3" fmla="*/ 2454621 w 2454621"/>
                  <a:gd name="connsiteY3" fmla="*/ 196311 h 501111"/>
                  <a:gd name="connsiteX4" fmla="*/ 2355743 w 2454621"/>
                  <a:gd name="connsiteY4" fmla="*/ 428786 h 501111"/>
                  <a:gd name="connsiteX5" fmla="*/ 2185983 w 2454621"/>
                  <a:gd name="connsiteY5" fmla="*/ 470115 h 501111"/>
                  <a:gd name="connsiteX6" fmla="*/ 1513668 w 2454621"/>
                  <a:gd name="connsiteY6" fmla="*/ 501111 h 501111"/>
                  <a:gd name="connsiteX7" fmla="*/ 914401 w 2454621"/>
                  <a:gd name="connsiteY7" fmla="*/ 449451 h 501111"/>
                  <a:gd name="connsiteX8" fmla="*/ 428787 w 2454621"/>
                  <a:gd name="connsiteY8" fmla="*/ 408122 h 501111"/>
                  <a:gd name="connsiteX9" fmla="*/ 30997 w 2454621"/>
                  <a:gd name="connsiteY9" fmla="*/ 268637 h 501111"/>
                  <a:gd name="connsiteX0" fmla="*/ 25831 w 2449455"/>
                  <a:gd name="connsiteY0" fmla="*/ 268637 h 501111"/>
                  <a:gd name="connsiteX1" fmla="*/ 0 w 2449455"/>
                  <a:gd name="connsiteY1" fmla="*/ 25829 h 501111"/>
                  <a:gd name="connsiteX2" fmla="*/ 1504058 w 2449455"/>
                  <a:gd name="connsiteY2" fmla="*/ 0 h 501111"/>
                  <a:gd name="connsiteX3" fmla="*/ 2449455 w 2449455"/>
                  <a:gd name="connsiteY3" fmla="*/ 196311 h 501111"/>
                  <a:gd name="connsiteX4" fmla="*/ 2350577 w 2449455"/>
                  <a:gd name="connsiteY4" fmla="*/ 428786 h 501111"/>
                  <a:gd name="connsiteX5" fmla="*/ 2180817 w 2449455"/>
                  <a:gd name="connsiteY5" fmla="*/ 470115 h 501111"/>
                  <a:gd name="connsiteX6" fmla="*/ 1508502 w 2449455"/>
                  <a:gd name="connsiteY6" fmla="*/ 501111 h 501111"/>
                  <a:gd name="connsiteX7" fmla="*/ 909235 w 2449455"/>
                  <a:gd name="connsiteY7" fmla="*/ 449451 h 501111"/>
                  <a:gd name="connsiteX8" fmla="*/ 423621 w 2449455"/>
                  <a:gd name="connsiteY8" fmla="*/ 408122 h 501111"/>
                  <a:gd name="connsiteX9" fmla="*/ 25831 w 2449455"/>
                  <a:gd name="connsiteY9" fmla="*/ 268637 h 50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9455" h="501111">
                    <a:moveTo>
                      <a:pt x="25831" y="268637"/>
                    </a:moveTo>
                    <a:lnTo>
                      <a:pt x="0" y="25829"/>
                    </a:lnTo>
                    <a:lnTo>
                      <a:pt x="1504058" y="0"/>
                    </a:lnTo>
                    <a:lnTo>
                      <a:pt x="2449455" y="196311"/>
                    </a:lnTo>
                    <a:cubicBezTo>
                      <a:pt x="2449214" y="266915"/>
                      <a:pt x="2350818" y="358182"/>
                      <a:pt x="2350577" y="428786"/>
                    </a:cubicBezTo>
                    <a:lnTo>
                      <a:pt x="2180817" y="470115"/>
                    </a:lnTo>
                    <a:lnTo>
                      <a:pt x="1508502" y="501111"/>
                    </a:lnTo>
                    <a:lnTo>
                      <a:pt x="909235" y="449451"/>
                    </a:lnTo>
                    <a:lnTo>
                      <a:pt x="423621" y="408122"/>
                    </a:lnTo>
                    <a:lnTo>
                      <a:pt x="25831" y="268637"/>
                    </a:lnTo>
                    <a:close/>
                  </a:path>
                </a:pathLst>
              </a:custGeom>
              <a:solidFill>
                <a:srgbClr val="1E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Hexagon 18">
                <a:extLst>
                  <a:ext uri="{FF2B5EF4-FFF2-40B4-BE49-F238E27FC236}">
                    <a16:creationId xmlns:a16="http://schemas.microsoft.com/office/drawing/2014/main" id="{A7892E69-7293-764D-92D6-15476E643FDD}"/>
                  </a:ext>
                </a:extLst>
              </p:cNvPr>
              <p:cNvSpPr/>
              <p:nvPr/>
            </p:nvSpPr>
            <p:spPr>
              <a:xfrm>
                <a:off x="5496817" y="2093551"/>
                <a:ext cx="1009189" cy="333598"/>
              </a:xfrm>
              <a:custGeom>
                <a:avLst/>
                <a:gdLst>
                  <a:gd name="connsiteX0" fmla="*/ 0 w 2449454"/>
                  <a:gd name="connsiteY0" fmla="*/ 154983 h 309966"/>
                  <a:gd name="connsiteX1" fmla="*/ 77492 w 2449454"/>
                  <a:gd name="connsiteY1" fmla="*/ 0 h 309966"/>
                  <a:gd name="connsiteX2" fmla="*/ 2371963 w 2449454"/>
                  <a:gd name="connsiteY2" fmla="*/ 0 h 309966"/>
                  <a:gd name="connsiteX3" fmla="*/ 2449454 w 2449454"/>
                  <a:gd name="connsiteY3" fmla="*/ 154983 h 309966"/>
                  <a:gd name="connsiteX4" fmla="*/ 2371963 w 2449454"/>
                  <a:gd name="connsiteY4" fmla="*/ 309966 h 309966"/>
                  <a:gd name="connsiteX5" fmla="*/ 77492 w 2449454"/>
                  <a:gd name="connsiteY5" fmla="*/ 309966 h 309966"/>
                  <a:gd name="connsiteX6" fmla="*/ 0 w 2449454"/>
                  <a:gd name="connsiteY6" fmla="*/ 154983 h 309966"/>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134322 w 2449454"/>
                  <a:gd name="connsiteY4" fmla="*/ 563105 h 563105"/>
                  <a:gd name="connsiteX5" fmla="*/ 77492 w 2449454"/>
                  <a:gd name="connsiteY5" fmla="*/ 309966 h 563105"/>
                  <a:gd name="connsiteX6" fmla="*/ 0 w 2449454"/>
                  <a:gd name="connsiteY6" fmla="*/ 154983 h 563105"/>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293750 w 2449454"/>
                  <a:gd name="connsiteY4" fmla="*/ 356461 h 563105"/>
                  <a:gd name="connsiteX5" fmla="*/ 2134322 w 2449454"/>
                  <a:gd name="connsiteY5" fmla="*/ 563105 h 563105"/>
                  <a:gd name="connsiteX6" fmla="*/ 77492 w 2449454"/>
                  <a:gd name="connsiteY6" fmla="*/ 309966 h 563105"/>
                  <a:gd name="connsiteX7" fmla="*/ 0 w 2449454"/>
                  <a:gd name="connsiteY7" fmla="*/ 154983 h 563105"/>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402238 w 2449454"/>
                  <a:gd name="connsiteY4" fmla="*/ 501112 h 563105"/>
                  <a:gd name="connsiteX5" fmla="*/ 2134322 w 2449454"/>
                  <a:gd name="connsiteY5" fmla="*/ 563105 h 563105"/>
                  <a:gd name="connsiteX6" fmla="*/ 77492 w 2449454"/>
                  <a:gd name="connsiteY6" fmla="*/ 309966 h 563105"/>
                  <a:gd name="connsiteX7" fmla="*/ 0 w 2449454"/>
                  <a:gd name="connsiteY7" fmla="*/ 154983 h 563105"/>
                  <a:gd name="connsiteX0" fmla="*/ 0 w 2402238"/>
                  <a:gd name="connsiteY0" fmla="*/ 154983 h 563105"/>
                  <a:gd name="connsiteX1" fmla="*/ 77492 w 2402238"/>
                  <a:gd name="connsiteY1" fmla="*/ 0 h 563105"/>
                  <a:gd name="connsiteX2" fmla="*/ 2371963 w 2402238"/>
                  <a:gd name="connsiteY2" fmla="*/ 0 h 563105"/>
                  <a:gd name="connsiteX3" fmla="*/ 2253143 w 2402238"/>
                  <a:gd name="connsiteY3" fmla="*/ 216976 h 563105"/>
                  <a:gd name="connsiteX4" fmla="*/ 2402238 w 2402238"/>
                  <a:gd name="connsiteY4" fmla="*/ 501112 h 563105"/>
                  <a:gd name="connsiteX5" fmla="*/ 2134322 w 2402238"/>
                  <a:gd name="connsiteY5" fmla="*/ 563105 h 563105"/>
                  <a:gd name="connsiteX6" fmla="*/ 77492 w 2402238"/>
                  <a:gd name="connsiteY6" fmla="*/ 309966 h 563105"/>
                  <a:gd name="connsiteX7" fmla="*/ 0 w 2402238"/>
                  <a:gd name="connsiteY7" fmla="*/ 154983 h 563105"/>
                  <a:gd name="connsiteX0" fmla="*/ 0 w 2402238"/>
                  <a:gd name="connsiteY0" fmla="*/ 154983 h 563105"/>
                  <a:gd name="connsiteX1" fmla="*/ 77492 w 2402238"/>
                  <a:gd name="connsiteY1" fmla="*/ 0 h 563105"/>
                  <a:gd name="connsiteX2" fmla="*/ 1457563 w 2402238"/>
                  <a:gd name="connsiteY2" fmla="*/ 92990 h 563105"/>
                  <a:gd name="connsiteX3" fmla="*/ 2253143 w 2402238"/>
                  <a:gd name="connsiteY3" fmla="*/ 216976 h 563105"/>
                  <a:gd name="connsiteX4" fmla="*/ 2402238 w 2402238"/>
                  <a:gd name="connsiteY4" fmla="*/ 501112 h 563105"/>
                  <a:gd name="connsiteX5" fmla="*/ 2134322 w 2402238"/>
                  <a:gd name="connsiteY5" fmla="*/ 563105 h 563105"/>
                  <a:gd name="connsiteX6" fmla="*/ 77492 w 2402238"/>
                  <a:gd name="connsiteY6" fmla="*/ 309966 h 563105"/>
                  <a:gd name="connsiteX7" fmla="*/ 0 w 2402238"/>
                  <a:gd name="connsiteY7" fmla="*/ 154983 h 563105"/>
                  <a:gd name="connsiteX0" fmla="*/ 0 w 2402238"/>
                  <a:gd name="connsiteY0" fmla="*/ 154983 h 666427"/>
                  <a:gd name="connsiteX1" fmla="*/ 77492 w 2402238"/>
                  <a:gd name="connsiteY1" fmla="*/ 0 h 666427"/>
                  <a:gd name="connsiteX2" fmla="*/ 1457563 w 2402238"/>
                  <a:gd name="connsiteY2" fmla="*/ 92990 h 666427"/>
                  <a:gd name="connsiteX3" fmla="*/ 2253143 w 2402238"/>
                  <a:gd name="connsiteY3" fmla="*/ 216976 h 666427"/>
                  <a:gd name="connsiteX4" fmla="*/ 2402238 w 2402238"/>
                  <a:gd name="connsiteY4" fmla="*/ 501112 h 666427"/>
                  <a:gd name="connsiteX5" fmla="*/ 2134322 w 2402238"/>
                  <a:gd name="connsiteY5" fmla="*/ 563105 h 666427"/>
                  <a:gd name="connsiteX6" fmla="*/ 2257587 w 2402238"/>
                  <a:gd name="connsiteY6" fmla="*/ 666427 h 666427"/>
                  <a:gd name="connsiteX7" fmla="*/ 0 w 2402238"/>
                  <a:gd name="connsiteY7" fmla="*/ 154983 h 666427"/>
                  <a:gd name="connsiteX0" fmla="*/ 0 w 2402238"/>
                  <a:gd name="connsiteY0" fmla="*/ 154983 h 738752"/>
                  <a:gd name="connsiteX1" fmla="*/ 77492 w 2402238"/>
                  <a:gd name="connsiteY1" fmla="*/ 0 h 738752"/>
                  <a:gd name="connsiteX2" fmla="*/ 1457563 w 2402238"/>
                  <a:gd name="connsiteY2" fmla="*/ 92990 h 738752"/>
                  <a:gd name="connsiteX3" fmla="*/ 2253143 w 2402238"/>
                  <a:gd name="connsiteY3" fmla="*/ 216976 h 738752"/>
                  <a:gd name="connsiteX4" fmla="*/ 2402238 w 2402238"/>
                  <a:gd name="connsiteY4" fmla="*/ 501112 h 738752"/>
                  <a:gd name="connsiteX5" fmla="*/ 2134322 w 2402238"/>
                  <a:gd name="connsiteY5" fmla="*/ 563105 h 738752"/>
                  <a:gd name="connsiteX6" fmla="*/ 1172705 w 2402238"/>
                  <a:gd name="connsiteY6" fmla="*/ 738752 h 738752"/>
                  <a:gd name="connsiteX7" fmla="*/ 0 w 2402238"/>
                  <a:gd name="connsiteY7" fmla="*/ 154983 h 738752"/>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0 w 2402238"/>
                  <a:gd name="connsiteY7"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78238 w 2402238"/>
                  <a:gd name="connsiteY7" fmla="*/ 418454 h 594101"/>
                  <a:gd name="connsiteX8" fmla="*/ 0 w 2402238"/>
                  <a:gd name="connsiteY8"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0 w 2402238"/>
                  <a:gd name="connsiteY8"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366794 w 2402238"/>
                  <a:gd name="connsiteY8" fmla="*/ 304800 h 594101"/>
                  <a:gd name="connsiteX9" fmla="*/ 0 w 2402238"/>
                  <a:gd name="connsiteY9"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377126 w 2402238"/>
                  <a:gd name="connsiteY8" fmla="*/ 501112 h 594101"/>
                  <a:gd name="connsiteX9" fmla="*/ 0 w 2402238"/>
                  <a:gd name="connsiteY9" fmla="*/ 154983 h 594101"/>
                  <a:gd name="connsiteX0" fmla="*/ 0 w 2448733"/>
                  <a:gd name="connsiteY0" fmla="*/ 330631 h 594101"/>
                  <a:gd name="connsiteX1" fmla="*/ 123987 w 2448733"/>
                  <a:gd name="connsiteY1" fmla="*/ 0 h 594101"/>
                  <a:gd name="connsiteX2" fmla="*/ 1504058 w 2448733"/>
                  <a:gd name="connsiteY2" fmla="*/ 92990 h 594101"/>
                  <a:gd name="connsiteX3" fmla="*/ 2299638 w 2448733"/>
                  <a:gd name="connsiteY3" fmla="*/ 216976 h 594101"/>
                  <a:gd name="connsiteX4" fmla="*/ 2448733 w 2448733"/>
                  <a:gd name="connsiteY4" fmla="*/ 501112 h 594101"/>
                  <a:gd name="connsiteX5" fmla="*/ 2180817 w 2448733"/>
                  <a:gd name="connsiteY5" fmla="*/ 563105 h 594101"/>
                  <a:gd name="connsiteX6" fmla="*/ 1508502 w 2448733"/>
                  <a:gd name="connsiteY6" fmla="*/ 594101 h 594101"/>
                  <a:gd name="connsiteX7" fmla="*/ 852407 w 2448733"/>
                  <a:gd name="connsiteY7" fmla="*/ 495946 h 594101"/>
                  <a:gd name="connsiteX8" fmla="*/ 423621 w 2448733"/>
                  <a:gd name="connsiteY8" fmla="*/ 501112 h 594101"/>
                  <a:gd name="connsiteX9" fmla="*/ 0 w 2448733"/>
                  <a:gd name="connsiteY9" fmla="*/ 330631 h 594101"/>
                  <a:gd name="connsiteX0" fmla="*/ 0 w 2448733"/>
                  <a:gd name="connsiteY0" fmla="*/ 237641 h 501111"/>
                  <a:gd name="connsiteX1" fmla="*/ 692258 w 2448733"/>
                  <a:gd name="connsiteY1" fmla="*/ 15498 h 501111"/>
                  <a:gd name="connsiteX2" fmla="*/ 1504058 w 2448733"/>
                  <a:gd name="connsiteY2" fmla="*/ 0 h 501111"/>
                  <a:gd name="connsiteX3" fmla="*/ 2299638 w 2448733"/>
                  <a:gd name="connsiteY3" fmla="*/ 123986 h 501111"/>
                  <a:gd name="connsiteX4" fmla="*/ 2448733 w 2448733"/>
                  <a:gd name="connsiteY4" fmla="*/ 408122 h 501111"/>
                  <a:gd name="connsiteX5" fmla="*/ 2180817 w 2448733"/>
                  <a:gd name="connsiteY5" fmla="*/ 470115 h 501111"/>
                  <a:gd name="connsiteX6" fmla="*/ 1508502 w 2448733"/>
                  <a:gd name="connsiteY6" fmla="*/ 501111 h 501111"/>
                  <a:gd name="connsiteX7" fmla="*/ 852407 w 2448733"/>
                  <a:gd name="connsiteY7" fmla="*/ 402956 h 501111"/>
                  <a:gd name="connsiteX8" fmla="*/ 423621 w 2448733"/>
                  <a:gd name="connsiteY8" fmla="*/ 408122 h 501111"/>
                  <a:gd name="connsiteX9" fmla="*/ 0 w 2448733"/>
                  <a:gd name="connsiteY9" fmla="*/ 237641 h 50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8733" h="501111">
                    <a:moveTo>
                      <a:pt x="0" y="237641"/>
                    </a:moveTo>
                    <a:lnTo>
                      <a:pt x="692258" y="15498"/>
                    </a:lnTo>
                    <a:lnTo>
                      <a:pt x="1504058" y="0"/>
                    </a:lnTo>
                    <a:lnTo>
                      <a:pt x="2299638" y="123986"/>
                    </a:lnTo>
                    <a:lnTo>
                      <a:pt x="2448733" y="408122"/>
                    </a:lnTo>
                    <a:lnTo>
                      <a:pt x="2180817" y="470115"/>
                    </a:lnTo>
                    <a:lnTo>
                      <a:pt x="1508502" y="501111"/>
                    </a:lnTo>
                    <a:lnTo>
                      <a:pt x="852407" y="402956"/>
                    </a:lnTo>
                    <a:lnTo>
                      <a:pt x="423621" y="408122"/>
                    </a:lnTo>
                    <a:lnTo>
                      <a:pt x="0" y="237641"/>
                    </a:lnTo>
                    <a:close/>
                  </a:path>
                </a:pathLst>
              </a:custGeom>
              <a:gradFill>
                <a:gsLst>
                  <a:gs pos="0">
                    <a:srgbClr val="E5F6FB"/>
                  </a:gs>
                  <a:gs pos="100000">
                    <a:schemeClr val="accent5">
                      <a:lumMod val="20000"/>
                      <a:lumOff val="80000"/>
                    </a:schemeClr>
                  </a:gs>
                </a:gsLst>
                <a:lin ang="16200000" scaled="1"/>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Hexagon 18">
              <a:extLst>
                <a:ext uri="{FF2B5EF4-FFF2-40B4-BE49-F238E27FC236}">
                  <a16:creationId xmlns:a16="http://schemas.microsoft.com/office/drawing/2014/main" id="{0CD518E3-E7A4-344F-950B-FBE6DF4BA672}"/>
                </a:ext>
              </a:extLst>
            </p:cNvPr>
            <p:cNvSpPr/>
            <p:nvPr/>
          </p:nvSpPr>
          <p:spPr>
            <a:xfrm rot="414155" flipH="1">
              <a:off x="6078823" y="1945673"/>
              <a:ext cx="483943" cy="190109"/>
            </a:xfrm>
            <a:custGeom>
              <a:avLst/>
              <a:gdLst>
                <a:gd name="connsiteX0" fmla="*/ 0 w 2449454"/>
                <a:gd name="connsiteY0" fmla="*/ 154983 h 309966"/>
                <a:gd name="connsiteX1" fmla="*/ 77492 w 2449454"/>
                <a:gd name="connsiteY1" fmla="*/ 0 h 309966"/>
                <a:gd name="connsiteX2" fmla="*/ 2371963 w 2449454"/>
                <a:gd name="connsiteY2" fmla="*/ 0 h 309966"/>
                <a:gd name="connsiteX3" fmla="*/ 2449454 w 2449454"/>
                <a:gd name="connsiteY3" fmla="*/ 154983 h 309966"/>
                <a:gd name="connsiteX4" fmla="*/ 2371963 w 2449454"/>
                <a:gd name="connsiteY4" fmla="*/ 309966 h 309966"/>
                <a:gd name="connsiteX5" fmla="*/ 77492 w 2449454"/>
                <a:gd name="connsiteY5" fmla="*/ 309966 h 309966"/>
                <a:gd name="connsiteX6" fmla="*/ 0 w 2449454"/>
                <a:gd name="connsiteY6" fmla="*/ 154983 h 309966"/>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134322 w 2449454"/>
                <a:gd name="connsiteY4" fmla="*/ 563105 h 563105"/>
                <a:gd name="connsiteX5" fmla="*/ 77492 w 2449454"/>
                <a:gd name="connsiteY5" fmla="*/ 309966 h 563105"/>
                <a:gd name="connsiteX6" fmla="*/ 0 w 2449454"/>
                <a:gd name="connsiteY6" fmla="*/ 154983 h 563105"/>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293750 w 2449454"/>
                <a:gd name="connsiteY4" fmla="*/ 356461 h 563105"/>
                <a:gd name="connsiteX5" fmla="*/ 2134322 w 2449454"/>
                <a:gd name="connsiteY5" fmla="*/ 563105 h 563105"/>
                <a:gd name="connsiteX6" fmla="*/ 77492 w 2449454"/>
                <a:gd name="connsiteY6" fmla="*/ 309966 h 563105"/>
                <a:gd name="connsiteX7" fmla="*/ 0 w 2449454"/>
                <a:gd name="connsiteY7" fmla="*/ 154983 h 563105"/>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402238 w 2449454"/>
                <a:gd name="connsiteY4" fmla="*/ 501112 h 563105"/>
                <a:gd name="connsiteX5" fmla="*/ 2134322 w 2449454"/>
                <a:gd name="connsiteY5" fmla="*/ 563105 h 563105"/>
                <a:gd name="connsiteX6" fmla="*/ 77492 w 2449454"/>
                <a:gd name="connsiteY6" fmla="*/ 309966 h 563105"/>
                <a:gd name="connsiteX7" fmla="*/ 0 w 2449454"/>
                <a:gd name="connsiteY7" fmla="*/ 154983 h 563105"/>
                <a:gd name="connsiteX0" fmla="*/ 0 w 2402238"/>
                <a:gd name="connsiteY0" fmla="*/ 154983 h 563105"/>
                <a:gd name="connsiteX1" fmla="*/ 77492 w 2402238"/>
                <a:gd name="connsiteY1" fmla="*/ 0 h 563105"/>
                <a:gd name="connsiteX2" fmla="*/ 2371963 w 2402238"/>
                <a:gd name="connsiteY2" fmla="*/ 0 h 563105"/>
                <a:gd name="connsiteX3" fmla="*/ 2253143 w 2402238"/>
                <a:gd name="connsiteY3" fmla="*/ 216976 h 563105"/>
                <a:gd name="connsiteX4" fmla="*/ 2402238 w 2402238"/>
                <a:gd name="connsiteY4" fmla="*/ 501112 h 563105"/>
                <a:gd name="connsiteX5" fmla="*/ 2134322 w 2402238"/>
                <a:gd name="connsiteY5" fmla="*/ 563105 h 563105"/>
                <a:gd name="connsiteX6" fmla="*/ 77492 w 2402238"/>
                <a:gd name="connsiteY6" fmla="*/ 309966 h 563105"/>
                <a:gd name="connsiteX7" fmla="*/ 0 w 2402238"/>
                <a:gd name="connsiteY7" fmla="*/ 154983 h 563105"/>
                <a:gd name="connsiteX0" fmla="*/ 0 w 2402238"/>
                <a:gd name="connsiteY0" fmla="*/ 154983 h 563105"/>
                <a:gd name="connsiteX1" fmla="*/ 77492 w 2402238"/>
                <a:gd name="connsiteY1" fmla="*/ 0 h 563105"/>
                <a:gd name="connsiteX2" fmla="*/ 1457563 w 2402238"/>
                <a:gd name="connsiteY2" fmla="*/ 92990 h 563105"/>
                <a:gd name="connsiteX3" fmla="*/ 2253143 w 2402238"/>
                <a:gd name="connsiteY3" fmla="*/ 216976 h 563105"/>
                <a:gd name="connsiteX4" fmla="*/ 2402238 w 2402238"/>
                <a:gd name="connsiteY4" fmla="*/ 501112 h 563105"/>
                <a:gd name="connsiteX5" fmla="*/ 2134322 w 2402238"/>
                <a:gd name="connsiteY5" fmla="*/ 563105 h 563105"/>
                <a:gd name="connsiteX6" fmla="*/ 77492 w 2402238"/>
                <a:gd name="connsiteY6" fmla="*/ 309966 h 563105"/>
                <a:gd name="connsiteX7" fmla="*/ 0 w 2402238"/>
                <a:gd name="connsiteY7" fmla="*/ 154983 h 563105"/>
                <a:gd name="connsiteX0" fmla="*/ 0 w 2402238"/>
                <a:gd name="connsiteY0" fmla="*/ 154983 h 666427"/>
                <a:gd name="connsiteX1" fmla="*/ 77492 w 2402238"/>
                <a:gd name="connsiteY1" fmla="*/ 0 h 666427"/>
                <a:gd name="connsiteX2" fmla="*/ 1457563 w 2402238"/>
                <a:gd name="connsiteY2" fmla="*/ 92990 h 666427"/>
                <a:gd name="connsiteX3" fmla="*/ 2253143 w 2402238"/>
                <a:gd name="connsiteY3" fmla="*/ 216976 h 666427"/>
                <a:gd name="connsiteX4" fmla="*/ 2402238 w 2402238"/>
                <a:gd name="connsiteY4" fmla="*/ 501112 h 666427"/>
                <a:gd name="connsiteX5" fmla="*/ 2134322 w 2402238"/>
                <a:gd name="connsiteY5" fmla="*/ 563105 h 666427"/>
                <a:gd name="connsiteX6" fmla="*/ 2257587 w 2402238"/>
                <a:gd name="connsiteY6" fmla="*/ 666427 h 666427"/>
                <a:gd name="connsiteX7" fmla="*/ 0 w 2402238"/>
                <a:gd name="connsiteY7" fmla="*/ 154983 h 666427"/>
                <a:gd name="connsiteX0" fmla="*/ 0 w 2402238"/>
                <a:gd name="connsiteY0" fmla="*/ 154983 h 738752"/>
                <a:gd name="connsiteX1" fmla="*/ 77492 w 2402238"/>
                <a:gd name="connsiteY1" fmla="*/ 0 h 738752"/>
                <a:gd name="connsiteX2" fmla="*/ 1457563 w 2402238"/>
                <a:gd name="connsiteY2" fmla="*/ 92990 h 738752"/>
                <a:gd name="connsiteX3" fmla="*/ 2253143 w 2402238"/>
                <a:gd name="connsiteY3" fmla="*/ 216976 h 738752"/>
                <a:gd name="connsiteX4" fmla="*/ 2402238 w 2402238"/>
                <a:gd name="connsiteY4" fmla="*/ 501112 h 738752"/>
                <a:gd name="connsiteX5" fmla="*/ 2134322 w 2402238"/>
                <a:gd name="connsiteY5" fmla="*/ 563105 h 738752"/>
                <a:gd name="connsiteX6" fmla="*/ 1172705 w 2402238"/>
                <a:gd name="connsiteY6" fmla="*/ 738752 h 738752"/>
                <a:gd name="connsiteX7" fmla="*/ 0 w 2402238"/>
                <a:gd name="connsiteY7" fmla="*/ 154983 h 738752"/>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0 w 2402238"/>
                <a:gd name="connsiteY7"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78238 w 2402238"/>
                <a:gd name="connsiteY7" fmla="*/ 418454 h 594101"/>
                <a:gd name="connsiteX8" fmla="*/ 0 w 2402238"/>
                <a:gd name="connsiteY8"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0 w 2402238"/>
                <a:gd name="connsiteY8"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366794 w 2402238"/>
                <a:gd name="connsiteY8" fmla="*/ 304800 h 594101"/>
                <a:gd name="connsiteX9" fmla="*/ 0 w 2402238"/>
                <a:gd name="connsiteY9"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377126 w 2402238"/>
                <a:gd name="connsiteY8" fmla="*/ 501112 h 594101"/>
                <a:gd name="connsiteX9" fmla="*/ 0 w 2402238"/>
                <a:gd name="connsiteY9" fmla="*/ 154983 h 594101"/>
                <a:gd name="connsiteX0" fmla="*/ 0 w 2448733"/>
                <a:gd name="connsiteY0" fmla="*/ 330631 h 594101"/>
                <a:gd name="connsiteX1" fmla="*/ 123987 w 2448733"/>
                <a:gd name="connsiteY1" fmla="*/ 0 h 594101"/>
                <a:gd name="connsiteX2" fmla="*/ 1504058 w 2448733"/>
                <a:gd name="connsiteY2" fmla="*/ 92990 h 594101"/>
                <a:gd name="connsiteX3" fmla="*/ 2299638 w 2448733"/>
                <a:gd name="connsiteY3" fmla="*/ 216976 h 594101"/>
                <a:gd name="connsiteX4" fmla="*/ 2448733 w 2448733"/>
                <a:gd name="connsiteY4" fmla="*/ 501112 h 594101"/>
                <a:gd name="connsiteX5" fmla="*/ 2180817 w 2448733"/>
                <a:gd name="connsiteY5" fmla="*/ 563105 h 594101"/>
                <a:gd name="connsiteX6" fmla="*/ 1508502 w 2448733"/>
                <a:gd name="connsiteY6" fmla="*/ 594101 h 594101"/>
                <a:gd name="connsiteX7" fmla="*/ 852407 w 2448733"/>
                <a:gd name="connsiteY7" fmla="*/ 495946 h 594101"/>
                <a:gd name="connsiteX8" fmla="*/ 423621 w 2448733"/>
                <a:gd name="connsiteY8" fmla="*/ 501112 h 594101"/>
                <a:gd name="connsiteX9" fmla="*/ 0 w 2448733"/>
                <a:gd name="connsiteY9" fmla="*/ 330631 h 594101"/>
                <a:gd name="connsiteX0" fmla="*/ 0 w 2448733"/>
                <a:gd name="connsiteY0" fmla="*/ 237641 h 501111"/>
                <a:gd name="connsiteX1" fmla="*/ 692258 w 2448733"/>
                <a:gd name="connsiteY1" fmla="*/ 15498 h 501111"/>
                <a:gd name="connsiteX2" fmla="*/ 1504058 w 2448733"/>
                <a:gd name="connsiteY2" fmla="*/ 0 h 501111"/>
                <a:gd name="connsiteX3" fmla="*/ 2299638 w 2448733"/>
                <a:gd name="connsiteY3" fmla="*/ 123986 h 501111"/>
                <a:gd name="connsiteX4" fmla="*/ 2448733 w 2448733"/>
                <a:gd name="connsiteY4" fmla="*/ 408122 h 501111"/>
                <a:gd name="connsiteX5" fmla="*/ 2180817 w 2448733"/>
                <a:gd name="connsiteY5" fmla="*/ 470115 h 501111"/>
                <a:gd name="connsiteX6" fmla="*/ 1508502 w 2448733"/>
                <a:gd name="connsiteY6" fmla="*/ 501111 h 501111"/>
                <a:gd name="connsiteX7" fmla="*/ 852407 w 2448733"/>
                <a:gd name="connsiteY7" fmla="*/ 402956 h 501111"/>
                <a:gd name="connsiteX8" fmla="*/ 423621 w 2448733"/>
                <a:gd name="connsiteY8" fmla="*/ 408122 h 501111"/>
                <a:gd name="connsiteX9" fmla="*/ 0 w 2448733"/>
                <a:gd name="connsiteY9" fmla="*/ 237641 h 501111"/>
                <a:gd name="connsiteX0" fmla="*/ 5166 w 2453899"/>
                <a:gd name="connsiteY0" fmla="*/ 237641 h 501111"/>
                <a:gd name="connsiteX1" fmla="*/ 0 w 2453899"/>
                <a:gd name="connsiteY1" fmla="*/ 98155 h 501111"/>
                <a:gd name="connsiteX2" fmla="*/ 1509224 w 2453899"/>
                <a:gd name="connsiteY2" fmla="*/ 0 h 501111"/>
                <a:gd name="connsiteX3" fmla="*/ 2304804 w 2453899"/>
                <a:gd name="connsiteY3" fmla="*/ 123986 h 501111"/>
                <a:gd name="connsiteX4" fmla="*/ 2453899 w 2453899"/>
                <a:gd name="connsiteY4" fmla="*/ 408122 h 501111"/>
                <a:gd name="connsiteX5" fmla="*/ 2185983 w 2453899"/>
                <a:gd name="connsiteY5" fmla="*/ 470115 h 501111"/>
                <a:gd name="connsiteX6" fmla="*/ 1513668 w 2453899"/>
                <a:gd name="connsiteY6" fmla="*/ 501111 h 501111"/>
                <a:gd name="connsiteX7" fmla="*/ 857573 w 2453899"/>
                <a:gd name="connsiteY7" fmla="*/ 402956 h 501111"/>
                <a:gd name="connsiteX8" fmla="*/ 428787 w 2453899"/>
                <a:gd name="connsiteY8" fmla="*/ 408122 h 501111"/>
                <a:gd name="connsiteX9" fmla="*/ 5166 w 2453899"/>
                <a:gd name="connsiteY9" fmla="*/ 237641 h 501111"/>
                <a:gd name="connsiteX0" fmla="*/ 5166 w 2464953"/>
                <a:gd name="connsiteY0" fmla="*/ 237641 h 501111"/>
                <a:gd name="connsiteX1" fmla="*/ 0 w 2464953"/>
                <a:gd name="connsiteY1" fmla="*/ 98155 h 501111"/>
                <a:gd name="connsiteX2" fmla="*/ 1509224 w 2464953"/>
                <a:gd name="connsiteY2" fmla="*/ 0 h 501111"/>
                <a:gd name="connsiteX3" fmla="*/ 2464953 w 2464953"/>
                <a:gd name="connsiteY3" fmla="*/ 247972 h 501111"/>
                <a:gd name="connsiteX4" fmla="*/ 2453899 w 2464953"/>
                <a:gd name="connsiteY4" fmla="*/ 408122 h 501111"/>
                <a:gd name="connsiteX5" fmla="*/ 2185983 w 2464953"/>
                <a:gd name="connsiteY5" fmla="*/ 470115 h 501111"/>
                <a:gd name="connsiteX6" fmla="*/ 1513668 w 2464953"/>
                <a:gd name="connsiteY6" fmla="*/ 501111 h 501111"/>
                <a:gd name="connsiteX7" fmla="*/ 857573 w 2464953"/>
                <a:gd name="connsiteY7" fmla="*/ 402956 h 501111"/>
                <a:gd name="connsiteX8" fmla="*/ 428787 w 2464953"/>
                <a:gd name="connsiteY8" fmla="*/ 408122 h 501111"/>
                <a:gd name="connsiteX9" fmla="*/ 5166 w 2464953"/>
                <a:gd name="connsiteY9" fmla="*/ 237641 h 501111"/>
                <a:gd name="connsiteX0" fmla="*/ 5166 w 2454621"/>
                <a:gd name="connsiteY0" fmla="*/ 237641 h 501111"/>
                <a:gd name="connsiteX1" fmla="*/ 0 w 2454621"/>
                <a:gd name="connsiteY1" fmla="*/ 98155 h 501111"/>
                <a:gd name="connsiteX2" fmla="*/ 1509224 w 2454621"/>
                <a:gd name="connsiteY2" fmla="*/ 0 h 501111"/>
                <a:gd name="connsiteX3" fmla="*/ 2454621 w 2454621"/>
                <a:gd name="connsiteY3" fmla="*/ 196311 h 501111"/>
                <a:gd name="connsiteX4" fmla="*/ 2453899 w 2454621"/>
                <a:gd name="connsiteY4" fmla="*/ 408122 h 501111"/>
                <a:gd name="connsiteX5" fmla="*/ 2185983 w 2454621"/>
                <a:gd name="connsiteY5" fmla="*/ 470115 h 501111"/>
                <a:gd name="connsiteX6" fmla="*/ 1513668 w 2454621"/>
                <a:gd name="connsiteY6" fmla="*/ 501111 h 501111"/>
                <a:gd name="connsiteX7" fmla="*/ 857573 w 2454621"/>
                <a:gd name="connsiteY7" fmla="*/ 402956 h 501111"/>
                <a:gd name="connsiteX8" fmla="*/ 428787 w 2454621"/>
                <a:gd name="connsiteY8" fmla="*/ 408122 h 501111"/>
                <a:gd name="connsiteX9" fmla="*/ 5166 w 2454621"/>
                <a:gd name="connsiteY9" fmla="*/ 237641 h 501111"/>
                <a:gd name="connsiteX0" fmla="*/ 5166 w 2454621"/>
                <a:gd name="connsiteY0" fmla="*/ 237641 h 501111"/>
                <a:gd name="connsiteX1" fmla="*/ 0 w 2454621"/>
                <a:gd name="connsiteY1" fmla="*/ 98155 h 501111"/>
                <a:gd name="connsiteX2" fmla="*/ 1509224 w 2454621"/>
                <a:gd name="connsiteY2" fmla="*/ 0 h 501111"/>
                <a:gd name="connsiteX3" fmla="*/ 2454621 w 2454621"/>
                <a:gd name="connsiteY3" fmla="*/ 196311 h 501111"/>
                <a:gd name="connsiteX4" fmla="*/ 2355743 w 2454621"/>
                <a:gd name="connsiteY4" fmla="*/ 428786 h 501111"/>
                <a:gd name="connsiteX5" fmla="*/ 2185983 w 2454621"/>
                <a:gd name="connsiteY5" fmla="*/ 470115 h 501111"/>
                <a:gd name="connsiteX6" fmla="*/ 1513668 w 2454621"/>
                <a:gd name="connsiteY6" fmla="*/ 501111 h 501111"/>
                <a:gd name="connsiteX7" fmla="*/ 857573 w 2454621"/>
                <a:gd name="connsiteY7" fmla="*/ 402956 h 501111"/>
                <a:gd name="connsiteX8" fmla="*/ 428787 w 2454621"/>
                <a:gd name="connsiteY8" fmla="*/ 408122 h 501111"/>
                <a:gd name="connsiteX9" fmla="*/ 5166 w 2454621"/>
                <a:gd name="connsiteY9" fmla="*/ 237641 h 501111"/>
                <a:gd name="connsiteX0" fmla="*/ 5166 w 2454621"/>
                <a:gd name="connsiteY0" fmla="*/ 237641 h 501111"/>
                <a:gd name="connsiteX1" fmla="*/ 0 w 2454621"/>
                <a:gd name="connsiteY1" fmla="*/ 98155 h 501111"/>
                <a:gd name="connsiteX2" fmla="*/ 1509224 w 2454621"/>
                <a:gd name="connsiteY2" fmla="*/ 0 h 501111"/>
                <a:gd name="connsiteX3" fmla="*/ 2454621 w 2454621"/>
                <a:gd name="connsiteY3" fmla="*/ 196311 h 501111"/>
                <a:gd name="connsiteX4" fmla="*/ 2355743 w 2454621"/>
                <a:gd name="connsiteY4" fmla="*/ 428786 h 501111"/>
                <a:gd name="connsiteX5" fmla="*/ 2185983 w 2454621"/>
                <a:gd name="connsiteY5" fmla="*/ 470115 h 501111"/>
                <a:gd name="connsiteX6" fmla="*/ 1513668 w 2454621"/>
                <a:gd name="connsiteY6" fmla="*/ 501111 h 501111"/>
                <a:gd name="connsiteX7" fmla="*/ 914401 w 2454621"/>
                <a:gd name="connsiteY7" fmla="*/ 449451 h 501111"/>
                <a:gd name="connsiteX8" fmla="*/ 428787 w 2454621"/>
                <a:gd name="connsiteY8" fmla="*/ 408122 h 501111"/>
                <a:gd name="connsiteX9" fmla="*/ 5166 w 2454621"/>
                <a:gd name="connsiteY9" fmla="*/ 237641 h 501111"/>
                <a:gd name="connsiteX0" fmla="*/ 30997 w 2454621"/>
                <a:gd name="connsiteY0" fmla="*/ 268637 h 501111"/>
                <a:gd name="connsiteX1" fmla="*/ 0 w 2454621"/>
                <a:gd name="connsiteY1" fmla="*/ 98155 h 501111"/>
                <a:gd name="connsiteX2" fmla="*/ 1509224 w 2454621"/>
                <a:gd name="connsiteY2" fmla="*/ 0 h 501111"/>
                <a:gd name="connsiteX3" fmla="*/ 2454621 w 2454621"/>
                <a:gd name="connsiteY3" fmla="*/ 196311 h 501111"/>
                <a:gd name="connsiteX4" fmla="*/ 2355743 w 2454621"/>
                <a:gd name="connsiteY4" fmla="*/ 428786 h 501111"/>
                <a:gd name="connsiteX5" fmla="*/ 2185983 w 2454621"/>
                <a:gd name="connsiteY5" fmla="*/ 470115 h 501111"/>
                <a:gd name="connsiteX6" fmla="*/ 1513668 w 2454621"/>
                <a:gd name="connsiteY6" fmla="*/ 501111 h 501111"/>
                <a:gd name="connsiteX7" fmla="*/ 914401 w 2454621"/>
                <a:gd name="connsiteY7" fmla="*/ 449451 h 501111"/>
                <a:gd name="connsiteX8" fmla="*/ 428787 w 2454621"/>
                <a:gd name="connsiteY8" fmla="*/ 408122 h 501111"/>
                <a:gd name="connsiteX9" fmla="*/ 30997 w 2454621"/>
                <a:gd name="connsiteY9" fmla="*/ 268637 h 501111"/>
                <a:gd name="connsiteX0" fmla="*/ 25831 w 2449455"/>
                <a:gd name="connsiteY0" fmla="*/ 268637 h 501111"/>
                <a:gd name="connsiteX1" fmla="*/ 0 w 2449455"/>
                <a:gd name="connsiteY1" fmla="*/ 25829 h 501111"/>
                <a:gd name="connsiteX2" fmla="*/ 1504058 w 2449455"/>
                <a:gd name="connsiteY2" fmla="*/ 0 h 501111"/>
                <a:gd name="connsiteX3" fmla="*/ 2449455 w 2449455"/>
                <a:gd name="connsiteY3" fmla="*/ 196311 h 501111"/>
                <a:gd name="connsiteX4" fmla="*/ 2350577 w 2449455"/>
                <a:gd name="connsiteY4" fmla="*/ 428786 h 501111"/>
                <a:gd name="connsiteX5" fmla="*/ 2180817 w 2449455"/>
                <a:gd name="connsiteY5" fmla="*/ 470115 h 501111"/>
                <a:gd name="connsiteX6" fmla="*/ 1508502 w 2449455"/>
                <a:gd name="connsiteY6" fmla="*/ 501111 h 501111"/>
                <a:gd name="connsiteX7" fmla="*/ 909235 w 2449455"/>
                <a:gd name="connsiteY7" fmla="*/ 449451 h 501111"/>
                <a:gd name="connsiteX8" fmla="*/ 423621 w 2449455"/>
                <a:gd name="connsiteY8" fmla="*/ 408122 h 501111"/>
                <a:gd name="connsiteX9" fmla="*/ 25831 w 2449455"/>
                <a:gd name="connsiteY9" fmla="*/ 268637 h 50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9455" h="501111">
                  <a:moveTo>
                    <a:pt x="25831" y="268637"/>
                  </a:moveTo>
                  <a:lnTo>
                    <a:pt x="0" y="25829"/>
                  </a:lnTo>
                  <a:lnTo>
                    <a:pt x="1504058" y="0"/>
                  </a:lnTo>
                  <a:lnTo>
                    <a:pt x="2449455" y="196311"/>
                  </a:lnTo>
                  <a:cubicBezTo>
                    <a:pt x="2449214" y="266915"/>
                    <a:pt x="2350818" y="358182"/>
                    <a:pt x="2350577" y="428786"/>
                  </a:cubicBezTo>
                  <a:lnTo>
                    <a:pt x="2180817" y="470115"/>
                  </a:lnTo>
                  <a:lnTo>
                    <a:pt x="1508502" y="501111"/>
                  </a:lnTo>
                  <a:lnTo>
                    <a:pt x="909235" y="449451"/>
                  </a:lnTo>
                  <a:lnTo>
                    <a:pt x="423621" y="408122"/>
                  </a:lnTo>
                  <a:lnTo>
                    <a:pt x="25831" y="268637"/>
                  </a:lnTo>
                  <a:close/>
                </a:path>
              </a:pathLst>
            </a:custGeom>
            <a:solidFill>
              <a:srgbClr val="1E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Hexagon 18">
              <a:extLst>
                <a:ext uri="{FF2B5EF4-FFF2-40B4-BE49-F238E27FC236}">
                  <a16:creationId xmlns:a16="http://schemas.microsoft.com/office/drawing/2014/main" id="{4AAD1489-D099-EC4D-88C3-458AA867315C}"/>
                </a:ext>
              </a:extLst>
            </p:cNvPr>
            <p:cNvSpPr/>
            <p:nvPr/>
          </p:nvSpPr>
          <p:spPr>
            <a:xfrm rot="414155" flipH="1">
              <a:off x="6089421" y="1839365"/>
              <a:ext cx="483943" cy="227641"/>
            </a:xfrm>
            <a:custGeom>
              <a:avLst/>
              <a:gdLst>
                <a:gd name="connsiteX0" fmla="*/ 0 w 2449454"/>
                <a:gd name="connsiteY0" fmla="*/ 154983 h 309966"/>
                <a:gd name="connsiteX1" fmla="*/ 77492 w 2449454"/>
                <a:gd name="connsiteY1" fmla="*/ 0 h 309966"/>
                <a:gd name="connsiteX2" fmla="*/ 2371963 w 2449454"/>
                <a:gd name="connsiteY2" fmla="*/ 0 h 309966"/>
                <a:gd name="connsiteX3" fmla="*/ 2449454 w 2449454"/>
                <a:gd name="connsiteY3" fmla="*/ 154983 h 309966"/>
                <a:gd name="connsiteX4" fmla="*/ 2371963 w 2449454"/>
                <a:gd name="connsiteY4" fmla="*/ 309966 h 309966"/>
                <a:gd name="connsiteX5" fmla="*/ 77492 w 2449454"/>
                <a:gd name="connsiteY5" fmla="*/ 309966 h 309966"/>
                <a:gd name="connsiteX6" fmla="*/ 0 w 2449454"/>
                <a:gd name="connsiteY6" fmla="*/ 154983 h 309966"/>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134322 w 2449454"/>
                <a:gd name="connsiteY4" fmla="*/ 563105 h 563105"/>
                <a:gd name="connsiteX5" fmla="*/ 77492 w 2449454"/>
                <a:gd name="connsiteY5" fmla="*/ 309966 h 563105"/>
                <a:gd name="connsiteX6" fmla="*/ 0 w 2449454"/>
                <a:gd name="connsiteY6" fmla="*/ 154983 h 563105"/>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293750 w 2449454"/>
                <a:gd name="connsiteY4" fmla="*/ 356461 h 563105"/>
                <a:gd name="connsiteX5" fmla="*/ 2134322 w 2449454"/>
                <a:gd name="connsiteY5" fmla="*/ 563105 h 563105"/>
                <a:gd name="connsiteX6" fmla="*/ 77492 w 2449454"/>
                <a:gd name="connsiteY6" fmla="*/ 309966 h 563105"/>
                <a:gd name="connsiteX7" fmla="*/ 0 w 2449454"/>
                <a:gd name="connsiteY7" fmla="*/ 154983 h 563105"/>
                <a:gd name="connsiteX0" fmla="*/ 0 w 2449454"/>
                <a:gd name="connsiteY0" fmla="*/ 154983 h 563105"/>
                <a:gd name="connsiteX1" fmla="*/ 77492 w 2449454"/>
                <a:gd name="connsiteY1" fmla="*/ 0 h 563105"/>
                <a:gd name="connsiteX2" fmla="*/ 2371963 w 2449454"/>
                <a:gd name="connsiteY2" fmla="*/ 0 h 563105"/>
                <a:gd name="connsiteX3" fmla="*/ 2449454 w 2449454"/>
                <a:gd name="connsiteY3" fmla="*/ 154983 h 563105"/>
                <a:gd name="connsiteX4" fmla="*/ 2402238 w 2449454"/>
                <a:gd name="connsiteY4" fmla="*/ 501112 h 563105"/>
                <a:gd name="connsiteX5" fmla="*/ 2134322 w 2449454"/>
                <a:gd name="connsiteY5" fmla="*/ 563105 h 563105"/>
                <a:gd name="connsiteX6" fmla="*/ 77492 w 2449454"/>
                <a:gd name="connsiteY6" fmla="*/ 309966 h 563105"/>
                <a:gd name="connsiteX7" fmla="*/ 0 w 2449454"/>
                <a:gd name="connsiteY7" fmla="*/ 154983 h 563105"/>
                <a:gd name="connsiteX0" fmla="*/ 0 w 2402238"/>
                <a:gd name="connsiteY0" fmla="*/ 154983 h 563105"/>
                <a:gd name="connsiteX1" fmla="*/ 77492 w 2402238"/>
                <a:gd name="connsiteY1" fmla="*/ 0 h 563105"/>
                <a:gd name="connsiteX2" fmla="*/ 2371963 w 2402238"/>
                <a:gd name="connsiteY2" fmla="*/ 0 h 563105"/>
                <a:gd name="connsiteX3" fmla="*/ 2253143 w 2402238"/>
                <a:gd name="connsiteY3" fmla="*/ 216976 h 563105"/>
                <a:gd name="connsiteX4" fmla="*/ 2402238 w 2402238"/>
                <a:gd name="connsiteY4" fmla="*/ 501112 h 563105"/>
                <a:gd name="connsiteX5" fmla="*/ 2134322 w 2402238"/>
                <a:gd name="connsiteY5" fmla="*/ 563105 h 563105"/>
                <a:gd name="connsiteX6" fmla="*/ 77492 w 2402238"/>
                <a:gd name="connsiteY6" fmla="*/ 309966 h 563105"/>
                <a:gd name="connsiteX7" fmla="*/ 0 w 2402238"/>
                <a:gd name="connsiteY7" fmla="*/ 154983 h 563105"/>
                <a:gd name="connsiteX0" fmla="*/ 0 w 2402238"/>
                <a:gd name="connsiteY0" fmla="*/ 154983 h 563105"/>
                <a:gd name="connsiteX1" fmla="*/ 77492 w 2402238"/>
                <a:gd name="connsiteY1" fmla="*/ 0 h 563105"/>
                <a:gd name="connsiteX2" fmla="*/ 1457563 w 2402238"/>
                <a:gd name="connsiteY2" fmla="*/ 92990 h 563105"/>
                <a:gd name="connsiteX3" fmla="*/ 2253143 w 2402238"/>
                <a:gd name="connsiteY3" fmla="*/ 216976 h 563105"/>
                <a:gd name="connsiteX4" fmla="*/ 2402238 w 2402238"/>
                <a:gd name="connsiteY4" fmla="*/ 501112 h 563105"/>
                <a:gd name="connsiteX5" fmla="*/ 2134322 w 2402238"/>
                <a:gd name="connsiteY5" fmla="*/ 563105 h 563105"/>
                <a:gd name="connsiteX6" fmla="*/ 77492 w 2402238"/>
                <a:gd name="connsiteY6" fmla="*/ 309966 h 563105"/>
                <a:gd name="connsiteX7" fmla="*/ 0 w 2402238"/>
                <a:gd name="connsiteY7" fmla="*/ 154983 h 563105"/>
                <a:gd name="connsiteX0" fmla="*/ 0 w 2402238"/>
                <a:gd name="connsiteY0" fmla="*/ 154983 h 666427"/>
                <a:gd name="connsiteX1" fmla="*/ 77492 w 2402238"/>
                <a:gd name="connsiteY1" fmla="*/ 0 h 666427"/>
                <a:gd name="connsiteX2" fmla="*/ 1457563 w 2402238"/>
                <a:gd name="connsiteY2" fmla="*/ 92990 h 666427"/>
                <a:gd name="connsiteX3" fmla="*/ 2253143 w 2402238"/>
                <a:gd name="connsiteY3" fmla="*/ 216976 h 666427"/>
                <a:gd name="connsiteX4" fmla="*/ 2402238 w 2402238"/>
                <a:gd name="connsiteY4" fmla="*/ 501112 h 666427"/>
                <a:gd name="connsiteX5" fmla="*/ 2134322 w 2402238"/>
                <a:gd name="connsiteY5" fmla="*/ 563105 h 666427"/>
                <a:gd name="connsiteX6" fmla="*/ 2257587 w 2402238"/>
                <a:gd name="connsiteY6" fmla="*/ 666427 h 666427"/>
                <a:gd name="connsiteX7" fmla="*/ 0 w 2402238"/>
                <a:gd name="connsiteY7" fmla="*/ 154983 h 666427"/>
                <a:gd name="connsiteX0" fmla="*/ 0 w 2402238"/>
                <a:gd name="connsiteY0" fmla="*/ 154983 h 738752"/>
                <a:gd name="connsiteX1" fmla="*/ 77492 w 2402238"/>
                <a:gd name="connsiteY1" fmla="*/ 0 h 738752"/>
                <a:gd name="connsiteX2" fmla="*/ 1457563 w 2402238"/>
                <a:gd name="connsiteY2" fmla="*/ 92990 h 738752"/>
                <a:gd name="connsiteX3" fmla="*/ 2253143 w 2402238"/>
                <a:gd name="connsiteY3" fmla="*/ 216976 h 738752"/>
                <a:gd name="connsiteX4" fmla="*/ 2402238 w 2402238"/>
                <a:gd name="connsiteY4" fmla="*/ 501112 h 738752"/>
                <a:gd name="connsiteX5" fmla="*/ 2134322 w 2402238"/>
                <a:gd name="connsiteY5" fmla="*/ 563105 h 738752"/>
                <a:gd name="connsiteX6" fmla="*/ 1172705 w 2402238"/>
                <a:gd name="connsiteY6" fmla="*/ 738752 h 738752"/>
                <a:gd name="connsiteX7" fmla="*/ 0 w 2402238"/>
                <a:gd name="connsiteY7" fmla="*/ 154983 h 738752"/>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0 w 2402238"/>
                <a:gd name="connsiteY7"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78238 w 2402238"/>
                <a:gd name="connsiteY7" fmla="*/ 418454 h 594101"/>
                <a:gd name="connsiteX8" fmla="*/ 0 w 2402238"/>
                <a:gd name="connsiteY8"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0 w 2402238"/>
                <a:gd name="connsiteY8"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366794 w 2402238"/>
                <a:gd name="connsiteY8" fmla="*/ 304800 h 594101"/>
                <a:gd name="connsiteX9" fmla="*/ 0 w 2402238"/>
                <a:gd name="connsiteY9" fmla="*/ 154983 h 594101"/>
                <a:gd name="connsiteX0" fmla="*/ 0 w 2402238"/>
                <a:gd name="connsiteY0" fmla="*/ 154983 h 594101"/>
                <a:gd name="connsiteX1" fmla="*/ 77492 w 2402238"/>
                <a:gd name="connsiteY1" fmla="*/ 0 h 594101"/>
                <a:gd name="connsiteX2" fmla="*/ 1457563 w 2402238"/>
                <a:gd name="connsiteY2" fmla="*/ 92990 h 594101"/>
                <a:gd name="connsiteX3" fmla="*/ 2253143 w 2402238"/>
                <a:gd name="connsiteY3" fmla="*/ 216976 h 594101"/>
                <a:gd name="connsiteX4" fmla="*/ 2402238 w 2402238"/>
                <a:gd name="connsiteY4" fmla="*/ 501112 h 594101"/>
                <a:gd name="connsiteX5" fmla="*/ 2134322 w 2402238"/>
                <a:gd name="connsiteY5" fmla="*/ 563105 h 594101"/>
                <a:gd name="connsiteX6" fmla="*/ 1462007 w 2402238"/>
                <a:gd name="connsiteY6" fmla="*/ 594101 h 594101"/>
                <a:gd name="connsiteX7" fmla="*/ 805912 w 2402238"/>
                <a:gd name="connsiteY7" fmla="*/ 495946 h 594101"/>
                <a:gd name="connsiteX8" fmla="*/ 377126 w 2402238"/>
                <a:gd name="connsiteY8" fmla="*/ 501112 h 594101"/>
                <a:gd name="connsiteX9" fmla="*/ 0 w 2402238"/>
                <a:gd name="connsiteY9" fmla="*/ 154983 h 594101"/>
                <a:gd name="connsiteX0" fmla="*/ 0 w 2448733"/>
                <a:gd name="connsiteY0" fmla="*/ 330631 h 594101"/>
                <a:gd name="connsiteX1" fmla="*/ 123987 w 2448733"/>
                <a:gd name="connsiteY1" fmla="*/ 0 h 594101"/>
                <a:gd name="connsiteX2" fmla="*/ 1504058 w 2448733"/>
                <a:gd name="connsiteY2" fmla="*/ 92990 h 594101"/>
                <a:gd name="connsiteX3" fmla="*/ 2299638 w 2448733"/>
                <a:gd name="connsiteY3" fmla="*/ 216976 h 594101"/>
                <a:gd name="connsiteX4" fmla="*/ 2448733 w 2448733"/>
                <a:gd name="connsiteY4" fmla="*/ 501112 h 594101"/>
                <a:gd name="connsiteX5" fmla="*/ 2180817 w 2448733"/>
                <a:gd name="connsiteY5" fmla="*/ 563105 h 594101"/>
                <a:gd name="connsiteX6" fmla="*/ 1508502 w 2448733"/>
                <a:gd name="connsiteY6" fmla="*/ 594101 h 594101"/>
                <a:gd name="connsiteX7" fmla="*/ 852407 w 2448733"/>
                <a:gd name="connsiteY7" fmla="*/ 495946 h 594101"/>
                <a:gd name="connsiteX8" fmla="*/ 423621 w 2448733"/>
                <a:gd name="connsiteY8" fmla="*/ 501112 h 594101"/>
                <a:gd name="connsiteX9" fmla="*/ 0 w 2448733"/>
                <a:gd name="connsiteY9" fmla="*/ 330631 h 594101"/>
                <a:gd name="connsiteX0" fmla="*/ 0 w 2448733"/>
                <a:gd name="connsiteY0" fmla="*/ 237641 h 501111"/>
                <a:gd name="connsiteX1" fmla="*/ 692258 w 2448733"/>
                <a:gd name="connsiteY1" fmla="*/ 15498 h 501111"/>
                <a:gd name="connsiteX2" fmla="*/ 1504058 w 2448733"/>
                <a:gd name="connsiteY2" fmla="*/ 0 h 501111"/>
                <a:gd name="connsiteX3" fmla="*/ 2299638 w 2448733"/>
                <a:gd name="connsiteY3" fmla="*/ 123986 h 501111"/>
                <a:gd name="connsiteX4" fmla="*/ 2448733 w 2448733"/>
                <a:gd name="connsiteY4" fmla="*/ 408122 h 501111"/>
                <a:gd name="connsiteX5" fmla="*/ 2180817 w 2448733"/>
                <a:gd name="connsiteY5" fmla="*/ 470115 h 501111"/>
                <a:gd name="connsiteX6" fmla="*/ 1508502 w 2448733"/>
                <a:gd name="connsiteY6" fmla="*/ 501111 h 501111"/>
                <a:gd name="connsiteX7" fmla="*/ 852407 w 2448733"/>
                <a:gd name="connsiteY7" fmla="*/ 402956 h 501111"/>
                <a:gd name="connsiteX8" fmla="*/ 423621 w 2448733"/>
                <a:gd name="connsiteY8" fmla="*/ 408122 h 501111"/>
                <a:gd name="connsiteX9" fmla="*/ 0 w 2448733"/>
                <a:gd name="connsiteY9" fmla="*/ 237641 h 50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8733" h="501111">
                  <a:moveTo>
                    <a:pt x="0" y="237641"/>
                  </a:moveTo>
                  <a:lnTo>
                    <a:pt x="692258" y="15498"/>
                  </a:lnTo>
                  <a:lnTo>
                    <a:pt x="1504058" y="0"/>
                  </a:lnTo>
                  <a:lnTo>
                    <a:pt x="2299638" y="123986"/>
                  </a:lnTo>
                  <a:lnTo>
                    <a:pt x="2448733" y="408122"/>
                  </a:lnTo>
                  <a:lnTo>
                    <a:pt x="2180817" y="470115"/>
                  </a:lnTo>
                  <a:lnTo>
                    <a:pt x="1508502" y="501111"/>
                  </a:lnTo>
                  <a:lnTo>
                    <a:pt x="852407" y="402956"/>
                  </a:lnTo>
                  <a:lnTo>
                    <a:pt x="423621" y="408122"/>
                  </a:lnTo>
                  <a:lnTo>
                    <a:pt x="0" y="237641"/>
                  </a:lnTo>
                  <a:close/>
                </a:path>
              </a:pathLst>
            </a:custGeom>
            <a:gradFill>
              <a:gsLst>
                <a:gs pos="0">
                  <a:srgbClr val="E5F6FB"/>
                </a:gs>
                <a:gs pos="100000">
                  <a:schemeClr val="accent5">
                    <a:lumMod val="20000"/>
                    <a:lumOff val="80000"/>
                  </a:schemeClr>
                </a:gs>
              </a:gsLst>
              <a:lin ang="16200000" scaled="1"/>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Lightning Bolt 4">
              <a:extLst>
                <a:ext uri="{FF2B5EF4-FFF2-40B4-BE49-F238E27FC236}">
                  <a16:creationId xmlns:a16="http://schemas.microsoft.com/office/drawing/2014/main" id="{CB0155AD-71FF-8943-96D3-C8CA43F1F777}"/>
                </a:ext>
              </a:extLst>
            </p:cNvPr>
            <p:cNvSpPr/>
            <p:nvPr/>
          </p:nvSpPr>
          <p:spPr>
            <a:xfrm>
              <a:off x="5307463" y="2278742"/>
              <a:ext cx="1158425" cy="224759"/>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30809"/>
                <a:gd name="connsiteY0" fmla="*/ 0 h 14915"/>
                <a:gd name="connsiteX1" fmla="*/ 12860 w 30809"/>
                <a:gd name="connsiteY1" fmla="*/ 6080 h 14915"/>
                <a:gd name="connsiteX2" fmla="*/ 11050 w 30809"/>
                <a:gd name="connsiteY2" fmla="*/ 6797 h 14915"/>
                <a:gd name="connsiteX3" fmla="*/ 16577 w 30809"/>
                <a:gd name="connsiteY3" fmla="*/ 12007 h 14915"/>
                <a:gd name="connsiteX4" fmla="*/ 14767 w 30809"/>
                <a:gd name="connsiteY4" fmla="*/ 12877 h 14915"/>
                <a:gd name="connsiteX5" fmla="*/ 30809 w 30809"/>
                <a:gd name="connsiteY5" fmla="*/ 0 h 14915"/>
                <a:gd name="connsiteX6" fmla="*/ 10012 w 30809"/>
                <a:gd name="connsiteY6" fmla="*/ 14915 h 14915"/>
                <a:gd name="connsiteX7" fmla="*/ 12222 w 30809"/>
                <a:gd name="connsiteY7" fmla="*/ 13987 h 14915"/>
                <a:gd name="connsiteX8" fmla="*/ 5022 w 30809"/>
                <a:gd name="connsiteY8" fmla="*/ 9705 h 14915"/>
                <a:gd name="connsiteX9" fmla="*/ 7602 w 30809"/>
                <a:gd name="connsiteY9" fmla="*/ 8382 h 14915"/>
                <a:gd name="connsiteX10" fmla="*/ 0 w 30809"/>
                <a:gd name="connsiteY10" fmla="*/ 3890 h 14915"/>
                <a:gd name="connsiteX11" fmla="*/ 8472 w 30809"/>
                <a:gd name="connsiteY11" fmla="*/ 0 h 14915"/>
                <a:gd name="connsiteX0" fmla="*/ 8472 w 30809"/>
                <a:gd name="connsiteY0" fmla="*/ 0 h 13987"/>
                <a:gd name="connsiteX1" fmla="*/ 12860 w 30809"/>
                <a:gd name="connsiteY1" fmla="*/ 6080 h 13987"/>
                <a:gd name="connsiteX2" fmla="*/ 11050 w 30809"/>
                <a:gd name="connsiteY2" fmla="*/ 6797 h 13987"/>
                <a:gd name="connsiteX3" fmla="*/ 16577 w 30809"/>
                <a:gd name="connsiteY3" fmla="*/ 12007 h 13987"/>
                <a:gd name="connsiteX4" fmla="*/ 14767 w 30809"/>
                <a:gd name="connsiteY4" fmla="*/ 12877 h 13987"/>
                <a:gd name="connsiteX5" fmla="*/ 30809 w 30809"/>
                <a:gd name="connsiteY5" fmla="*/ 0 h 13987"/>
                <a:gd name="connsiteX6" fmla="*/ 30122 w 30809"/>
                <a:gd name="connsiteY6" fmla="*/ 5857 h 13987"/>
                <a:gd name="connsiteX7" fmla="*/ 12222 w 30809"/>
                <a:gd name="connsiteY7" fmla="*/ 13987 h 13987"/>
                <a:gd name="connsiteX8" fmla="*/ 5022 w 30809"/>
                <a:gd name="connsiteY8" fmla="*/ 9705 h 13987"/>
                <a:gd name="connsiteX9" fmla="*/ 7602 w 30809"/>
                <a:gd name="connsiteY9" fmla="*/ 8382 h 13987"/>
                <a:gd name="connsiteX10" fmla="*/ 0 w 30809"/>
                <a:gd name="connsiteY10" fmla="*/ 3890 h 13987"/>
                <a:gd name="connsiteX11" fmla="*/ 8472 w 30809"/>
                <a:gd name="connsiteY11" fmla="*/ 0 h 13987"/>
                <a:gd name="connsiteX0" fmla="*/ 8472 w 30809"/>
                <a:gd name="connsiteY0" fmla="*/ 0 h 13987"/>
                <a:gd name="connsiteX1" fmla="*/ 12860 w 30809"/>
                <a:gd name="connsiteY1" fmla="*/ 6080 h 13987"/>
                <a:gd name="connsiteX2" fmla="*/ 11050 w 30809"/>
                <a:gd name="connsiteY2" fmla="*/ 6797 h 13987"/>
                <a:gd name="connsiteX3" fmla="*/ 17457 w 30809"/>
                <a:gd name="connsiteY3" fmla="*/ 2078 h 13987"/>
                <a:gd name="connsiteX4" fmla="*/ 14767 w 30809"/>
                <a:gd name="connsiteY4" fmla="*/ 12877 h 13987"/>
                <a:gd name="connsiteX5" fmla="*/ 30809 w 30809"/>
                <a:gd name="connsiteY5" fmla="*/ 0 h 13987"/>
                <a:gd name="connsiteX6" fmla="*/ 30122 w 30809"/>
                <a:gd name="connsiteY6" fmla="*/ 5857 h 13987"/>
                <a:gd name="connsiteX7" fmla="*/ 12222 w 30809"/>
                <a:gd name="connsiteY7" fmla="*/ 13987 h 13987"/>
                <a:gd name="connsiteX8" fmla="*/ 5022 w 30809"/>
                <a:gd name="connsiteY8" fmla="*/ 9705 h 13987"/>
                <a:gd name="connsiteX9" fmla="*/ 7602 w 30809"/>
                <a:gd name="connsiteY9" fmla="*/ 8382 h 13987"/>
                <a:gd name="connsiteX10" fmla="*/ 0 w 30809"/>
                <a:gd name="connsiteY10" fmla="*/ 3890 h 13987"/>
                <a:gd name="connsiteX11" fmla="*/ 8472 w 30809"/>
                <a:gd name="connsiteY11" fmla="*/ 0 h 13987"/>
                <a:gd name="connsiteX0" fmla="*/ 8472 w 30809"/>
                <a:gd name="connsiteY0" fmla="*/ 0 h 13987"/>
                <a:gd name="connsiteX1" fmla="*/ 12860 w 30809"/>
                <a:gd name="connsiteY1" fmla="*/ 6080 h 13987"/>
                <a:gd name="connsiteX2" fmla="*/ 11050 w 30809"/>
                <a:gd name="connsiteY2" fmla="*/ 6797 h 13987"/>
                <a:gd name="connsiteX3" fmla="*/ 17457 w 30809"/>
                <a:gd name="connsiteY3" fmla="*/ 2078 h 13987"/>
                <a:gd name="connsiteX4" fmla="*/ 26617 w 30809"/>
                <a:gd name="connsiteY4" fmla="*/ 2251 h 13987"/>
                <a:gd name="connsiteX5" fmla="*/ 30809 w 30809"/>
                <a:gd name="connsiteY5" fmla="*/ 0 h 13987"/>
                <a:gd name="connsiteX6" fmla="*/ 30122 w 30809"/>
                <a:gd name="connsiteY6" fmla="*/ 5857 h 13987"/>
                <a:gd name="connsiteX7" fmla="*/ 12222 w 30809"/>
                <a:gd name="connsiteY7" fmla="*/ 13987 h 13987"/>
                <a:gd name="connsiteX8" fmla="*/ 5022 w 30809"/>
                <a:gd name="connsiteY8" fmla="*/ 9705 h 13987"/>
                <a:gd name="connsiteX9" fmla="*/ 7602 w 30809"/>
                <a:gd name="connsiteY9" fmla="*/ 8382 h 13987"/>
                <a:gd name="connsiteX10" fmla="*/ 0 w 30809"/>
                <a:gd name="connsiteY10" fmla="*/ 3890 h 13987"/>
                <a:gd name="connsiteX11" fmla="*/ 8472 w 30809"/>
                <a:gd name="connsiteY11" fmla="*/ 0 h 13987"/>
                <a:gd name="connsiteX0" fmla="*/ 8472 w 30809"/>
                <a:gd name="connsiteY0" fmla="*/ 2277 h 16264"/>
                <a:gd name="connsiteX1" fmla="*/ 12860 w 30809"/>
                <a:gd name="connsiteY1" fmla="*/ 8357 h 16264"/>
                <a:gd name="connsiteX2" fmla="*/ 11050 w 30809"/>
                <a:gd name="connsiteY2" fmla="*/ 9074 h 16264"/>
                <a:gd name="connsiteX3" fmla="*/ 23009 w 30809"/>
                <a:gd name="connsiteY3" fmla="*/ 0 h 16264"/>
                <a:gd name="connsiteX4" fmla="*/ 26617 w 30809"/>
                <a:gd name="connsiteY4" fmla="*/ 4528 h 16264"/>
                <a:gd name="connsiteX5" fmla="*/ 30809 w 30809"/>
                <a:gd name="connsiteY5" fmla="*/ 2277 h 16264"/>
                <a:gd name="connsiteX6" fmla="*/ 30122 w 30809"/>
                <a:gd name="connsiteY6" fmla="*/ 8134 h 16264"/>
                <a:gd name="connsiteX7" fmla="*/ 12222 w 30809"/>
                <a:gd name="connsiteY7" fmla="*/ 16264 h 16264"/>
                <a:gd name="connsiteX8" fmla="*/ 5022 w 30809"/>
                <a:gd name="connsiteY8" fmla="*/ 11982 h 16264"/>
                <a:gd name="connsiteX9" fmla="*/ 7602 w 30809"/>
                <a:gd name="connsiteY9" fmla="*/ 10659 h 16264"/>
                <a:gd name="connsiteX10" fmla="*/ 0 w 30809"/>
                <a:gd name="connsiteY10" fmla="*/ 6167 h 16264"/>
                <a:gd name="connsiteX11" fmla="*/ 8472 w 30809"/>
                <a:gd name="connsiteY11" fmla="*/ 2277 h 16264"/>
                <a:gd name="connsiteX0" fmla="*/ 8472 w 30809"/>
                <a:gd name="connsiteY0" fmla="*/ 2277 h 16264"/>
                <a:gd name="connsiteX1" fmla="*/ 12860 w 30809"/>
                <a:gd name="connsiteY1" fmla="*/ 8357 h 16264"/>
                <a:gd name="connsiteX2" fmla="*/ 14774 w 30809"/>
                <a:gd name="connsiteY2" fmla="*/ 2629 h 16264"/>
                <a:gd name="connsiteX3" fmla="*/ 23009 w 30809"/>
                <a:gd name="connsiteY3" fmla="*/ 0 h 16264"/>
                <a:gd name="connsiteX4" fmla="*/ 26617 w 30809"/>
                <a:gd name="connsiteY4" fmla="*/ 4528 h 16264"/>
                <a:gd name="connsiteX5" fmla="*/ 30809 w 30809"/>
                <a:gd name="connsiteY5" fmla="*/ 2277 h 16264"/>
                <a:gd name="connsiteX6" fmla="*/ 30122 w 30809"/>
                <a:gd name="connsiteY6" fmla="*/ 8134 h 16264"/>
                <a:gd name="connsiteX7" fmla="*/ 12222 w 30809"/>
                <a:gd name="connsiteY7" fmla="*/ 16264 h 16264"/>
                <a:gd name="connsiteX8" fmla="*/ 5022 w 30809"/>
                <a:gd name="connsiteY8" fmla="*/ 11982 h 16264"/>
                <a:gd name="connsiteX9" fmla="*/ 7602 w 30809"/>
                <a:gd name="connsiteY9" fmla="*/ 10659 h 16264"/>
                <a:gd name="connsiteX10" fmla="*/ 0 w 30809"/>
                <a:gd name="connsiteY10" fmla="*/ 6167 h 16264"/>
                <a:gd name="connsiteX11" fmla="*/ 8472 w 30809"/>
                <a:gd name="connsiteY11" fmla="*/ 2277 h 16264"/>
                <a:gd name="connsiteX0" fmla="*/ 550 w 30809"/>
                <a:gd name="connsiteY0" fmla="*/ 12 h 16264"/>
                <a:gd name="connsiteX1" fmla="*/ 12860 w 30809"/>
                <a:gd name="connsiteY1" fmla="*/ 8357 h 16264"/>
                <a:gd name="connsiteX2" fmla="*/ 14774 w 30809"/>
                <a:gd name="connsiteY2" fmla="*/ 2629 h 16264"/>
                <a:gd name="connsiteX3" fmla="*/ 23009 w 30809"/>
                <a:gd name="connsiteY3" fmla="*/ 0 h 16264"/>
                <a:gd name="connsiteX4" fmla="*/ 26617 w 30809"/>
                <a:gd name="connsiteY4" fmla="*/ 4528 h 16264"/>
                <a:gd name="connsiteX5" fmla="*/ 30809 w 30809"/>
                <a:gd name="connsiteY5" fmla="*/ 2277 h 16264"/>
                <a:gd name="connsiteX6" fmla="*/ 30122 w 30809"/>
                <a:gd name="connsiteY6" fmla="*/ 8134 h 16264"/>
                <a:gd name="connsiteX7" fmla="*/ 12222 w 30809"/>
                <a:gd name="connsiteY7" fmla="*/ 16264 h 16264"/>
                <a:gd name="connsiteX8" fmla="*/ 5022 w 30809"/>
                <a:gd name="connsiteY8" fmla="*/ 11982 h 16264"/>
                <a:gd name="connsiteX9" fmla="*/ 7602 w 30809"/>
                <a:gd name="connsiteY9" fmla="*/ 10659 h 16264"/>
                <a:gd name="connsiteX10" fmla="*/ 0 w 30809"/>
                <a:gd name="connsiteY10" fmla="*/ 6167 h 16264"/>
                <a:gd name="connsiteX11" fmla="*/ 550 w 30809"/>
                <a:gd name="connsiteY11" fmla="*/ 12 h 16264"/>
                <a:gd name="connsiteX0" fmla="*/ 550 w 30809"/>
                <a:gd name="connsiteY0" fmla="*/ 3326 h 19578"/>
                <a:gd name="connsiteX1" fmla="*/ 5344 w 30809"/>
                <a:gd name="connsiteY1" fmla="*/ 0 h 19578"/>
                <a:gd name="connsiteX2" fmla="*/ 14774 w 30809"/>
                <a:gd name="connsiteY2" fmla="*/ 5943 h 19578"/>
                <a:gd name="connsiteX3" fmla="*/ 23009 w 30809"/>
                <a:gd name="connsiteY3" fmla="*/ 3314 h 19578"/>
                <a:gd name="connsiteX4" fmla="*/ 26617 w 30809"/>
                <a:gd name="connsiteY4" fmla="*/ 7842 h 19578"/>
                <a:gd name="connsiteX5" fmla="*/ 30809 w 30809"/>
                <a:gd name="connsiteY5" fmla="*/ 5591 h 19578"/>
                <a:gd name="connsiteX6" fmla="*/ 30122 w 30809"/>
                <a:gd name="connsiteY6" fmla="*/ 11448 h 19578"/>
                <a:gd name="connsiteX7" fmla="*/ 12222 w 30809"/>
                <a:gd name="connsiteY7" fmla="*/ 19578 h 19578"/>
                <a:gd name="connsiteX8" fmla="*/ 5022 w 30809"/>
                <a:gd name="connsiteY8" fmla="*/ 15296 h 19578"/>
                <a:gd name="connsiteX9" fmla="*/ 7602 w 30809"/>
                <a:gd name="connsiteY9" fmla="*/ 13973 h 19578"/>
                <a:gd name="connsiteX10" fmla="*/ 0 w 30809"/>
                <a:gd name="connsiteY10" fmla="*/ 9481 h 19578"/>
                <a:gd name="connsiteX11" fmla="*/ 550 w 30809"/>
                <a:gd name="connsiteY11" fmla="*/ 3326 h 19578"/>
                <a:gd name="connsiteX0" fmla="*/ 550 w 30809"/>
                <a:gd name="connsiteY0" fmla="*/ 3326 h 19578"/>
                <a:gd name="connsiteX1" fmla="*/ 5344 w 30809"/>
                <a:gd name="connsiteY1" fmla="*/ 0 h 19578"/>
                <a:gd name="connsiteX2" fmla="*/ 8612 w 30809"/>
                <a:gd name="connsiteY2" fmla="*/ 6988 h 19578"/>
                <a:gd name="connsiteX3" fmla="*/ 23009 w 30809"/>
                <a:gd name="connsiteY3" fmla="*/ 3314 h 19578"/>
                <a:gd name="connsiteX4" fmla="*/ 26617 w 30809"/>
                <a:gd name="connsiteY4" fmla="*/ 7842 h 19578"/>
                <a:gd name="connsiteX5" fmla="*/ 30809 w 30809"/>
                <a:gd name="connsiteY5" fmla="*/ 5591 h 19578"/>
                <a:gd name="connsiteX6" fmla="*/ 30122 w 30809"/>
                <a:gd name="connsiteY6" fmla="*/ 11448 h 19578"/>
                <a:gd name="connsiteX7" fmla="*/ 12222 w 30809"/>
                <a:gd name="connsiteY7" fmla="*/ 19578 h 19578"/>
                <a:gd name="connsiteX8" fmla="*/ 5022 w 30809"/>
                <a:gd name="connsiteY8" fmla="*/ 15296 h 19578"/>
                <a:gd name="connsiteX9" fmla="*/ 7602 w 30809"/>
                <a:gd name="connsiteY9" fmla="*/ 13973 h 19578"/>
                <a:gd name="connsiteX10" fmla="*/ 0 w 30809"/>
                <a:gd name="connsiteY10" fmla="*/ 9481 h 19578"/>
                <a:gd name="connsiteX11" fmla="*/ 550 w 30809"/>
                <a:gd name="connsiteY11" fmla="*/ 3326 h 19578"/>
                <a:gd name="connsiteX0" fmla="*/ 1769 w 30809"/>
                <a:gd name="connsiteY0" fmla="*/ 2281 h 19578"/>
                <a:gd name="connsiteX1" fmla="*/ 5344 w 30809"/>
                <a:gd name="connsiteY1" fmla="*/ 0 h 19578"/>
                <a:gd name="connsiteX2" fmla="*/ 8612 w 30809"/>
                <a:gd name="connsiteY2" fmla="*/ 6988 h 19578"/>
                <a:gd name="connsiteX3" fmla="*/ 23009 w 30809"/>
                <a:gd name="connsiteY3" fmla="*/ 3314 h 19578"/>
                <a:gd name="connsiteX4" fmla="*/ 26617 w 30809"/>
                <a:gd name="connsiteY4" fmla="*/ 7842 h 19578"/>
                <a:gd name="connsiteX5" fmla="*/ 30809 w 30809"/>
                <a:gd name="connsiteY5" fmla="*/ 5591 h 19578"/>
                <a:gd name="connsiteX6" fmla="*/ 30122 w 30809"/>
                <a:gd name="connsiteY6" fmla="*/ 11448 h 19578"/>
                <a:gd name="connsiteX7" fmla="*/ 12222 w 30809"/>
                <a:gd name="connsiteY7" fmla="*/ 19578 h 19578"/>
                <a:gd name="connsiteX8" fmla="*/ 5022 w 30809"/>
                <a:gd name="connsiteY8" fmla="*/ 15296 h 19578"/>
                <a:gd name="connsiteX9" fmla="*/ 7602 w 30809"/>
                <a:gd name="connsiteY9" fmla="*/ 13973 h 19578"/>
                <a:gd name="connsiteX10" fmla="*/ 0 w 30809"/>
                <a:gd name="connsiteY10" fmla="*/ 9481 h 19578"/>
                <a:gd name="connsiteX11" fmla="*/ 1769 w 30809"/>
                <a:gd name="connsiteY11" fmla="*/ 2281 h 19578"/>
                <a:gd name="connsiteX0" fmla="*/ 3394 w 32434"/>
                <a:gd name="connsiteY0" fmla="*/ 3783 h 21080"/>
                <a:gd name="connsiteX1" fmla="*/ 6969 w 32434"/>
                <a:gd name="connsiteY1" fmla="*/ 1502 h 21080"/>
                <a:gd name="connsiteX2" fmla="*/ 10237 w 32434"/>
                <a:gd name="connsiteY2" fmla="*/ 8490 h 21080"/>
                <a:gd name="connsiteX3" fmla="*/ 24634 w 32434"/>
                <a:gd name="connsiteY3" fmla="*/ 4816 h 21080"/>
                <a:gd name="connsiteX4" fmla="*/ 28242 w 32434"/>
                <a:gd name="connsiteY4" fmla="*/ 9344 h 21080"/>
                <a:gd name="connsiteX5" fmla="*/ 32434 w 32434"/>
                <a:gd name="connsiteY5" fmla="*/ 7093 h 21080"/>
                <a:gd name="connsiteX6" fmla="*/ 31747 w 32434"/>
                <a:gd name="connsiteY6" fmla="*/ 12950 h 21080"/>
                <a:gd name="connsiteX7" fmla="*/ 13847 w 32434"/>
                <a:gd name="connsiteY7" fmla="*/ 21080 h 21080"/>
                <a:gd name="connsiteX8" fmla="*/ 6647 w 32434"/>
                <a:gd name="connsiteY8" fmla="*/ 16798 h 21080"/>
                <a:gd name="connsiteX9" fmla="*/ 9227 w 32434"/>
                <a:gd name="connsiteY9" fmla="*/ 15475 h 21080"/>
                <a:gd name="connsiteX10" fmla="*/ 0 w 32434"/>
                <a:gd name="connsiteY10" fmla="*/ 357 h 21080"/>
                <a:gd name="connsiteX11" fmla="*/ 3394 w 32434"/>
                <a:gd name="connsiteY11" fmla="*/ 3783 h 21080"/>
                <a:gd name="connsiteX0" fmla="*/ 3394 w 32434"/>
                <a:gd name="connsiteY0" fmla="*/ 3783 h 21080"/>
                <a:gd name="connsiteX1" fmla="*/ 6969 w 32434"/>
                <a:gd name="connsiteY1" fmla="*/ 1502 h 21080"/>
                <a:gd name="connsiteX2" fmla="*/ 10237 w 32434"/>
                <a:gd name="connsiteY2" fmla="*/ 8490 h 21080"/>
                <a:gd name="connsiteX3" fmla="*/ 24634 w 32434"/>
                <a:gd name="connsiteY3" fmla="*/ 4816 h 21080"/>
                <a:gd name="connsiteX4" fmla="*/ 28242 w 32434"/>
                <a:gd name="connsiteY4" fmla="*/ 9344 h 21080"/>
                <a:gd name="connsiteX5" fmla="*/ 32434 w 32434"/>
                <a:gd name="connsiteY5" fmla="*/ 7093 h 21080"/>
                <a:gd name="connsiteX6" fmla="*/ 31747 w 32434"/>
                <a:gd name="connsiteY6" fmla="*/ 12950 h 21080"/>
                <a:gd name="connsiteX7" fmla="*/ 13847 w 32434"/>
                <a:gd name="connsiteY7" fmla="*/ 21080 h 21080"/>
                <a:gd name="connsiteX8" fmla="*/ 6647 w 32434"/>
                <a:gd name="connsiteY8" fmla="*/ 16798 h 21080"/>
                <a:gd name="connsiteX9" fmla="*/ 9227 w 32434"/>
                <a:gd name="connsiteY9" fmla="*/ 15475 h 21080"/>
                <a:gd name="connsiteX10" fmla="*/ 0 w 32434"/>
                <a:gd name="connsiteY10" fmla="*/ 357 h 21080"/>
                <a:gd name="connsiteX11" fmla="*/ 3394 w 32434"/>
                <a:gd name="connsiteY11" fmla="*/ 3783 h 21080"/>
                <a:gd name="connsiteX0" fmla="*/ 3394 w 32434"/>
                <a:gd name="connsiteY0" fmla="*/ 3783 h 21080"/>
                <a:gd name="connsiteX1" fmla="*/ 6969 w 32434"/>
                <a:gd name="connsiteY1" fmla="*/ 1502 h 21080"/>
                <a:gd name="connsiteX2" fmla="*/ 10237 w 32434"/>
                <a:gd name="connsiteY2" fmla="*/ 8490 h 21080"/>
                <a:gd name="connsiteX3" fmla="*/ 24634 w 32434"/>
                <a:gd name="connsiteY3" fmla="*/ 4816 h 21080"/>
                <a:gd name="connsiteX4" fmla="*/ 28242 w 32434"/>
                <a:gd name="connsiteY4" fmla="*/ 9344 h 21080"/>
                <a:gd name="connsiteX5" fmla="*/ 32434 w 32434"/>
                <a:gd name="connsiteY5" fmla="*/ 7093 h 21080"/>
                <a:gd name="connsiteX6" fmla="*/ 31747 w 32434"/>
                <a:gd name="connsiteY6" fmla="*/ 12950 h 21080"/>
                <a:gd name="connsiteX7" fmla="*/ 13847 w 32434"/>
                <a:gd name="connsiteY7" fmla="*/ 21080 h 21080"/>
                <a:gd name="connsiteX8" fmla="*/ 6647 w 32434"/>
                <a:gd name="connsiteY8" fmla="*/ 16798 h 21080"/>
                <a:gd name="connsiteX9" fmla="*/ 1508 w 32434"/>
                <a:gd name="connsiteY9" fmla="*/ 9030 h 21080"/>
                <a:gd name="connsiteX10" fmla="*/ 0 w 32434"/>
                <a:gd name="connsiteY10" fmla="*/ 357 h 21080"/>
                <a:gd name="connsiteX11" fmla="*/ 3394 w 32434"/>
                <a:gd name="connsiteY11" fmla="*/ 3783 h 21080"/>
                <a:gd name="connsiteX0" fmla="*/ 3394 w 32434"/>
                <a:gd name="connsiteY0" fmla="*/ 3783 h 21080"/>
                <a:gd name="connsiteX1" fmla="*/ 6969 w 32434"/>
                <a:gd name="connsiteY1" fmla="*/ 1502 h 21080"/>
                <a:gd name="connsiteX2" fmla="*/ 10237 w 32434"/>
                <a:gd name="connsiteY2" fmla="*/ 8490 h 21080"/>
                <a:gd name="connsiteX3" fmla="*/ 24634 w 32434"/>
                <a:gd name="connsiteY3" fmla="*/ 4816 h 21080"/>
                <a:gd name="connsiteX4" fmla="*/ 28242 w 32434"/>
                <a:gd name="connsiteY4" fmla="*/ 9344 h 21080"/>
                <a:gd name="connsiteX5" fmla="*/ 32434 w 32434"/>
                <a:gd name="connsiteY5" fmla="*/ 7093 h 21080"/>
                <a:gd name="connsiteX6" fmla="*/ 31747 w 32434"/>
                <a:gd name="connsiteY6" fmla="*/ 12950 h 21080"/>
                <a:gd name="connsiteX7" fmla="*/ 13847 w 32434"/>
                <a:gd name="connsiteY7" fmla="*/ 21080 h 21080"/>
                <a:gd name="connsiteX8" fmla="*/ 6647 w 32434"/>
                <a:gd name="connsiteY8" fmla="*/ 16798 h 21080"/>
                <a:gd name="connsiteX9" fmla="*/ 1508 w 32434"/>
                <a:gd name="connsiteY9" fmla="*/ 9030 h 21080"/>
                <a:gd name="connsiteX10" fmla="*/ 0 w 32434"/>
                <a:gd name="connsiteY10" fmla="*/ 357 h 21080"/>
                <a:gd name="connsiteX11" fmla="*/ 3394 w 32434"/>
                <a:gd name="connsiteY11" fmla="*/ 3783 h 21080"/>
                <a:gd name="connsiteX0" fmla="*/ 3394 w 32434"/>
                <a:gd name="connsiteY0" fmla="*/ 3783 h 21080"/>
                <a:gd name="connsiteX1" fmla="*/ 6969 w 32434"/>
                <a:gd name="connsiteY1" fmla="*/ 1502 h 21080"/>
                <a:gd name="connsiteX2" fmla="*/ 10237 w 32434"/>
                <a:gd name="connsiteY2" fmla="*/ 8490 h 21080"/>
                <a:gd name="connsiteX3" fmla="*/ 24634 w 32434"/>
                <a:gd name="connsiteY3" fmla="*/ 4816 h 21080"/>
                <a:gd name="connsiteX4" fmla="*/ 28242 w 32434"/>
                <a:gd name="connsiteY4" fmla="*/ 9344 h 21080"/>
                <a:gd name="connsiteX5" fmla="*/ 32434 w 32434"/>
                <a:gd name="connsiteY5" fmla="*/ 7093 h 21080"/>
                <a:gd name="connsiteX6" fmla="*/ 31747 w 32434"/>
                <a:gd name="connsiteY6" fmla="*/ 12950 h 21080"/>
                <a:gd name="connsiteX7" fmla="*/ 13847 w 32434"/>
                <a:gd name="connsiteY7" fmla="*/ 21080 h 21080"/>
                <a:gd name="connsiteX8" fmla="*/ 6647 w 32434"/>
                <a:gd name="connsiteY8" fmla="*/ 16798 h 21080"/>
                <a:gd name="connsiteX9" fmla="*/ 1508 w 32434"/>
                <a:gd name="connsiteY9" fmla="*/ 9030 h 21080"/>
                <a:gd name="connsiteX10" fmla="*/ 0 w 32434"/>
                <a:gd name="connsiteY10" fmla="*/ 357 h 21080"/>
                <a:gd name="connsiteX11" fmla="*/ 3394 w 32434"/>
                <a:gd name="connsiteY11" fmla="*/ 3783 h 21080"/>
                <a:gd name="connsiteX0" fmla="*/ 3394 w 32434"/>
                <a:gd name="connsiteY0" fmla="*/ 3783 h 21080"/>
                <a:gd name="connsiteX1" fmla="*/ 6969 w 32434"/>
                <a:gd name="connsiteY1" fmla="*/ 1502 h 21080"/>
                <a:gd name="connsiteX2" fmla="*/ 10237 w 32434"/>
                <a:gd name="connsiteY2" fmla="*/ 8490 h 21080"/>
                <a:gd name="connsiteX3" fmla="*/ 24634 w 32434"/>
                <a:gd name="connsiteY3" fmla="*/ 4816 h 21080"/>
                <a:gd name="connsiteX4" fmla="*/ 28242 w 32434"/>
                <a:gd name="connsiteY4" fmla="*/ 9344 h 21080"/>
                <a:gd name="connsiteX5" fmla="*/ 32434 w 32434"/>
                <a:gd name="connsiteY5" fmla="*/ 7093 h 21080"/>
                <a:gd name="connsiteX6" fmla="*/ 31747 w 32434"/>
                <a:gd name="connsiteY6" fmla="*/ 12950 h 21080"/>
                <a:gd name="connsiteX7" fmla="*/ 13847 w 32434"/>
                <a:gd name="connsiteY7" fmla="*/ 21080 h 21080"/>
                <a:gd name="connsiteX8" fmla="*/ 6647 w 32434"/>
                <a:gd name="connsiteY8" fmla="*/ 16798 h 21080"/>
                <a:gd name="connsiteX9" fmla="*/ 899 w 32434"/>
                <a:gd name="connsiteY9" fmla="*/ 7462 h 21080"/>
                <a:gd name="connsiteX10" fmla="*/ 0 w 32434"/>
                <a:gd name="connsiteY10" fmla="*/ 357 h 21080"/>
                <a:gd name="connsiteX11" fmla="*/ 3394 w 32434"/>
                <a:gd name="connsiteY11" fmla="*/ 3783 h 21080"/>
                <a:gd name="connsiteX0" fmla="*/ 3394 w 32434"/>
                <a:gd name="connsiteY0" fmla="*/ 3783 h 21080"/>
                <a:gd name="connsiteX1" fmla="*/ 6969 w 32434"/>
                <a:gd name="connsiteY1" fmla="*/ 1502 h 21080"/>
                <a:gd name="connsiteX2" fmla="*/ 10237 w 32434"/>
                <a:gd name="connsiteY2" fmla="*/ 8490 h 21080"/>
                <a:gd name="connsiteX3" fmla="*/ 24634 w 32434"/>
                <a:gd name="connsiteY3" fmla="*/ 4816 h 21080"/>
                <a:gd name="connsiteX4" fmla="*/ 28242 w 32434"/>
                <a:gd name="connsiteY4" fmla="*/ 9344 h 21080"/>
                <a:gd name="connsiteX5" fmla="*/ 32434 w 32434"/>
                <a:gd name="connsiteY5" fmla="*/ 7093 h 21080"/>
                <a:gd name="connsiteX6" fmla="*/ 31747 w 32434"/>
                <a:gd name="connsiteY6" fmla="*/ 12950 h 21080"/>
                <a:gd name="connsiteX7" fmla="*/ 13847 w 32434"/>
                <a:gd name="connsiteY7" fmla="*/ 21080 h 21080"/>
                <a:gd name="connsiteX8" fmla="*/ 7934 w 32434"/>
                <a:gd name="connsiteY8" fmla="*/ 10353 h 21080"/>
                <a:gd name="connsiteX9" fmla="*/ 899 w 32434"/>
                <a:gd name="connsiteY9" fmla="*/ 7462 h 21080"/>
                <a:gd name="connsiteX10" fmla="*/ 0 w 32434"/>
                <a:gd name="connsiteY10" fmla="*/ 357 h 21080"/>
                <a:gd name="connsiteX11" fmla="*/ 3394 w 32434"/>
                <a:gd name="connsiteY11" fmla="*/ 3783 h 21080"/>
                <a:gd name="connsiteX0" fmla="*/ 3394 w 32434"/>
                <a:gd name="connsiteY0" fmla="*/ 3783 h 12950"/>
                <a:gd name="connsiteX1" fmla="*/ 6969 w 32434"/>
                <a:gd name="connsiteY1" fmla="*/ 1502 h 12950"/>
                <a:gd name="connsiteX2" fmla="*/ 10237 w 32434"/>
                <a:gd name="connsiteY2" fmla="*/ 8490 h 12950"/>
                <a:gd name="connsiteX3" fmla="*/ 24634 w 32434"/>
                <a:gd name="connsiteY3" fmla="*/ 4816 h 12950"/>
                <a:gd name="connsiteX4" fmla="*/ 28242 w 32434"/>
                <a:gd name="connsiteY4" fmla="*/ 9344 h 12950"/>
                <a:gd name="connsiteX5" fmla="*/ 32434 w 32434"/>
                <a:gd name="connsiteY5" fmla="*/ 7093 h 12950"/>
                <a:gd name="connsiteX6" fmla="*/ 31747 w 32434"/>
                <a:gd name="connsiteY6" fmla="*/ 12950 h 12950"/>
                <a:gd name="connsiteX7" fmla="*/ 20754 w 32434"/>
                <a:gd name="connsiteY7" fmla="*/ 12022 h 12950"/>
                <a:gd name="connsiteX8" fmla="*/ 7934 w 32434"/>
                <a:gd name="connsiteY8" fmla="*/ 10353 h 12950"/>
                <a:gd name="connsiteX9" fmla="*/ 899 w 32434"/>
                <a:gd name="connsiteY9" fmla="*/ 7462 h 12950"/>
                <a:gd name="connsiteX10" fmla="*/ 0 w 32434"/>
                <a:gd name="connsiteY10" fmla="*/ 357 h 12950"/>
                <a:gd name="connsiteX11" fmla="*/ 3394 w 32434"/>
                <a:gd name="connsiteY11" fmla="*/ 3783 h 12950"/>
                <a:gd name="connsiteX0" fmla="*/ 3394 w 32434"/>
                <a:gd name="connsiteY0" fmla="*/ 3783 h 12950"/>
                <a:gd name="connsiteX1" fmla="*/ 6969 w 32434"/>
                <a:gd name="connsiteY1" fmla="*/ 1502 h 12950"/>
                <a:gd name="connsiteX2" fmla="*/ 10237 w 32434"/>
                <a:gd name="connsiteY2" fmla="*/ 8490 h 12950"/>
                <a:gd name="connsiteX3" fmla="*/ 24634 w 32434"/>
                <a:gd name="connsiteY3" fmla="*/ 4816 h 12950"/>
                <a:gd name="connsiteX4" fmla="*/ 28242 w 32434"/>
                <a:gd name="connsiteY4" fmla="*/ 9344 h 12950"/>
                <a:gd name="connsiteX5" fmla="*/ 32434 w 32434"/>
                <a:gd name="connsiteY5" fmla="*/ 7093 h 12950"/>
                <a:gd name="connsiteX6" fmla="*/ 31747 w 32434"/>
                <a:gd name="connsiteY6" fmla="*/ 12950 h 12950"/>
                <a:gd name="connsiteX7" fmla="*/ 21499 w 32434"/>
                <a:gd name="connsiteY7" fmla="*/ 10454 h 12950"/>
                <a:gd name="connsiteX8" fmla="*/ 7934 w 32434"/>
                <a:gd name="connsiteY8" fmla="*/ 10353 h 12950"/>
                <a:gd name="connsiteX9" fmla="*/ 899 w 32434"/>
                <a:gd name="connsiteY9" fmla="*/ 7462 h 12950"/>
                <a:gd name="connsiteX10" fmla="*/ 0 w 32434"/>
                <a:gd name="connsiteY10" fmla="*/ 357 h 12950"/>
                <a:gd name="connsiteX11" fmla="*/ 3394 w 32434"/>
                <a:gd name="connsiteY11" fmla="*/ 3783 h 12950"/>
                <a:gd name="connsiteX0" fmla="*/ 3394 w 32434"/>
                <a:gd name="connsiteY0" fmla="*/ 3783 h 12950"/>
                <a:gd name="connsiteX1" fmla="*/ 6969 w 32434"/>
                <a:gd name="connsiteY1" fmla="*/ 1502 h 12950"/>
                <a:gd name="connsiteX2" fmla="*/ 10237 w 32434"/>
                <a:gd name="connsiteY2" fmla="*/ 8490 h 12950"/>
                <a:gd name="connsiteX3" fmla="*/ 24634 w 32434"/>
                <a:gd name="connsiteY3" fmla="*/ 4816 h 12950"/>
                <a:gd name="connsiteX4" fmla="*/ 28242 w 32434"/>
                <a:gd name="connsiteY4" fmla="*/ 9344 h 12950"/>
                <a:gd name="connsiteX5" fmla="*/ 32434 w 32434"/>
                <a:gd name="connsiteY5" fmla="*/ 7093 h 12950"/>
                <a:gd name="connsiteX6" fmla="*/ 31747 w 32434"/>
                <a:gd name="connsiteY6" fmla="*/ 12950 h 12950"/>
                <a:gd name="connsiteX7" fmla="*/ 21499 w 32434"/>
                <a:gd name="connsiteY7" fmla="*/ 10454 h 12950"/>
                <a:gd name="connsiteX8" fmla="*/ 10168 w 32434"/>
                <a:gd name="connsiteY8" fmla="*/ 12792 h 12950"/>
                <a:gd name="connsiteX9" fmla="*/ 899 w 32434"/>
                <a:gd name="connsiteY9" fmla="*/ 7462 h 12950"/>
                <a:gd name="connsiteX10" fmla="*/ 0 w 32434"/>
                <a:gd name="connsiteY10" fmla="*/ 357 h 12950"/>
                <a:gd name="connsiteX11" fmla="*/ 3394 w 32434"/>
                <a:gd name="connsiteY11" fmla="*/ 3783 h 12950"/>
                <a:gd name="connsiteX0" fmla="*/ 3394 w 32434"/>
                <a:gd name="connsiteY0" fmla="*/ 3783 h 12792"/>
                <a:gd name="connsiteX1" fmla="*/ 6969 w 32434"/>
                <a:gd name="connsiteY1" fmla="*/ 1502 h 12792"/>
                <a:gd name="connsiteX2" fmla="*/ 10237 w 32434"/>
                <a:gd name="connsiteY2" fmla="*/ 8490 h 12792"/>
                <a:gd name="connsiteX3" fmla="*/ 24634 w 32434"/>
                <a:gd name="connsiteY3" fmla="*/ 4816 h 12792"/>
                <a:gd name="connsiteX4" fmla="*/ 28242 w 32434"/>
                <a:gd name="connsiteY4" fmla="*/ 9344 h 12792"/>
                <a:gd name="connsiteX5" fmla="*/ 32434 w 32434"/>
                <a:gd name="connsiteY5" fmla="*/ 7093 h 12792"/>
                <a:gd name="connsiteX6" fmla="*/ 31815 w 32434"/>
                <a:gd name="connsiteY6" fmla="*/ 11905 h 12792"/>
                <a:gd name="connsiteX7" fmla="*/ 21499 w 32434"/>
                <a:gd name="connsiteY7" fmla="*/ 10454 h 12792"/>
                <a:gd name="connsiteX8" fmla="*/ 10168 w 32434"/>
                <a:gd name="connsiteY8" fmla="*/ 12792 h 12792"/>
                <a:gd name="connsiteX9" fmla="*/ 899 w 32434"/>
                <a:gd name="connsiteY9" fmla="*/ 7462 h 12792"/>
                <a:gd name="connsiteX10" fmla="*/ 0 w 32434"/>
                <a:gd name="connsiteY10" fmla="*/ 357 h 12792"/>
                <a:gd name="connsiteX11" fmla="*/ 3394 w 32434"/>
                <a:gd name="connsiteY11" fmla="*/ 3783 h 12792"/>
                <a:gd name="connsiteX0" fmla="*/ 3394 w 32434"/>
                <a:gd name="connsiteY0" fmla="*/ 3783 h 12792"/>
                <a:gd name="connsiteX1" fmla="*/ 6969 w 32434"/>
                <a:gd name="connsiteY1" fmla="*/ 1502 h 12792"/>
                <a:gd name="connsiteX2" fmla="*/ 10237 w 32434"/>
                <a:gd name="connsiteY2" fmla="*/ 8490 h 12792"/>
                <a:gd name="connsiteX3" fmla="*/ 24634 w 32434"/>
                <a:gd name="connsiteY3" fmla="*/ 4816 h 12792"/>
                <a:gd name="connsiteX4" fmla="*/ 28242 w 32434"/>
                <a:gd name="connsiteY4" fmla="*/ 9344 h 12792"/>
                <a:gd name="connsiteX5" fmla="*/ 32434 w 32434"/>
                <a:gd name="connsiteY5" fmla="*/ 7093 h 12792"/>
                <a:gd name="connsiteX6" fmla="*/ 31815 w 32434"/>
                <a:gd name="connsiteY6" fmla="*/ 11905 h 12792"/>
                <a:gd name="connsiteX7" fmla="*/ 22989 w 32434"/>
                <a:gd name="connsiteY7" fmla="*/ 11325 h 12792"/>
                <a:gd name="connsiteX8" fmla="*/ 10168 w 32434"/>
                <a:gd name="connsiteY8" fmla="*/ 12792 h 12792"/>
                <a:gd name="connsiteX9" fmla="*/ 899 w 32434"/>
                <a:gd name="connsiteY9" fmla="*/ 7462 h 12792"/>
                <a:gd name="connsiteX10" fmla="*/ 0 w 32434"/>
                <a:gd name="connsiteY10" fmla="*/ 357 h 12792"/>
                <a:gd name="connsiteX11" fmla="*/ 3394 w 32434"/>
                <a:gd name="connsiteY11" fmla="*/ 3783 h 12792"/>
                <a:gd name="connsiteX0" fmla="*/ 3394 w 32434"/>
                <a:gd name="connsiteY0" fmla="*/ 3783 h 12792"/>
                <a:gd name="connsiteX1" fmla="*/ 6969 w 32434"/>
                <a:gd name="connsiteY1" fmla="*/ 1502 h 12792"/>
                <a:gd name="connsiteX2" fmla="*/ 10237 w 32434"/>
                <a:gd name="connsiteY2" fmla="*/ 8490 h 12792"/>
                <a:gd name="connsiteX3" fmla="*/ 24634 w 32434"/>
                <a:gd name="connsiteY3" fmla="*/ 4816 h 12792"/>
                <a:gd name="connsiteX4" fmla="*/ 28242 w 32434"/>
                <a:gd name="connsiteY4" fmla="*/ 9344 h 12792"/>
                <a:gd name="connsiteX5" fmla="*/ 32434 w 32434"/>
                <a:gd name="connsiteY5" fmla="*/ 7093 h 12792"/>
                <a:gd name="connsiteX6" fmla="*/ 31815 w 32434"/>
                <a:gd name="connsiteY6" fmla="*/ 11905 h 12792"/>
                <a:gd name="connsiteX7" fmla="*/ 22989 w 32434"/>
                <a:gd name="connsiteY7" fmla="*/ 11325 h 12792"/>
                <a:gd name="connsiteX8" fmla="*/ 10168 w 32434"/>
                <a:gd name="connsiteY8" fmla="*/ 12792 h 12792"/>
                <a:gd name="connsiteX9" fmla="*/ 1170 w 32434"/>
                <a:gd name="connsiteY9" fmla="*/ 6068 h 12792"/>
                <a:gd name="connsiteX10" fmla="*/ 0 w 32434"/>
                <a:gd name="connsiteY10" fmla="*/ 357 h 12792"/>
                <a:gd name="connsiteX11" fmla="*/ 3394 w 32434"/>
                <a:gd name="connsiteY11" fmla="*/ 3783 h 12792"/>
                <a:gd name="connsiteX0" fmla="*/ 3394 w 32434"/>
                <a:gd name="connsiteY0" fmla="*/ 4022 h 13031"/>
                <a:gd name="connsiteX1" fmla="*/ 6969 w 32434"/>
                <a:gd name="connsiteY1" fmla="*/ 1741 h 13031"/>
                <a:gd name="connsiteX2" fmla="*/ 10237 w 32434"/>
                <a:gd name="connsiteY2" fmla="*/ 8729 h 13031"/>
                <a:gd name="connsiteX3" fmla="*/ 24634 w 32434"/>
                <a:gd name="connsiteY3" fmla="*/ 5055 h 13031"/>
                <a:gd name="connsiteX4" fmla="*/ 28242 w 32434"/>
                <a:gd name="connsiteY4" fmla="*/ 9583 h 13031"/>
                <a:gd name="connsiteX5" fmla="*/ 32434 w 32434"/>
                <a:gd name="connsiteY5" fmla="*/ 7332 h 13031"/>
                <a:gd name="connsiteX6" fmla="*/ 31815 w 32434"/>
                <a:gd name="connsiteY6" fmla="*/ 12144 h 13031"/>
                <a:gd name="connsiteX7" fmla="*/ 22989 w 32434"/>
                <a:gd name="connsiteY7" fmla="*/ 11564 h 13031"/>
                <a:gd name="connsiteX8" fmla="*/ 10168 w 32434"/>
                <a:gd name="connsiteY8" fmla="*/ 13031 h 13031"/>
                <a:gd name="connsiteX9" fmla="*/ 1170 w 32434"/>
                <a:gd name="connsiteY9" fmla="*/ 6307 h 13031"/>
                <a:gd name="connsiteX10" fmla="*/ 0 w 32434"/>
                <a:gd name="connsiteY10" fmla="*/ 596 h 13031"/>
                <a:gd name="connsiteX11" fmla="*/ 3394 w 32434"/>
                <a:gd name="connsiteY11" fmla="*/ 4022 h 13031"/>
                <a:gd name="connsiteX0" fmla="*/ 3394 w 32434"/>
                <a:gd name="connsiteY0" fmla="*/ 3426 h 12435"/>
                <a:gd name="connsiteX1" fmla="*/ 6969 w 32434"/>
                <a:gd name="connsiteY1" fmla="*/ 1145 h 12435"/>
                <a:gd name="connsiteX2" fmla="*/ 10237 w 32434"/>
                <a:gd name="connsiteY2" fmla="*/ 8133 h 12435"/>
                <a:gd name="connsiteX3" fmla="*/ 24634 w 32434"/>
                <a:gd name="connsiteY3" fmla="*/ 4459 h 12435"/>
                <a:gd name="connsiteX4" fmla="*/ 28242 w 32434"/>
                <a:gd name="connsiteY4" fmla="*/ 8987 h 12435"/>
                <a:gd name="connsiteX5" fmla="*/ 32434 w 32434"/>
                <a:gd name="connsiteY5" fmla="*/ 6736 h 12435"/>
                <a:gd name="connsiteX6" fmla="*/ 31815 w 32434"/>
                <a:gd name="connsiteY6" fmla="*/ 11548 h 12435"/>
                <a:gd name="connsiteX7" fmla="*/ 22989 w 32434"/>
                <a:gd name="connsiteY7" fmla="*/ 10968 h 12435"/>
                <a:gd name="connsiteX8" fmla="*/ 10168 w 32434"/>
                <a:gd name="connsiteY8" fmla="*/ 12435 h 12435"/>
                <a:gd name="connsiteX9" fmla="*/ 1170 w 32434"/>
                <a:gd name="connsiteY9" fmla="*/ 5711 h 12435"/>
                <a:gd name="connsiteX10" fmla="*/ 0 w 32434"/>
                <a:gd name="connsiteY10" fmla="*/ 0 h 12435"/>
                <a:gd name="connsiteX11" fmla="*/ 3394 w 32434"/>
                <a:gd name="connsiteY11" fmla="*/ 3426 h 12435"/>
                <a:gd name="connsiteX0" fmla="*/ 3394 w 32434"/>
                <a:gd name="connsiteY0" fmla="*/ 3426 h 12435"/>
                <a:gd name="connsiteX1" fmla="*/ 6969 w 32434"/>
                <a:gd name="connsiteY1" fmla="*/ 1145 h 12435"/>
                <a:gd name="connsiteX2" fmla="*/ 10237 w 32434"/>
                <a:gd name="connsiteY2" fmla="*/ 8133 h 12435"/>
                <a:gd name="connsiteX3" fmla="*/ 24634 w 32434"/>
                <a:gd name="connsiteY3" fmla="*/ 4459 h 12435"/>
                <a:gd name="connsiteX4" fmla="*/ 28242 w 32434"/>
                <a:gd name="connsiteY4" fmla="*/ 8987 h 12435"/>
                <a:gd name="connsiteX5" fmla="*/ 32434 w 32434"/>
                <a:gd name="connsiteY5" fmla="*/ 6736 h 12435"/>
                <a:gd name="connsiteX6" fmla="*/ 31815 w 32434"/>
                <a:gd name="connsiteY6" fmla="*/ 11548 h 12435"/>
                <a:gd name="connsiteX7" fmla="*/ 23314 w 32434"/>
                <a:gd name="connsiteY7" fmla="*/ 11181 h 12435"/>
                <a:gd name="connsiteX8" fmla="*/ 10168 w 32434"/>
                <a:gd name="connsiteY8" fmla="*/ 12435 h 12435"/>
                <a:gd name="connsiteX9" fmla="*/ 1170 w 32434"/>
                <a:gd name="connsiteY9" fmla="*/ 5711 h 12435"/>
                <a:gd name="connsiteX10" fmla="*/ 0 w 32434"/>
                <a:gd name="connsiteY10" fmla="*/ 0 h 12435"/>
                <a:gd name="connsiteX11" fmla="*/ 3394 w 32434"/>
                <a:gd name="connsiteY11" fmla="*/ 3426 h 12435"/>
                <a:gd name="connsiteX0" fmla="*/ 3394 w 32434"/>
                <a:gd name="connsiteY0" fmla="*/ 3426 h 12435"/>
                <a:gd name="connsiteX1" fmla="*/ 6969 w 32434"/>
                <a:gd name="connsiteY1" fmla="*/ 1145 h 12435"/>
                <a:gd name="connsiteX2" fmla="*/ 10237 w 32434"/>
                <a:gd name="connsiteY2" fmla="*/ 8133 h 12435"/>
                <a:gd name="connsiteX3" fmla="*/ 24634 w 32434"/>
                <a:gd name="connsiteY3" fmla="*/ 4459 h 12435"/>
                <a:gd name="connsiteX4" fmla="*/ 28242 w 32434"/>
                <a:gd name="connsiteY4" fmla="*/ 8987 h 12435"/>
                <a:gd name="connsiteX5" fmla="*/ 32434 w 32434"/>
                <a:gd name="connsiteY5" fmla="*/ 6736 h 12435"/>
                <a:gd name="connsiteX6" fmla="*/ 31815 w 32434"/>
                <a:gd name="connsiteY6" fmla="*/ 11548 h 12435"/>
                <a:gd name="connsiteX7" fmla="*/ 27858 w 32434"/>
                <a:gd name="connsiteY7" fmla="*/ 11273 h 12435"/>
                <a:gd name="connsiteX8" fmla="*/ 23314 w 32434"/>
                <a:gd name="connsiteY8" fmla="*/ 11181 h 12435"/>
                <a:gd name="connsiteX9" fmla="*/ 10168 w 32434"/>
                <a:gd name="connsiteY9" fmla="*/ 12435 h 12435"/>
                <a:gd name="connsiteX10" fmla="*/ 1170 w 32434"/>
                <a:gd name="connsiteY10" fmla="*/ 5711 h 12435"/>
                <a:gd name="connsiteX11" fmla="*/ 0 w 32434"/>
                <a:gd name="connsiteY11" fmla="*/ 0 h 12435"/>
                <a:gd name="connsiteX12" fmla="*/ 3394 w 32434"/>
                <a:gd name="connsiteY12" fmla="*/ 3426 h 12435"/>
                <a:gd name="connsiteX0" fmla="*/ 3394 w 32434"/>
                <a:gd name="connsiteY0" fmla="*/ 3426 h 12763"/>
                <a:gd name="connsiteX1" fmla="*/ 6969 w 32434"/>
                <a:gd name="connsiteY1" fmla="*/ 1145 h 12763"/>
                <a:gd name="connsiteX2" fmla="*/ 10237 w 32434"/>
                <a:gd name="connsiteY2" fmla="*/ 8133 h 12763"/>
                <a:gd name="connsiteX3" fmla="*/ 24634 w 32434"/>
                <a:gd name="connsiteY3" fmla="*/ 4459 h 12763"/>
                <a:gd name="connsiteX4" fmla="*/ 28242 w 32434"/>
                <a:gd name="connsiteY4" fmla="*/ 8987 h 12763"/>
                <a:gd name="connsiteX5" fmla="*/ 32434 w 32434"/>
                <a:gd name="connsiteY5" fmla="*/ 6736 h 12763"/>
                <a:gd name="connsiteX6" fmla="*/ 31815 w 32434"/>
                <a:gd name="connsiteY6" fmla="*/ 11548 h 12763"/>
                <a:gd name="connsiteX7" fmla="*/ 27641 w 32434"/>
                <a:gd name="connsiteY7" fmla="*/ 12763 h 12763"/>
                <a:gd name="connsiteX8" fmla="*/ 23314 w 32434"/>
                <a:gd name="connsiteY8" fmla="*/ 11181 h 12763"/>
                <a:gd name="connsiteX9" fmla="*/ 10168 w 32434"/>
                <a:gd name="connsiteY9" fmla="*/ 12435 h 12763"/>
                <a:gd name="connsiteX10" fmla="*/ 1170 w 32434"/>
                <a:gd name="connsiteY10" fmla="*/ 5711 h 12763"/>
                <a:gd name="connsiteX11" fmla="*/ 0 w 32434"/>
                <a:gd name="connsiteY11" fmla="*/ 0 h 12763"/>
                <a:gd name="connsiteX12" fmla="*/ 3394 w 32434"/>
                <a:gd name="connsiteY12" fmla="*/ 3426 h 12763"/>
                <a:gd name="connsiteX0" fmla="*/ 3394 w 32434"/>
                <a:gd name="connsiteY0" fmla="*/ 3426 h 12763"/>
                <a:gd name="connsiteX1" fmla="*/ 6969 w 32434"/>
                <a:gd name="connsiteY1" fmla="*/ 1145 h 12763"/>
                <a:gd name="connsiteX2" fmla="*/ 10237 w 32434"/>
                <a:gd name="connsiteY2" fmla="*/ 8133 h 12763"/>
                <a:gd name="connsiteX3" fmla="*/ 24634 w 32434"/>
                <a:gd name="connsiteY3" fmla="*/ 4459 h 12763"/>
                <a:gd name="connsiteX4" fmla="*/ 28242 w 32434"/>
                <a:gd name="connsiteY4" fmla="*/ 8987 h 12763"/>
                <a:gd name="connsiteX5" fmla="*/ 32434 w 32434"/>
                <a:gd name="connsiteY5" fmla="*/ 6736 h 12763"/>
                <a:gd name="connsiteX6" fmla="*/ 32249 w 32434"/>
                <a:gd name="connsiteY6" fmla="*/ 10484 h 12763"/>
                <a:gd name="connsiteX7" fmla="*/ 27641 w 32434"/>
                <a:gd name="connsiteY7" fmla="*/ 12763 h 12763"/>
                <a:gd name="connsiteX8" fmla="*/ 23314 w 32434"/>
                <a:gd name="connsiteY8" fmla="*/ 11181 h 12763"/>
                <a:gd name="connsiteX9" fmla="*/ 10168 w 32434"/>
                <a:gd name="connsiteY9" fmla="*/ 12435 h 12763"/>
                <a:gd name="connsiteX10" fmla="*/ 1170 w 32434"/>
                <a:gd name="connsiteY10" fmla="*/ 5711 h 12763"/>
                <a:gd name="connsiteX11" fmla="*/ 0 w 32434"/>
                <a:gd name="connsiteY11" fmla="*/ 0 h 12763"/>
                <a:gd name="connsiteX12" fmla="*/ 3394 w 32434"/>
                <a:gd name="connsiteY12" fmla="*/ 3426 h 12763"/>
                <a:gd name="connsiteX0" fmla="*/ 3394 w 33518"/>
                <a:gd name="connsiteY0" fmla="*/ 3426 h 12763"/>
                <a:gd name="connsiteX1" fmla="*/ 6969 w 33518"/>
                <a:gd name="connsiteY1" fmla="*/ 1145 h 12763"/>
                <a:gd name="connsiteX2" fmla="*/ 10237 w 33518"/>
                <a:gd name="connsiteY2" fmla="*/ 8133 h 12763"/>
                <a:gd name="connsiteX3" fmla="*/ 24634 w 33518"/>
                <a:gd name="connsiteY3" fmla="*/ 4459 h 12763"/>
                <a:gd name="connsiteX4" fmla="*/ 28242 w 33518"/>
                <a:gd name="connsiteY4" fmla="*/ 8987 h 12763"/>
                <a:gd name="connsiteX5" fmla="*/ 33518 w 33518"/>
                <a:gd name="connsiteY5" fmla="*/ 352 h 12763"/>
                <a:gd name="connsiteX6" fmla="*/ 32249 w 33518"/>
                <a:gd name="connsiteY6" fmla="*/ 10484 h 12763"/>
                <a:gd name="connsiteX7" fmla="*/ 27641 w 33518"/>
                <a:gd name="connsiteY7" fmla="*/ 12763 h 12763"/>
                <a:gd name="connsiteX8" fmla="*/ 23314 w 33518"/>
                <a:gd name="connsiteY8" fmla="*/ 11181 h 12763"/>
                <a:gd name="connsiteX9" fmla="*/ 10168 w 33518"/>
                <a:gd name="connsiteY9" fmla="*/ 12435 h 12763"/>
                <a:gd name="connsiteX10" fmla="*/ 1170 w 33518"/>
                <a:gd name="connsiteY10" fmla="*/ 5711 h 12763"/>
                <a:gd name="connsiteX11" fmla="*/ 0 w 33518"/>
                <a:gd name="connsiteY11" fmla="*/ 0 h 12763"/>
                <a:gd name="connsiteX12" fmla="*/ 3394 w 33518"/>
                <a:gd name="connsiteY12" fmla="*/ 3426 h 1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18" h="12763">
                  <a:moveTo>
                    <a:pt x="3394" y="3426"/>
                  </a:moveTo>
                  <a:lnTo>
                    <a:pt x="6969" y="1145"/>
                  </a:lnTo>
                  <a:lnTo>
                    <a:pt x="10237" y="8133"/>
                  </a:lnTo>
                  <a:lnTo>
                    <a:pt x="24634" y="4459"/>
                  </a:lnTo>
                  <a:lnTo>
                    <a:pt x="28242" y="8987"/>
                  </a:lnTo>
                  <a:lnTo>
                    <a:pt x="33518" y="352"/>
                  </a:lnTo>
                  <a:cubicBezTo>
                    <a:pt x="33312" y="1956"/>
                    <a:pt x="32455" y="8880"/>
                    <a:pt x="32249" y="10484"/>
                  </a:cubicBezTo>
                  <a:lnTo>
                    <a:pt x="27641" y="12763"/>
                  </a:lnTo>
                  <a:lnTo>
                    <a:pt x="23314" y="11181"/>
                  </a:lnTo>
                  <a:lnTo>
                    <a:pt x="10168" y="12435"/>
                  </a:lnTo>
                  <a:lnTo>
                    <a:pt x="1170" y="5711"/>
                  </a:lnTo>
                  <a:lnTo>
                    <a:pt x="0" y="0"/>
                  </a:lnTo>
                  <a:lnTo>
                    <a:pt x="3394" y="3426"/>
                  </a:lnTo>
                  <a:close/>
                </a:path>
              </a:pathLst>
            </a:custGeom>
            <a:gradFill>
              <a:gsLst>
                <a:gs pos="0">
                  <a:srgbClr val="0070C0"/>
                </a:gs>
                <a:gs pos="100000">
                  <a:srgbClr val="1ECAD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 name="Graphic 307">
              <a:extLst>
                <a:ext uri="{FF2B5EF4-FFF2-40B4-BE49-F238E27FC236}">
                  <a16:creationId xmlns:a16="http://schemas.microsoft.com/office/drawing/2014/main" id="{22B9D554-736A-2848-84BB-1491DC39221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307463" y="2098311"/>
              <a:ext cx="1158952" cy="342123"/>
            </a:xfrm>
            <a:prstGeom prst="rect">
              <a:avLst/>
            </a:prstGeom>
          </p:spPr>
        </p:pic>
      </p:grpSp>
      <p:grpSp>
        <p:nvGrpSpPr>
          <p:cNvPr id="311" name="Group 310">
            <a:extLst>
              <a:ext uri="{FF2B5EF4-FFF2-40B4-BE49-F238E27FC236}">
                <a16:creationId xmlns:a16="http://schemas.microsoft.com/office/drawing/2014/main" id="{23835722-1582-7647-9961-B0B52E4426FA}"/>
              </a:ext>
            </a:extLst>
          </p:cNvPr>
          <p:cNvGrpSpPr/>
          <p:nvPr/>
        </p:nvGrpSpPr>
        <p:grpSpPr>
          <a:xfrm>
            <a:off x="4943999" y="4257472"/>
            <a:ext cx="996229" cy="861633"/>
            <a:chOff x="5360693" y="2661578"/>
            <a:chExt cx="2262100" cy="1956482"/>
          </a:xfrm>
        </p:grpSpPr>
        <p:sp>
          <p:nvSpPr>
            <p:cNvPr id="312" name="Hexagon 311">
              <a:extLst>
                <a:ext uri="{FF2B5EF4-FFF2-40B4-BE49-F238E27FC236}">
                  <a16:creationId xmlns:a16="http://schemas.microsoft.com/office/drawing/2014/main" id="{03741639-F189-6846-8C8F-8E3E7D419174}"/>
                </a:ext>
              </a:extLst>
            </p:cNvPr>
            <p:cNvSpPr/>
            <p:nvPr/>
          </p:nvSpPr>
          <p:spPr>
            <a:xfrm>
              <a:off x="5360693" y="2661578"/>
              <a:ext cx="2262100" cy="1956482"/>
            </a:xfrm>
            <a:prstGeom prst="hexagon">
              <a:avLst>
                <a:gd name="adj" fmla="val 27610"/>
                <a:gd name="vf" fmla="val 115470"/>
              </a:avLst>
            </a:prstGeom>
            <a:gradFill>
              <a:gsLst>
                <a:gs pos="0">
                  <a:schemeClr val="accent4">
                    <a:lumMod val="69000"/>
                    <a:lumOff val="31000"/>
                  </a:schemeClr>
                </a:gs>
                <a:gs pos="41000">
                  <a:schemeClr val="bg1"/>
                </a:gs>
                <a:gs pos="25000">
                  <a:schemeClr val="accent5">
                    <a:lumMod val="20000"/>
                    <a:lumOff val="80000"/>
                  </a:schemeClr>
                </a:gs>
                <a:gs pos="100000">
                  <a:schemeClr val="tx2"/>
                </a:gs>
                <a:gs pos="52000">
                  <a:schemeClr val="accent1">
                    <a:lumMod val="20000"/>
                    <a:lumOff val="80000"/>
                  </a:schemeClr>
                </a:gs>
              </a:gsLst>
              <a:lin ang="5400000" scaled="0"/>
            </a:gra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3" name="Graphic 312">
              <a:extLst>
                <a:ext uri="{FF2B5EF4-FFF2-40B4-BE49-F238E27FC236}">
                  <a16:creationId xmlns:a16="http://schemas.microsoft.com/office/drawing/2014/main" id="{D1A4AA60-4229-FB41-BEE4-18C2521B149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055757" y="2777278"/>
              <a:ext cx="407929" cy="542532"/>
            </a:xfrm>
            <a:prstGeom prst="rect">
              <a:avLst/>
            </a:prstGeom>
          </p:spPr>
        </p:pic>
        <p:pic>
          <p:nvPicPr>
            <p:cNvPr id="314" name="Graphic 313">
              <a:extLst>
                <a:ext uri="{FF2B5EF4-FFF2-40B4-BE49-F238E27FC236}">
                  <a16:creationId xmlns:a16="http://schemas.microsoft.com/office/drawing/2014/main" id="{41AD69E5-4DDC-6947-B29E-5AF6E2D2F73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465494" y="3413688"/>
              <a:ext cx="2035492" cy="149861"/>
            </a:xfrm>
            <a:prstGeom prst="rect">
              <a:avLst/>
            </a:prstGeom>
          </p:spPr>
        </p:pic>
        <p:pic>
          <p:nvPicPr>
            <p:cNvPr id="315" name="Graphic 314">
              <a:extLst>
                <a:ext uri="{FF2B5EF4-FFF2-40B4-BE49-F238E27FC236}">
                  <a16:creationId xmlns:a16="http://schemas.microsoft.com/office/drawing/2014/main" id="{C4204836-3F77-9649-A927-588CC175AE7D}"/>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flipH="1">
              <a:off x="6605876" y="2768321"/>
              <a:ext cx="343736" cy="384231"/>
            </a:xfrm>
            <a:prstGeom prst="rect">
              <a:avLst/>
            </a:prstGeom>
          </p:spPr>
        </p:pic>
        <p:pic>
          <p:nvPicPr>
            <p:cNvPr id="316" name="Graphic 315">
              <a:extLst>
                <a:ext uri="{FF2B5EF4-FFF2-40B4-BE49-F238E27FC236}">
                  <a16:creationId xmlns:a16="http://schemas.microsoft.com/office/drawing/2014/main" id="{85510B81-AD39-BD4E-887A-7E1514BEF60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478319" y="3443587"/>
              <a:ext cx="1961920" cy="70536"/>
            </a:xfrm>
            <a:prstGeom prst="rect">
              <a:avLst/>
            </a:prstGeom>
          </p:spPr>
        </p:pic>
        <p:pic>
          <p:nvPicPr>
            <p:cNvPr id="317" name="Graphic 316">
              <a:extLst>
                <a:ext uri="{FF2B5EF4-FFF2-40B4-BE49-F238E27FC236}">
                  <a16:creationId xmlns:a16="http://schemas.microsoft.com/office/drawing/2014/main" id="{1014421F-1A86-1940-AB1A-BB3FBA92BAC3}"/>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5821341" y="3969086"/>
              <a:ext cx="1267958" cy="490824"/>
            </a:xfrm>
            <a:prstGeom prst="rect">
              <a:avLst/>
            </a:prstGeom>
          </p:spPr>
        </p:pic>
        <p:grpSp>
          <p:nvGrpSpPr>
            <p:cNvPr id="318" name="Graphic 272">
              <a:extLst>
                <a:ext uri="{FF2B5EF4-FFF2-40B4-BE49-F238E27FC236}">
                  <a16:creationId xmlns:a16="http://schemas.microsoft.com/office/drawing/2014/main" id="{2E7AB80E-4715-1046-8315-6FEF8DB07EDB}"/>
                </a:ext>
              </a:extLst>
            </p:cNvPr>
            <p:cNvGrpSpPr/>
            <p:nvPr/>
          </p:nvGrpSpPr>
          <p:grpSpPr>
            <a:xfrm>
              <a:off x="5672316" y="3560961"/>
              <a:ext cx="1691743" cy="563798"/>
              <a:chOff x="5672316" y="3560961"/>
              <a:chExt cx="1691743" cy="563798"/>
            </a:xfrm>
          </p:grpSpPr>
          <p:sp>
            <p:nvSpPr>
              <p:cNvPr id="319" name="Freeform 318">
                <a:extLst>
                  <a:ext uri="{FF2B5EF4-FFF2-40B4-BE49-F238E27FC236}">
                    <a16:creationId xmlns:a16="http://schemas.microsoft.com/office/drawing/2014/main" id="{E2E60C00-068D-9046-A7FF-89F555E78361}"/>
                  </a:ext>
                </a:extLst>
              </p:cNvPr>
              <p:cNvSpPr/>
              <p:nvPr/>
            </p:nvSpPr>
            <p:spPr>
              <a:xfrm>
                <a:off x="6426593" y="3860730"/>
                <a:ext cx="1737" cy="845"/>
              </a:xfrm>
              <a:custGeom>
                <a:avLst/>
                <a:gdLst>
                  <a:gd name="connsiteX0" fmla="*/ 1738 w 1737"/>
                  <a:gd name="connsiteY0" fmla="*/ 845 h 845"/>
                  <a:gd name="connsiteX1" fmla="*/ 0 w 1737"/>
                  <a:gd name="connsiteY1" fmla="*/ 0 h 845"/>
                </a:gdLst>
                <a:ahLst/>
                <a:cxnLst>
                  <a:cxn ang="0">
                    <a:pos x="connsiteX0" y="connsiteY0"/>
                  </a:cxn>
                  <a:cxn ang="0">
                    <a:pos x="connsiteX1" y="connsiteY1"/>
                  </a:cxn>
                </a:cxnLst>
                <a:rect l="l" t="t" r="r" b="b"/>
                <a:pathLst>
                  <a:path w="1737" h="845">
                    <a:moveTo>
                      <a:pt x="1738" y="845"/>
                    </a:moveTo>
                    <a:lnTo>
                      <a:pt x="0" y="0"/>
                    </a:lnTo>
                  </a:path>
                </a:pathLst>
              </a:custGeom>
              <a:solidFill>
                <a:srgbClr val="21376C"/>
              </a:solidFill>
              <a:ln w="214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7BADB185-C822-5C4A-8D38-4FD0FE4356AE}"/>
                  </a:ext>
                </a:extLst>
              </p:cNvPr>
              <p:cNvSpPr/>
              <p:nvPr/>
            </p:nvSpPr>
            <p:spPr>
              <a:xfrm>
                <a:off x="6392679" y="3884310"/>
                <a:ext cx="351491" cy="128611"/>
              </a:xfrm>
              <a:custGeom>
                <a:avLst/>
                <a:gdLst>
                  <a:gd name="connsiteX0" fmla="*/ 351492 w 351491"/>
                  <a:gd name="connsiteY0" fmla="*/ 0 h 128611"/>
                  <a:gd name="connsiteX1" fmla="*/ 318611 w 351491"/>
                  <a:gd name="connsiteY1" fmla="*/ 23016 h 128611"/>
                  <a:gd name="connsiteX2" fmla="*/ 313914 w 351491"/>
                  <a:gd name="connsiteY2" fmla="*/ 36356 h 128611"/>
                  <a:gd name="connsiteX3" fmla="*/ 286999 w 351491"/>
                  <a:gd name="connsiteY3" fmla="*/ 38564 h 128611"/>
                  <a:gd name="connsiteX4" fmla="*/ 269431 w 351491"/>
                  <a:gd name="connsiteY4" fmla="*/ 55333 h 128611"/>
                  <a:gd name="connsiteX5" fmla="*/ 255669 w 351491"/>
                  <a:gd name="connsiteY5" fmla="*/ 58245 h 128611"/>
                  <a:gd name="connsiteX6" fmla="*/ 242047 w 351491"/>
                  <a:gd name="connsiteY6" fmla="*/ 71210 h 128611"/>
                  <a:gd name="connsiteX7" fmla="*/ 213629 w 351491"/>
                  <a:gd name="connsiteY7" fmla="*/ 82107 h 128611"/>
                  <a:gd name="connsiteX8" fmla="*/ 197141 w 351491"/>
                  <a:gd name="connsiteY8" fmla="*/ 100332 h 128611"/>
                  <a:gd name="connsiteX9" fmla="*/ 173045 w 351491"/>
                  <a:gd name="connsiteY9" fmla="*/ 92112 h 128611"/>
                  <a:gd name="connsiteX10" fmla="*/ 159329 w 351491"/>
                  <a:gd name="connsiteY10" fmla="*/ 102352 h 128611"/>
                  <a:gd name="connsiteX11" fmla="*/ 139789 w 351491"/>
                  <a:gd name="connsiteY11" fmla="*/ 107049 h 128611"/>
                  <a:gd name="connsiteX12" fmla="*/ 127482 w 351491"/>
                  <a:gd name="connsiteY12" fmla="*/ 114706 h 128611"/>
                  <a:gd name="connsiteX13" fmla="*/ 107754 w 351491"/>
                  <a:gd name="connsiteY13" fmla="*/ 122879 h 128611"/>
                  <a:gd name="connsiteX14" fmla="*/ 81215 w 351491"/>
                  <a:gd name="connsiteY14" fmla="*/ 128468 h 128611"/>
                  <a:gd name="connsiteX15" fmla="*/ 62426 w 351491"/>
                  <a:gd name="connsiteY15" fmla="*/ 124194 h 128611"/>
                  <a:gd name="connsiteX16" fmla="*/ 53877 w 351491"/>
                  <a:gd name="connsiteY16" fmla="*/ 126073 h 128611"/>
                  <a:gd name="connsiteX17" fmla="*/ 43825 w 351491"/>
                  <a:gd name="connsiteY17" fmla="*/ 120765 h 128611"/>
                  <a:gd name="connsiteX18" fmla="*/ 30015 w 351491"/>
                  <a:gd name="connsiteY18" fmla="*/ 118182 h 128611"/>
                  <a:gd name="connsiteX19" fmla="*/ 0 w 351491"/>
                  <a:gd name="connsiteY19" fmla="*/ 91689 h 128611"/>
                  <a:gd name="connsiteX20" fmla="*/ 48240 w 351491"/>
                  <a:gd name="connsiteY20" fmla="*/ 69378 h 128611"/>
                  <a:gd name="connsiteX21" fmla="*/ 81121 w 351491"/>
                  <a:gd name="connsiteY21" fmla="*/ 53313 h 128611"/>
                  <a:gd name="connsiteX22" fmla="*/ 140024 w 351491"/>
                  <a:gd name="connsiteY22" fmla="*/ 22594 h 128611"/>
                  <a:gd name="connsiteX23" fmla="*/ 166657 w 351491"/>
                  <a:gd name="connsiteY23" fmla="*/ 1174 h 12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1491" h="128611">
                    <a:moveTo>
                      <a:pt x="351492" y="0"/>
                    </a:moveTo>
                    <a:cubicBezTo>
                      <a:pt x="345949" y="1033"/>
                      <a:pt x="321946" y="18413"/>
                      <a:pt x="318611" y="23016"/>
                    </a:cubicBezTo>
                    <a:cubicBezTo>
                      <a:pt x="316040" y="27042"/>
                      <a:pt x="314433" y="31608"/>
                      <a:pt x="313914" y="36356"/>
                    </a:cubicBezTo>
                    <a:cubicBezTo>
                      <a:pt x="305976" y="38987"/>
                      <a:pt x="294796" y="35370"/>
                      <a:pt x="286999" y="38564"/>
                    </a:cubicBezTo>
                    <a:cubicBezTo>
                      <a:pt x="277604" y="42416"/>
                      <a:pt x="276665" y="49931"/>
                      <a:pt x="269431" y="55333"/>
                    </a:cubicBezTo>
                    <a:lnTo>
                      <a:pt x="255669" y="58245"/>
                    </a:lnTo>
                    <a:lnTo>
                      <a:pt x="242047" y="71210"/>
                    </a:lnTo>
                    <a:lnTo>
                      <a:pt x="213629" y="82107"/>
                    </a:lnTo>
                    <a:cubicBezTo>
                      <a:pt x="205690" y="85771"/>
                      <a:pt x="205221" y="96527"/>
                      <a:pt x="197141" y="100332"/>
                    </a:cubicBezTo>
                    <a:cubicBezTo>
                      <a:pt x="191082" y="102258"/>
                      <a:pt x="181829" y="91924"/>
                      <a:pt x="173045" y="92112"/>
                    </a:cubicBezTo>
                    <a:cubicBezTo>
                      <a:pt x="166281" y="92112"/>
                      <a:pt x="164496" y="100097"/>
                      <a:pt x="159329" y="102352"/>
                    </a:cubicBezTo>
                    <a:lnTo>
                      <a:pt x="139789" y="107049"/>
                    </a:lnTo>
                    <a:lnTo>
                      <a:pt x="127482" y="114706"/>
                    </a:lnTo>
                    <a:cubicBezTo>
                      <a:pt x="120295" y="117242"/>
                      <a:pt x="110854" y="114987"/>
                      <a:pt x="107754" y="122879"/>
                    </a:cubicBezTo>
                    <a:cubicBezTo>
                      <a:pt x="101319" y="124006"/>
                      <a:pt x="84737" y="122456"/>
                      <a:pt x="81215" y="128468"/>
                    </a:cubicBezTo>
                    <a:cubicBezTo>
                      <a:pt x="75202" y="129549"/>
                      <a:pt x="69800" y="124147"/>
                      <a:pt x="62426" y="124194"/>
                    </a:cubicBezTo>
                    <a:lnTo>
                      <a:pt x="53877" y="126073"/>
                    </a:lnTo>
                    <a:lnTo>
                      <a:pt x="43825" y="120765"/>
                    </a:lnTo>
                    <a:lnTo>
                      <a:pt x="30015" y="118182"/>
                    </a:lnTo>
                    <a:cubicBezTo>
                      <a:pt x="18084" y="112357"/>
                      <a:pt x="3899" y="103620"/>
                      <a:pt x="0" y="91689"/>
                    </a:cubicBezTo>
                    <a:cubicBezTo>
                      <a:pt x="2490" y="78208"/>
                      <a:pt x="36591" y="74075"/>
                      <a:pt x="48240" y="69378"/>
                    </a:cubicBezTo>
                    <a:lnTo>
                      <a:pt x="81121" y="53313"/>
                    </a:lnTo>
                    <a:cubicBezTo>
                      <a:pt x="102352" y="44436"/>
                      <a:pt x="122362" y="36074"/>
                      <a:pt x="140024" y="22594"/>
                    </a:cubicBezTo>
                    <a:cubicBezTo>
                      <a:pt x="148385" y="16205"/>
                      <a:pt x="178353" y="4415"/>
                      <a:pt x="166657" y="1174"/>
                    </a:cubicBezTo>
                  </a:path>
                </a:pathLst>
              </a:custGeom>
              <a:solidFill>
                <a:srgbClr val="0E4A7F"/>
              </a:solidFill>
              <a:ln w="214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40103A7C-9D65-964F-B0DA-A5668903E3C0}"/>
                  </a:ext>
                </a:extLst>
              </p:cNvPr>
              <p:cNvSpPr/>
              <p:nvPr/>
            </p:nvSpPr>
            <p:spPr>
              <a:xfrm>
                <a:off x="6426593" y="3860730"/>
                <a:ext cx="1737" cy="845"/>
              </a:xfrm>
              <a:custGeom>
                <a:avLst/>
                <a:gdLst>
                  <a:gd name="connsiteX0" fmla="*/ 1738 w 1737"/>
                  <a:gd name="connsiteY0" fmla="*/ 845 h 845"/>
                  <a:gd name="connsiteX1" fmla="*/ 0 w 1737"/>
                  <a:gd name="connsiteY1" fmla="*/ 0 h 845"/>
                </a:gdLst>
                <a:ahLst/>
                <a:cxnLst>
                  <a:cxn ang="0">
                    <a:pos x="connsiteX0" y="connsiteY0"/>
                  </a:cxn>
                  <a:cxn ang="0">
                    <a:pos x="connsiteX1" y="connsiteY1"/>
                  </a:cxn>
                </a:cxnLst>
                <a:rect l="l" t="t" r="r" b="b"/>
                <a:pathLst>
                  <a:path w="1737" h="845">
                    <a:moveTo>
                      <a:pt x="1738" y="845"/>
                    </a:moveTo>
                    <a:lnTo>
                      <a:pt x="0" y="0"/>
                    </a:lnTo>
                  </a:path>
                </a:pathLst>
              </a:custGeom>
              <a:solidFill>
                <a:srgbClr val="21376C"/>
              </a:solidFill>
              <a:ln w="214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CAD1FF2F-F100-3140-A5BF-3C19A266079E}"/>
                  </a:ext>
                </a:extLst>
              </p:cNvPr>
              <p:cNvSpPr/>
              <p:nvPr/>
            </p:nvSpPr>
            <p:spPr>
              <a:xfrm>
                <a:off x="5672316" y="3560961"/>
                <a:ext cx="1691743" cy="563798"/>
              </a:xfrm>
              <a:custGeom>
                <a:avLst/>
                <a:gdLst>
                  <a:gd name="connsiteX0" fmla="*/ 1673753 w 1691743"/>
                  <a:gd name="connsiteY0" fmla="*/ 201692 h 563798"/>
                  <a:gd name="connsiteX1" fmla="*/ 1674928 w 1691743"/>
                  <a:gd name="connsiteY1" fmla="*/ 198591 h 563798"/>
                  <a:gd name="connsiteX2" fmla="*/ 1647778 w 1691743"/>
                  <a:gd name="connsiteY2" fmla="*/ 178487 h 563798"/>
                  <a:gd name="connsiteX3" fmla="*/ 1623258 w 1691743"/>
                  <a:gd name="connsiteY3" fmla="*/ 171723 h 563798"/>
                  <a:gd name="connsiteX4" fmla="*/ 1597753 w 1691743"/>
                  <a:gd name="connsiteY4" fmla="*/ 162752 h 563798"/>
                  <a:gd name="connsiteX5" fmla="*/ 1593055 w 1691743"/>
                  <a:gd name="connsiteY5" fmla="*/ 158336 h 563798"/>
                  <a:gd name="connsiteX6" fmla="*/ 1577320 w 1691743"/>
                  <a:gd name="connsiteY6" fmla="*/ 155612 h 563798"/>
                  <a:gd name="connsiteX7" fmla="*/ 1569616 w 1691743"/>
                  <a:gd name="connsiteY7" fmla="*/ 150539 h 563798"/>
                  <a:gd name="connsiteX8" fmla="*/ 1541433 w 1691743"/>
                  <a:gd name="connsiteY8" fmla="*/ 143071 h 563798"/>
                  <a:gd name="connsiteX9" fmla="*/ 1538944 w 1691743"/>
                  <a:gd name="connsiteY9" fmla="*/ 139829 h 563798"/>
                  <a:gd name="connsiteX10" fmla="*/ 1527905 w 1691743"/>
                  <a:gd name="connsiteY10" fmla="*/ 138843 h 563798"/>
                  <a:gd name="connsiteX11" fmla="*/ 1515505 w 1691743"/>
                  <a:gd name="connsiteY11" fmla="*/ 132549 h 563798"/>
                  <a:gd name="connsiteX12" fmla="*/ 1506110 w 1691743"/>
                  <a:gd name="connsiteY12" fmla="*/ 131656 h 563798"/>
                  <a:gd name="connsiteX13" fmla="*/ 1472290 w 1691743"/>
                  <a:gd name="connsiteY13" fmla="*/ 120242 h 563798"/>
                  <a:gd name="connsiteX14" fmla="*/ 1394364 w 1691743"/>
                  <a:gd name="connsiteY14" fmla="*/ 90227 h 563798"/>
                  <a:gd name="connsiteX15" fmla="*/ 1352888 w 1691743"/>
                  <a:gd name="connsiteY15" fmla="*/ 85906 h 563798"/>
                  <a:gd name="connsiteX16" fmla="*/ 1284356 w 1691743"/>
                  <a:gd name="connsiteY16" fmla="*/ 71532 h 563798"/>
                  <a:gd name="connsiteX17" fmla="*/ 1093085 w 1691743"/>
                  <a:gd name="connsiteY17" fmla="*/ 28177 h 563798"/>
                  <a:gd name="connsiteX18" fmla="*/ 1006751 w 1691743"/>
                  <a:gd name="connsiteY18" fmla="*/ 15776 h 563798"/>
                  <a:gd name="connsiteX19" fmla="*/ 958886 w 1691743"/>
                  <a:gd name="connsiteY19" fmla="*/ 11455 h 563798"/>
                  <a:gd name="connsiteX20" fmla="*/ 929811 w 1691743"/>
                  <a:gd name="connsiteY20" fmla="*/ 10281 h 563798"/>
                  <a:gd name="connsiteX21" fmla="*/ 887536 w 1691743"/>
                  <a:gd name="connsiteY21" fmla="*/ 8590 h 563798"/>
                  <a:gd name="connsiteX22" fmla="*/ 839061 w 1691743"/>
                  <a:gd name="connsiteY22" fmla="*/ 7321 h 563798"/>
                  <a:gd name="connsiteX23" fmla="*/ 761839 w 1691743"/>
                  <a:gd name="connsiteY23" fmla="*/ 10422 h 563798"/>
                  <a:gd name="connsiteX24" fmla="*/ 694011 w 1691743"/>
                  <a:gd name="connsiteY24" fmla="*/ 6617 h 563798"/>
                  <a:gd name="connsiteX25" fmla="*/ 644691 w 1691743"/>
                  <a:gd name="connsiteY25" fmla="*/ 417 h 563798"/>
                  <a:gd name="connsiteX26" fmla="*/ 616508 w 1691743"/>
                  <a:gd name="connsiteY26" fmla="*/ 1920 h 563798"/>
                  <a:gd name="connsiteX27" fmla="*/ 585600 w 1691743"/>
                  <a:gd name="connsiteY27" fmla="*/ 10140 h 563798"/>
                  <a:gd name="connsiteX28" fmla="*/ 550183 w 1691743"/>
                  <a:gd name="connsiteY28" fmla="*/ 11878 h 563798"/>
                  <a:gd name="connsiteX29" fmla="*/ 553941 w 1691743"/>
                  <a:gd name="connsiteY29" fmla="*/ 36303 h 563798"/>
                  <a:gd name="connsiteX30" fmla="*/ 442147 w 1691743"/>
                  <a:gd name="connsiteY30" fmla="*/ 100890 h 563798"/>
                  <a:gd name="connsiteX31" fmla="*/ 432048 w 1691743"/>
                  <a:gd name="connsiteY31" fmla="*/ 102628 h 563798"/>
                  <a:gd name="connsiteX32" fmla="*/ 426741 w 1691743"/>
                  <a:gd name="connsiteY32" fmla="*/ 107654 h 563798"/>
                  <a:gd name="connsiteX33" fmla="*/ 387613 w 1691743"/>
                  <a:gd name="connsiteY33" fmla="*/ 123483 h 563798"/>
                  <a:gd name="connsiteX34" fmla="*/ 370797 w 1691743"/>
                  <a:gd name="connsiteY34" fmla="*/ 134428 h 563798"/>
                  <a:gd name="connsiteX35" fmla="*/ 247073 w 1691743"/>
                  <a:gd name="connsiteY35" fmla="*/ 220199 h 563798"/>
                  <a:gd name="connsiteX36" fmla="*/ 197564 w 1691743"/>
                  <a:gd name="connsiteY36" fmla="*/ 283611 h 563798"/>
                  <a:gd name="connsiteX37" fmla="*/ 40725 w 1691743"/>
                  <a:gd name="connsiteY37" fmla="*/ 286711 h 563798"/>
                  <a:gd name="connsiteX38" fmla="*/ 93615 w 1691743"/>
                  <a:gd name="connsiteY38" fmla="*/ 310526 h 563798"/>
                  <a:gd name="connsiteX39" fmla="*/ 96246 w 1691743"/>
                  <a:gd name="connsiteY39" fmla="*/ 310526 h 563798"/>
                  <a:gd name="connsiteX40" fmla="*/ 96246 w 1691743"/>
                  <a:gd name="connsiteY40" fmla="*/ 313720 h 563798"/>
                  <a:gd name="connsiteX41" fmla="*/ 103902 w 1691743"/>
                  <a:gd name="connsiteY41" fmla="*/ 319826 h 563798"/>
                  <a:gd name="connsiteX42" fmla="*/ 102211 w 1691743"/>
                  <a:gd name="connsiteY42" fmla="*/ 322926 h 563798"/>
                  <a:gd name="connsiteX43" fmla="*/ 119873 w 1691743"/>
                  <a:gd name="connsiteY43" fmla="*/ 329408 h 563798"/>
                  <a:gd name="connsiteX44" fmla="*/ 118792 w 1691743"/>
                  <a:gd name="connsiteY44" fmla="*/ 329925 h 563798"/>
                  <a:gd name="connsiteX45" fmla="*/ 100003 w 1691743"/>
                  <a:gd name="connsiteY45" fmla="*/ 341809 h 563798"/>
                  <a:gd name="connsiteX46" fmla="*/ 89012 w 1691743"/>
                  <a:gd name="connsiteY46" fmla="*/ 358625 h 563798"/>
                  <a:gd name="connsiteX47" fmla="*/ 89012 w 1691743"/>
                  <a:gd name="connsiteY47" fmla="*/ 358625 h 563798"/>
                  <a:gd name="connsiteX48" fmla="*/ 76283 w 1691743"/>
                  <a:gd name="connsiteY48" fmla="*/ 382487 h 563798"/>
                  <a:gd name="connsiteX49" fmla="*/ 70881 w 1691743"/>
                  <a:gd name="connsiteY49" fmla="*/ 394840 h 563798"/>
                  <a:gd name="connsiteX50" fmla="*/ 68391 w 1691743"/>
                  <a:gd name="connsiteY50" fmla="*/ 401135 h 563798"/>
                  <a:gd name="connsiteX51" fmla="*/ 66747 w 1691743"/>
                  <a:gd name="connsiteY51" fmla="*/ 406818 h 563798"/>
                  <a:gd name="connsiteX52" fmla="*/ 70082 w 1691743"/>
                  <a:gd name="connsiteY52" fmla="*/ 409637 h 563798"/>
                  <a:gd name="connsiteX53" fmla="*/ 70411 w 1691743"/>
                  <a:gd name="connsiteY53" fmla="*/ 410106 h 563798"/>
                  <a:gd name="connsiteX54" fmla="*/ 70129 w 1691743"/>
                  <a:gd name="connsiteY54" fmla="*/ 410623 h 563798"/>
                  <a:gd name="connsiteX55" fmla="*/ 64774 w 1691743"/>
                  <a:gd name="connsiteY55" fmla="*/ 414240 h 563798"/>
                  <a:gd name="connsiteX56" fmla="*/ 65244 w 1691743"/>
                  <a:gd name="connsiteY56" fmla="*/ 415367 h 563798"/>
                  <a:gd name="connsiteX57" fmla="*/ 65573 w 1691743"/>
                  <a:gd name="connsiteY57" fmla="*/ 419501 h 563798"/>
                  <a:gd name="connsiteX58" fmla="*/ 62989 w 1691743"/>
                  <a:gd name="connsiteY58" fmla="*/ 421943 h 563798"/>
                  <a:gd name="connsiteX59" fmla="*/ 61815 w 1691743"/>
                  <a:gd name="connsiteY59" fmla="*/ 423540 h 563798"/>
                  <a:gd name="connsiteX60" fmla="*/ 63365 w 1691743"/>
                  <a:gd name="connsiteY60" fmla="*/ 426969 h 563798"/>
                  <a:gd name="connsiteX61" fmla="*/ 63694 w 1691743"/>
                  <a:gd name="connsiteY61" fmla="*/ 430023 h 563798"/>
                  <a:gd name="connsiteX62" fmla="*/ 59607 w 1691743"/>
                  <a:gd name="connsiteY62" fmla="*/ 431995 h 563798"/>
                  <a:gd name="connsiteX63" fmla="*/ 58574 w 1691743"/>
                  <a:gd name="connsiteY63" fmla="*/ 437726 h 563798"/>
                  <a:gd name="connsiteX64" fmla="*/ 57071 w 1691743"/>
                  <a:gd name="connsiteY64" fmla="*/ 444020 h 563798"/>
                  <a:gd name="connsiteX65" fmla="*/ 57071 w 1691743"/>
                  <a:gd name="connsiteY65" fmla="*/ 444537 h 563798"/>
                  <a:gd name="connsiteX66" fmla="*/ 58010 w 1691743"/>
                  <a:gd name="connsiteY66" fmla="*/ 445523 h 563798"/>
                  <a:gd name="connsiteX67" fmla="*/ 59373 w 1691743"/>
                  <a:gd name="connsiteY67" fmla="*/ 447590 h 563798"/>
                  <a:gd name="connsiteX68" fmla="*/ 53595 w 1691743"/>
                  <a:gd name="connsiteY68" fmla="*/ 452287 h 563798"/>
                  <a:gd name="connsiteX69" fmla="*/ 53595 w 1691743"/>
                  <a:gd name="connsiteY69" fmla="*/ 453509 h 563798"/>
                  <a:gd name="connsiteX70" fmla="*/ 53031 w 1691743"/>
                  <a:gd name="connsiteY70" fmla="*/ 458206 h 563798"/>
                  <a:gd name="connsiteX71" fmla="*/ 49462 w 1691743"/>
                  <a:gd name="connsiteY71" fmla="*/ 464547 h 563798"/>
                  <a:gd name="connsiteX72" fmla="*/ 49931 w 1691743"/>
                  <a:gd name="connsiteY72" fmla="*/ 469244 h 563798"/>
                  <a:gd name="connsiteX73" fmla="*/ 49931 w 1691743"/>
                  <a:gd name="connsiteY73" fmla="*/ 470794 h 563798"/>
                  <a:gd name="connsiteX74" fmla="*/ 49180 w 1691743"/>
                  <a:gd name="connsiteY74" fmla="*/ 471640 h 563798"/>
                  <a:gd name="connsiteX75" fmla="*/ 43825 w 1691743"/>
                  <a:gd name="connsiteY75" fmla="*/ 475773 h 563798"/>
                  <a:gd name="connsiteX76" fmla="*/ 43120 w 1691743"/>
                  <a:gd name="connsiteY76" fmla="*/ 476572 h 563798"/>
                  <a:gd name="connsiteX77" fmla="*/ 43120 w 1691743"/>
                  <a:gd name="connsiteY77" fmla="*/ 477558 h 563798"/>
                  <a:gd name="connsiteX78" fmla="*/ 44342 w 1691743"/>
                  <a:gd name="connsiteY78" fmla="*/ 481551 h 563798"/>
                  <a:gd name="connsiteX79" fmla="*/ 43966 w 1691743"/>
                  <a:gd name="connsiteY79" fmla="*/ 482255 h 563798"/>
                  <a:gd name="connsiteX80" fmla="*/ 29874 w 1691743"/>
                  <a:gd name="connsiteY80" fmla="*/ 493810 h 563798"/>
                  <a:gd name="connsiteX81" fmla="*/ 16534 w 1691743"/>
                  <a:gd name="connsiteY81" fmla="*/ 501232 h 563798"/>
                  <a:gd name="connsiteX82" fmla="*/ 0 w 1691743"/>
                  <a:gd name="connsiteY82" fmla="*/ 506587 h 563798"/>
                  <a:gd name="connsiteX83" fmla="*/ 91454 w 1691743"/>
                  <a:gd name="connsiteY83" fmla="*/ 500527 h 563798"/>
                  <a:gd name="connsiteX84" fmla="*/ 225231 w 1691743"/>
                  <a:gd name="connsiteY84" fmla="*/ 389157 h 563798"/>
                  <a:gd name="connsiteX85" fmla="*/ 261775 w 1691743"/>
                  <a:gd name="connsiteY85" fmla="*/ 333119 h 563798"/>
                  <a:gd name="connsiteX86" fmla="*/ 399027 w 1691743"/>
                  <a:gd name="connsiteY86" fmla="*/ 317008 h 563798"/>
                  <a:gd name="connsiteX87" fmla="*/ 448489 w 1691743"/>
                  <a:gd name="connsiteY87" fmla="*/ 314706 h 563798"/>
                  <a:gd name="connsiteX88" fmla="*/ 511666 w 1691743"/>
                  <a:gd name="connsiteY88" fmla="*/ 304607 h 563798"/>
                  <a:gd name="connsiteX89" fmla="*/ 561268 w 1691743"/>
                  <a:gd name="connsiteY89" fmla="*/ 317149 h 563798"/>
                  <a:gd name="connsiteX90" fmla="*/ 565966 w 1691743"/>
                  <a:gd name="connsiteY90" fmla="*/ 321564 h 563798"/>
                  <a:gd name="connsiteX91" fmla="*/ 568220 w 1691743"/>
                  <a:gd name="connsiteY91" fmla="*/ 319028 h 563798"/>
                  <a:gd name="connsiteX92" fmla="*/ 596403 w 1691743"/>
                  <a:gd name="connsiteY92" fmla="*/ 324382 h 563798"/>
                  <a:gd name="connsiteX93" fmla="*/ 636659 w 1691743"/>
                  <a:gd name="connsiteY93" fmla="*/ 320719 h 563798"/>
                  <a:gd name="connsiteX94" fmla="*/ 719141 w 1691743"/>
                  <a:gd name="connsiteY94" fmla="*/ 340259 h 563798"/>
                  <a:gd name="connsiteX95" fmla="*/ 764141 w 1691743"/>
                  <a:gd name="connsiteY95" fmla="*/ 347962 h 563798"/>
                  <a:gd name="connsiteX96" fmla="*/ 851978 w 1691743"/>
                  <a:gd name="connsiteY96" fmla="*/ 357357 h 563798"/>
                  <a:gd name="connsiteX97" fmla="*/ 991532 w 1691743"/>
                  <a:gd name="connsiteY97" fmla="*/ 376662 h 563798"/>
                  <a:gd name="connsiteX98" fmla="*/ 963819 w 1691743"/>
                  <a:gd name="connsiteY98" fmla="*/ 410388 h 563798"/>
                  <a:gd name="connsiteX99" fmla="*/ 899937 w 1691743"/>
                  <a:gd name="connsiteY99" fmla="*/ 463185 h 563798"/>
                  <a:gd name="connsiteX100" fmla="*/ 864003 w 1691743"/>
                  <a:gd name="connsiteY100" fmla="*/ 491368 h 563798"/>
                  <a:gd name="connsiteX101" fmla="*/ 811253 w 1691743"/>
                  <a:gd name="connsiteY101" fmla="*/ 530918 h 563798"/>
                  <a:gd name="connsiteX102" fmla="*/ 850193 w 1691743"/>
                  <a:gd name="connsiteY102" fmla="*/ 559102 h 563798"/>
                  <a:gd name="connsiteX103" fmla="*/ 866539 w 1691743"/>
                  <a:gd name="connsiteY103" fmla="*/ 559102 h 563798"/>
                  <a:gd name="connsiteX104" fmla="*/ 879034 w 1691743"/>
                  <a:gd name="connsiteY104" fmla="*/ 563799 h 563798"/>
                  <a:gd name="connsiteX105" fmla="*/ 888710 w 1691743"/>
                  <a:gd name="connsiteY105" fmla="*/ 559430 h 563798"/>
                  <a:gd name="connsiteX106" fmla="*/ 911304 w 1691743"/>
                  <a:gd name="connsiteY106" fmla="*/ 560887 h 563798"/>
                  <a:gd name="connsiteX107" fmla="*/ 941413 w 1691743"/>
                  <a:gd name="connsiteY107" fmla="*/ 547828 h 563798"/>
                  <a:gd name="connsiteX108" fmla="*/ 963114 w 1691743"/>
                  <a:gd name="connsiteY108" fmla="*/ 532891 h 563798"/>
                  <a:gd name="connsiteX109" fmla="*/ 976266 w 1691743"/>
                  <a:gd name="connsiteY109" fmla="*/ 520209 h 563798"/>
                  <a:gd name="connsiteX110" fmla="*/ 998296 w 1691743"/>
                  <a:gd name="connsiteY110" fmla="*/ 510016 h 563798"/>
                  <a:gd name="connsiteX111" fmla="*/ 1012669 w 1691743"/>
                  <a:gd name="connsiteY111" fmla="*/ 493717 h 563798"/>
                  <a:gd name="connsiteX112" fmla="*/ 1041980 w 1691743"/>
                  <a:gd name="connsiteY112" fmla="*/ 499118 h 563798"/>
                  <a:gd name="connsiteX113" fmla="*/ 1058420 w 1691743"/>
                  <a:gd name="connsiteY113" fmla="*/ 471828 h 563798"/>
                  <a:gd name="connsiteX114" fmla="*/ 1089516 w 1691743"/>
                  <a:gd name="connsiteY114" fmla="*/ 451442 h 563798"/>
                  <a:gd name="connsiteX115" fmla="*/ 1103607 w 1691743"/>
                  <a:gd name="connsiteY115" fmla="*/ 431432 h 563798"/>
                  <a:gd name="connsiteX116" fmla="*/ 1119202 w 1691743"/>
                  <a:gd name="connsiteY116" fmla="*/ 424668 h 563798"/>
                  <a:gd name="connsiteX117" fmla="*/ 1137098 w 1691743"/>
                  <a:gd name="connsiteY117" fmla="*/ 399021 h 563798"/>
                  <a:gd name="connsiteX118" fmla="*/ 1168053 w 1691743"/>
                  <a:gd name="connsiteY118" fmla="*/ 390237 h 563798"/>
                  <a:gd name="connsiteX119" fmla="*/ 1171435 w 1691743"/>
                  <a:gd name="connsiteY119" fmla="*/ 371918 h 563798"/>
                  <a:gd name="connsiteX120" fmla="*/ 1206147 w 1691743"/>
                  <a:gd name="connsiteY120" fmla="*/ 334810 h 563798"/>
                  <a:gd name="connsiteX121" fmla="*/ 1285295 w 1691743"/>
                  <a:gd name="connsiteY121" fmla="*/ 321094 h 563798"/>
                  <a:gd name="connsiteX122" fmla="*/ 1449133 w 1691743"/>
                  <a:gd name="connsiteY122" fmla="*/ 277129 h 563798"/>
                  <a:gd name="connsiteX123" fmla="*/ 1536736 w 1691743"/>
                  <a:gd name="connsiteY123" fmla="*/ 263789 h 563798"/>
                  <a:gd name="connsiteX124" fmla="*/ 1578024 w 1691743"/>
                  <a:gd name="connsiteY124" fmla="*/ 261158 h 563798"/>
                  <a:gd name="connsiteX125" fmla="*/ 1604282 w 1691743"/>
                  <a:gd name="connsiteY125" fmla="*/ 263272 h 563798"/>
                  <a:gd name="connsiteX126" fmla="*/ 1605785 w 1691743"/>
                  <a:gd name="connsiteY126" fmla="*/ 265949 h 563798"/>
                  <a:gd name="connsiteX127" fmla="*/ 1616354 w 1691743"/>
                  <a:gd name="connsiteY127" fmla="*/ 265949 h 563798"/>
                  <a:gd name="connsiteX128" fmla="*/ 1617199 w 1691743"/>
                  <a:gd name="connsiteY128" fmla="*/ 270177 h 563798"/>
                  <a:gd name="connsiteX129" fmla="*/ 1658863 w 1691743"/>
                  <a:gd name="connsiteY129" fmla="*/ 271351 h 563798"/>
                  <a:gd name="connsiteX130" fmla="*/ 1672955 w 1691743"/>
                  <a:gd name="connsiteY130" fmla="*/ 260829 h 563798"/>
                  <a:gd name="connsiteX131" fmla="*/ 1691744 w 1691743"/>
                  <a:gd name="connsiteY131" fmla="*/ 223628 h 563798"/>
                  <a:gd name="connsiteX132" fmla="*/ 1673753 w 1691743"/>
                  <a:gd name="connsiteY132" fmla="*/ 201692 h 5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691743" h="563798">
                    <a:moveTo>
                      <a:pt x="1673753" y="201692"/>
                    </a:moveTo>
                    <a:cubicBezTo>
                      <a:pt x="1674740" y="200188"/>
                      <a:pt x="1675209" y="200329"/>
                      <a:pt x="1674928" y="198591"/>
                    </a:cubicBezTo>
                    <a:cubicBezTo>
                      <a:pt x="1672156" y="191968"/>
                      <a:pt x="1654965" y="180648"/>
                      <a:pt x="1647778" y="178487"/>
                    </a:cubicBezTo>
                    <a:cubicBezTo>
                      <a:pt x="1638665" y="175763"/>
                      <a:pt x="1630116" y="176562"/>
                      <a:pt x="1623258" y="171723"/>
                    </a:cubicBezTo>
                    <a:cubicBezTo>
                      <a:pt x="1616401" y="166885"/>
                      <a:pt x="1606114" y="167355"/>
                      <a:pt x="1597753" y="162752"/>
                    </a:cubicBezTo>
                    <a:lnTo>
                      <a:pt x="1593055" y="158336"/>
                    </a:lnTo>
                    <a:cubicBezTo>
                      <a:pt x="1587419" y="156411"/>
                      <a:pt x="1582675" y="157538"/>
                      <a:pt x="1577320" y="155612"/>
                    </a:cubicBezTo>
                    <a:cubicBezTo>
                      <a:pt x="1574126" y="154438"/>
                      <a:pt x="1572059" y="151666"/>
                      <a:pt x="1569616" y="150539"/>
                    </a:cubicBezTo>
                    <a:cubicBezTo>
                      <a:pt x="1560222" y="146312"/>
                      <a:pt x="1548949" y="148801"/>
                      <a:pt x="1541433" y="143071"/>
                    </a:cubicBezTo>
                    <a:lnTo>
                      <a:pt x="1538944" y="139829"/>
                    </a:lnTo>
                    <a:lnTo>
                      <a:pt x="1527905" y="138843"/>
                    </a:lnTo>
                    <a:cubicBezTo>
                      <a:pt x="1523208" y="137387"/>
                      <a:pt x="1519028" y="133817"/>
                      <a:pt x="1515505" y="132549"/>
                    </a:cubicBezTo>
                    <a:lnTo>
                      <a:pt x="1506110" y="131656"/>
                    </a:lnTo>
                    <a:cubicBezTo>
                      <a:pt x="1495213" y="128415"/>
                      <a:pt x="1484268" y="124423"/>
                      <a:pt x="1472290" y="120242"/>
                    </a:cubicBezTo>
                    <a:cubicBezTo>
                      <a:pt x="1445751" y="110848"/>
                      <a:pt x="1423393" y="97414"/>
                      <a:pt x="1394364" y="90227"/>
                    </a:cubicBezTo>
                    <a:lnTo>
                      <a:pt x="1352888" y="85906"/>
                    </a:lnTo>
                    <a:cubicBezTo>
                      <a:pt x="1328885" y="80974"/>
                      <a:pt x="1306526" y="77967"/>
                      <a:pt x="1284356" y="71532"/>
                    </a:cubicBezTo>
                    <a:cubicBezTo>
                      <a:pt x="1222728" y="53636"/>
                      <a:pt x="1158001" y="42691"/>
                      <a:pt x="1093085" y="28177"/>
                    </a:cubicBezTo>
                    <a:lnTo>
                      <a:pt x="1006751" y="15776"/>
                    </a:lnTo>
                    <a:lnTo>
                      <a:pt x="958886" y="11455"/>
                    </a:lnTo>
                    <a:lnTo>
                      <a:pt x="929811" y="10281"/>
                    </a:lnTo>
                    <a:lnTo>
                      <a:pt x="887536" y="8590"/>
                    </a:lnTo>
                    <a:lnTo>
                      <a:pt x="839061" y="7321"/>
                    </a:lnTo>
                    <a:lnTo>
                      <a:pt x="761839" y="10422"/>
                    </a:lnTo>
                    <a:cubicBezTo>
                      <a:pt x="739162" y="12232"/>
                      <a:pt x="716344" y="10952"/>
                      <a:pt x="694011" y="6617"/>
                    </a:cubicBezTo>
                    <a:cubicBezTo>
                      <a:pt x="680530" y="3705"/>
                      <a:pt x="661131" y="-1509"/>
                      <a:pt x="644691" y="417"/>
                    </a:cubicBezTo>
                    <a:lnTo>
                      <a:pt x="616508" y="1920"/>
                    </a:lnTo>
                    <a:lnTo>
                      <a:pt x="585600" y="10140"/>
                    </a:lnTo>
                    <a:cubicBezTo>
                      <a:pt x="573528" y="12629"/>
                      <a:pt x="558779" y="6429"/>
                      <a:pt x="550183" y="11878"/>
                    </a:cubicBezTo>
                    <a:cubicBezTo>
                      <a:pt x="550183" y="21272"/>
                      <a:pt x="557793" y="24372"/>
                      <a:pt x="553941" y="36303"/>
                    </a:cubicBezTo>
                    <a:cubicBezTo>
                      <a:pt x="545533" y="62514"/>
                      <a:pt x="469814" y="90603"/>
                      <a:pt x="442147" y="100890"/>
                    </a:cubicBezTo>
                    <a:lnTo>
                      <a:pt x="432048" y="102628"/>
                    </a:lnTo>
                    <a:lnTo>
                      <a:pt x="426741" y="107654"/>
                    </a:lnTo>
                    <a:cubicBezTo>
                      <a:pt x="414246" y="114793"/>
                      <a:pt x="401235" y="117048"/>
                      <a:pt x="387613" y="123483"/>
                    </a:cubicBezTo>
                    <a:cubicBezTo>
                      <a:pt x="382352" y="125926"/>
                      <a:pt x="376387" y="131421"/>
                      <a:pt x="370797" y="134428"/>
                    </a:cubicBezTo>
                    <a:cubicBezTo>
                      <a:pt x="326127" y="158571"/>
                      <a:pt x="279671" y="183185"/>
                      <a:pt x="247073" y="220199"/>
                    </a:cubicBezTo>
                    <a:cubicBezTo>
                      <a:pt x="230257" y="239410"/>
                      <a:pt x="207898" y="257776"/>
                      <a:pt x="197564" y="283611"/>
                    </a:cubicBezTo>
                    <a:cubicBezTo>
                      <a:pt x="147398" y="281262"/>
                      <a:pt x="77316" y="256837"/>
                      <a:pt x="40725" y="286711"/>
                    </a:cubicBezTo>
                    <a:cubicBezTo>
                      <a:pt x="64962" y="285020"/>
                      <a:pt x="85160" y="293146"/>
                      <a:pt x="93615" y="310526"/>
                    </a:cubicBezTo>
                    <a:lnTo>
                      <a:pt x="96246" y="310526"/>
                    </a:lnTo>
                    <a:lnTo>
                      <a:pt x="96246" y="313720"/>
                    </a:lnTo>
                    <a:cubicBezTo>
                      <a:pt x="99393" y="315035"/>
                      <a:pt x="100943" y="317759"/>
                      <a:pt x="103902" y="319826"/>
                    </a:cubicBezTo>
                    <a:lnTo>
                      <a:pt x="102211" y="322926"/>
                    </a:lnTo>
                    <a:cubicBezTo>
                      <a:pt x="108248" y="324655"/>
                      <a:pt x="114151" y="326822"/>
                      <a:pt x="119873" y="329408"/>
                    </a:cubicBezTo>
                    <a:lnTo>
                      <a:pt x="118792" y="329925"/>
                    </a:lnTo>
                    <a:cubicBezTo>
                      <a:pt x="114987" y="333354"/>
                      <a:pt x="102211" y="338427"/>
                      <a:pt x="100003" y="341809"/>
                    </a:cubicBezTo>
                    <a:cubicBezTo>
                      <a:pt x="96105" y="347305"/>
                      <a:pt x="92488" y="352894"/>
                      <a:pt x="89012" y="358625"/>
                    </a:cubicBezTo>
                    <a:lnTo>
                      <a:pt x="89012" y="358625"/>
                    </a:lnTo>
                    <a:cubicBezTo>
                      <a:pt x="84373" y="366361"/>
                      <a:pt x="80124" y="374325"/>
                      <a:pt x="76283" y="382487"/>
                    </a:cubicBezTo>
                    <a:cubicBezTo>
                      <a:pt x="74357" y="386573"/>
                      <a:pt x="72572" y="390707"/>
                      <a:pt x="70881" y="394840"/>
                    </a:cubicBezTo>
                    <a:cubicBezTo>
                      <a:pt x="70035" y="396954"/>
                      <a:pt x="69190" y="399021"/>
                      <a:pt x="68391" y="401135"/>
                    </a:cubicBezTo>
                    <a:cubicBezTo>
                      <a:pt x="67593" y="403248"/>
                      <a:pt x="65808" y="405221"/>
                      <a:pt x="66747" y="406818"/>
                    </a:cubicBezTo>
                    <a:cubicBezTo>
                      <a:pt x="67666" y="407964"/>
                      <a:pt x="68799" y="408922"/>
                      <a:pt x="70082" y="409637"/>
                    </a:cubicBezTo>
                    <a:cubicBezTo>
                      <a:pt x="70082" y="409637"/>
                      <a:pt x="70411" y="409918"/>
                      <a:pt x="70411" y="410106"/>
                    </a:cubicBezTo>
                    <a:cubicBezTo>
                      <a:pt x="70386" y="410308"/>
                      <a:pt x="70286" y="410493"/>
                      <a:pt x="70129" y="410623"/>
                    </a:cubicBezTo>
                    <a:cubicBezTo>
                      <a:pt x="69190" y="411422"/>
                      <a:pt x="64727" y="413019"/>
                      <a:pt x="64774" y="414240"/>
                    </a:cubicBezTo>
                    <a:cubicBezTo>
                      <a:pt x="64861" y="414641"/>
                      <a:pt x="65020" y="415023"/>
                      <a:pt x="65244" y="415367"/>
                    </a:cubicBezTo>
                    <a:cubicBezTo>
                      <a:pt x="66068" y="416593"/>
                      <a:pt x="66193" y="418160"/>
                      <a:pt x="65573" y="419501"/>
                    </a:cubicBezTo>
                    <a:cubicBezTo>
                      <a:pt x="64892" y="420487"/>
                      <a:pt x="64012" y="421319"/>
                      <a:pt x="62989" y="421943"/>
                    </a:cubicBezTo>
                    <a:cubicBezTo>
                      <a:pt x="62418" y="422316"/>
                      <a:pt x="62000" y="422883"/>
                      <a:pt x="61815" y="423540"/>
                    </a:cubicBezTo>
                    <a:cubicBezTo>
                      <a:pt x="61533" y="424856"/>
                      <a:pt x="62802" y="425889"/>
                      <a:pt x="63365" y="426969"/>
                    </a:cubicBezTo>
                    <a:cubicBezTo>
                      <a:pt x="63957" y="427876"/>
                      <a:pt x="64079" y="429011"/>
                      <a:pt x="63694" y="430023"/>
                    </a:cubicBezTo>
                    <a:cubicBezTo>
                      <a:pt x="62942" y="431385"/>
                      <a:pt x="61111" y="431479"/>
                      <a:pt x="59607" y="431995"/>
                    </a:cubicBezTo>
                    <a:cubicBezTo>
                      <a:pt x="58104" y="432512"/>
                      <a:pt x="58762" y="436693"/>
                      <a:pt x="58574" y="437726"/>
                    </a:cubicBezTo>
                    <a:cubicBezTo>
                      <a:pt x="58151" y="439840"/>
                      <a:pt x="57588" y="441906"/>
                      <a:pt x="57071" y="444020"/>
                    </a:cubicBezTo>
                    <a:cubicBezTo>
                      <a:pt x="57025" y="444189"/>
                      <a:pt x="57025" y="444368"/>
                      <a:pt x="57071" y="444537"/>
                    </a:cubicBezTo>
                    <a:cubicBezTo>
                      <a:pt x="57071" y="445007"/>
                      <a:pt x="57635" y="445241"/>
                      <a:pt x="58010" y="445523"/>
                    </a:cubicBezTo>
                    <a:cubicBezTo>
                      <a:pt x="58754" y="445970"/>
                      <a:pt x="59255" y="446730"/>
                      <a:pt x="59373" y="447590"/>
                    </a:cubicBezTo>
                    <a:cubicBezTo>
                      <a:pt x="59607" y="450643"/>
                      <a:pt x="54159" y="450267"/>
                      <a:pt x="53595" y="452287"/>
                    </a:cubicBezTo>
                    <a:cubicBezTo>
                      <a:pt x="53524" y="452691"/>
                      <a:pt x="53524" y="453105"/>
                      <a:pt x="53595" y="453509"/>
                    </a:cubicBezTo>
                    <a:cubicBezTo>
                      <a:pt x="53853" y="455096"/>
                      <a:pt x="53657" y="456724"/>
                      <a:pt x="53031" y="458206"/>
                    </a:cubicBezTo>
                    <a:cubicBezTo>
                      <a:pt x="51998" y="460554"/>
                      <a:pt x="49884" y="461870"/>
                      <a:pt x="49462" y="464547"/>
                    </a:cubicBezTo>
                    <a:cubicBezTo>
                      <a:pt x="49283" y="466128"/>
                      <a:pt x="49444" y="467729"/>
                      <a:pt x="49931" y="469244"/>
                    </a:cubicBezTo>
                    <a:cubicBezTo>
                      <a:pt x="50093" y="469748"/>
                      <a:pt x="50093" y="470290"/>
                      <a:pt x="49931" y="470794"/>
                    </a:cubicBezTo>
                    <a:cubicBezTo>
                      <a:pt x="49760" y="471138"/>
                      <a:pt x="49501" y="471430"/>
                      <a:pt x="49180" y="471640"/>
                    </a:cubicBezTo>
                    <a:lnTo>
                      <a:pt x="43825" y="475773"/>
                    </a:lnTo>
                    <a:cubicBezTo>
                      <a:pt x="43518" y="475966"/>
                      <a:pt x="43273" y="476243"/>
                      <a:pt x="43120" y="476572"/>
                    </a:cubicBezTo>
                    <a:cubicBezTo>
                      <a:pt x="43028" y="476894"/>
                      <a:pt x="43028" y="477236"/>
                      <a:pt x="43120" y="477558"/>
                    </a:cubicBezTo>
                    <a:cubicBezTo>
                      <a:pt x="43449" y="478639"/>
                      <a:pt x="44576" y="480376"/>
                      <a:pt x="44342" y="481551"/>
                    </a:cubicBezTo>
                    <a:cubicBezTo>
                      <a:pt x="44263" y="481808"/>
                      <a:pt x="44136" y="482047"/>
                      <a:pt x="43966" y="482255"/>
                    </a:cubicBezTo>
                    <a:cubicBezTo>
                      <a:pt x="39926" y="486846"/>
                      <a:pt x="35167" y="490749"/>
                      <a:pt x="29874" y="493810"/>
                    </a:cubicBezTo>
                    <a:cubicBezTo>
                      <a:pt x="25740" y="496808"/>
                      <a:pt x="21261" y="499299"/>
                      <a:pt x="16534" y="501232"/>
                    </a:cubicBezTo>
                    <a:cubicBezTo>
                      <a:pt x="10616" y="503299"/>
                      <a:pt x="3476" y="501608"/>
                      <a:pt x="0" y="506587"/>
                    </a:cubicBezTo>
                    <a:cubicBezTo>
                      <a:pt x="24801" y="529039"/>
                      <a:pt x="65761" y="510720"/>
                      <a:pt x="91454" y="500527"/>
                    </a:cubicBezTo>
                    <a:cubicBezTo>
                      <a:pt x="149136" y="477981"/>
                      <a:pt x="191270" y="438196"/>
                      <a:pt x="225231" y="389157"/>
                    </a:cubicBezTo>
                    <a:cubicBezTo>
                      <a:pt x="237584" y="371167"/>
                      <a:pt x="247308" y="349184"/>
                      <a:pt x="261775" y="333119"/>
                    </a:cubicBezTo>
                    <a:cubicBezTo>
                      <a:pt x="311143" y="335797"/>
                      <a:pt x="356752" y="324523"/>
                      <a:pt x="399027" y="317008"/>
                    </a:cubicBezTo>
                    <a:lnTo>
                      <a:pt x="448489" y="314706"/>
                    </a:lnTo>
                    <a:cubicBezTo>
                      <a:pt x="465399" y="311465"/>
                      <a:pt x="490482" y="300286"/>
                      <a:pt x="511666" y="304607"/>
                    </a:cubicBezTo>
                    <a:cubicBezTo>
                      <a:pt x="529281" y="308177"/>
                      <a:pt x="547130" y="311089"/>
                      <a:pt x="561268" y="317149"/>
                    </a:cubicBezTo>
                    <a:cubicBezTo>
                      <a:pt x="563335" y="318041"/>
                      <a:pt x="562584" y="320484"/>
                      <a:pt x="565966" y="321564"/>
                    </a:cubicBezTo>
                    <a:lnTo>
                      <a:pt x="568220" y="319028"/>
                    </a:lnTo>
                    <a:cubicBezTo>
                      <a:pt x="572072" y="320390"/>
                      <a:pt x="593068" y="325369"/>
                      <a:pt x="596403" y="324382"/>
                    </a:cubicBezTo>
                    <a:cubicBezTo>
                      <a:pt x="605798" y="321611"/>
                      <a:pt x="625056" y="318370"/>
                      <a:pt x="636659" y="320719"/>
                    </a:cubicBezTo>
                    <a:lnTo>
                      <a:pt x="719141" y="340259"/>
                    </a:lnTo>
                    <a:lnTo>
                      <a:pt x="764141" y="347962"/>
                    </a:lnTo>
                    <a:lnTo>
                      <a:pt x="851978" y="357357"/>
                    </a:lnTo>
                    <a:cubicBezTo>
                      <a:pt x="851649" y="357357"/>
                      <a:pt x="984157" y="380326"/>
                      <a:pt x="991532" y="376662"/>
                    </a:cubicBezTo>
                    <a:cubicBezTo>
                      <a:pt x="986224" y="389861"/>
                      <a:pt x="972743" y="400148"/>
                      <a:pt x="963819" y="410388"/>
                    </a:cubicBezTo>
                    <a:cubicBezTo>
                      <a:pt x="945312" y="431760"/>
                      <a:pt x="923282" y="447026"/>
                      <a:pt x="899937" y="463185"/>
                    </a:cubicBezTo>
                    <a:lnTo>
                      <a:pt x="864003" y="491368"/>
                    </a:lnTo>
                    <a:cubicBezTo>
                      <a:pt x="851180" y="500058"/>
                      <a:pt x="812099" y="512881"/>
                      <a:pt x="811253" y="530918"/>
                    </a:cubicBezTo>
                    <a:cubicBezTo>
                      <a:pt x="817642" y="545621"/>
                      <a:pt x="835444" y="553888"/>
                      <a:pt x="850193" y="559102"/>
                    </a:cubicBezTo>
                    <a:lnTo>
                      <a:pt x="866539" y="559102"/>
                    </a:lnTo>
                    <a:lnTo>
                      <a:pt x="879034" y="563799"/>
                    </a:lnTo>
                    <a:lnTo>
                      <a:pt x="888710" y="559430"/>
                    </a:lnTo>
                    <a:cubicBezTo>
                      <a:pt x="897400" y="557739"/>
                      <a:pt x="904493" y="563611"/>
                      <a:pt x="911304" y="560887"/>
                    </a:cubicBezTo>
                    <a:cubicBezTo>
                      <a:pt x="914498" y="552244"/>
                      <a:pt x="934085" y="550694"/>
                      <a:pt x="941413" y="547828"/>
                    </a:cubicBezTo>
                    <a:cubicBezTo>
                      <a:pt x="943761" y="536837"/>
                      <a:pt x="955129" y="537729"/>
                      <a:pt x="963114" y="532891"/>
                    </a:cubicBezTo>
                    <a:lnTo>
                      <a:pt x="976266" y="520209"/>
                    </a:lnTo>
                    <a:lnTo>
                      <a:pt x="998296" y="510016"/>
                    </a:lnTo>
                    <a:cubicBezTo>
                      <a:pt x="1003980" y="505929"/>
                      <a:pt x="1004825" y="495408"/>
                      <a:pt x="1012669" y="493717"/>
                    </a:cubicBezTo>
                    <a:cubicBezTo>
                      <a:pt x="1022862" y="491556"/>
                      <a:pt x="1035216" y="503111"/>
                      <a:pt x="1041980" y="499118"/>
                    </a:cubicBezTo>
                    <a:cubicBezTo>
                      <a:pt x="1050811" y="492448"/>
                      <a:pt x="1049730" y="478310"/>
                      <a:pt x="1058420" y="471828"/>
                    </a:cubicBezTo>
                    <a:lnTo>
                      <a:pt x="1089516" y="451442"/>
                    </a:lnTo>
                    <a:lnTo>
                      <a:pt x="1103607" y="431432"/>
                    </a:lnTo>
                    <a:lnTo>
                      <a:pt x="1119202" y="424668"/>
                    </a:lnTo>
                    <a:cubicBezTo>
                      <a:pt x="1126764" y="416025"/>
                      <a:pt x="1126858" y="405879"/>
                      <a:pt x="1137098" y="399021"/>
                    </a:cubicBezTo>
                    <a:cubicBezTo>
                      <a:pt x="1145694" y="393149"/>
                      <a:pt x="1159222" y="395357"/>
                      <a:pt x="1168053" y="390237"/>
                    </a:cubicBezTo>
                    <a:cubicBezTo>
                      <a:pt x="1167929" y="383965"/>
                      <a:pt x="1169080" y="377733"/>
                      <a:pt x="1171435" y="371918"/>
                    </a:cubicBezTo>
                    <a:cubicBezTo>
                      <a:pt x="1174582" y="365201"/>
                      <a:pt x="1199618" y="337300"/>
                      <a:pt x="1206147" y="334810"/>
                    </a:cubicBezTo>
                    <a:lnTo>
                      <a:pt x="1285295" y="321094"/>
                    </a:lnTo>
                    <a:cubicBezTo>
                      <a:pt x="1343164" y="308788"/>
                      <a:pt x="1392814" y="289106"/>
                      <a:pt x="1449133" y="277129"/>
                    </a:cubicBezTo>
                    <a:cubicBezTo>
                      <a:pt x="1479524" y="270646"/>
                      <a:pt x="1514518" y="271962"/>
                      <a:pt x="1536736" y="263789"/>
                    </a:cubicBezTo>
                    <a:lnTo>
                      <a:pt x="1578024" y="261158"/>
                    </a:lnTo>
                    <a:cubicBezTo>
                      <a:pt x="1581218" y="263037"/>
                      <a:pt x="1601041" y="263554"/>
                      <a:pt x="1604282" y="263272"/>
                    </a:cubicBezTo>
                    <a:lnTo>
                      <a:pt x="1605785" y="265949"/>
                    </a:lnTo>
                    <a:cubicBezTo>
                      <a:pt x="1609274" y="265262"/>
                      <a:pt x="1612864" y="265262"/>
                      <a:pt x="1616354" y="265949"/>
                    </a:cubicBezTo>
                    <a:lnTo>
                      <a:pt x="1617199" y="270177"/>
                    </a:lnTo>
                    <a:cubicBezTo>
                      <a:pt x="1626969" y="271821"/>
                      <a:pt x="1651864" y="274216"/>
                      <a:pt x="1658863" y="271351"/>
                    </a:cubicBezTo>
                    <a:cubicBezTo>
                      <a:pt x="1662245" y="264916"/>
                      <a:pt x="1668586" y="265574"/>
                      <a:pt x="1672955" y="260829"/>
                    </a:cubicBezTo>
                    <a:cubicBezTo>
                      <a:pt x="1679390" y="248194"/>
                      <a:pt x="1688502" y="240537"/>
                      <a:pt x="1691744" y="223628"/>
                    </a:cubicBezTo>
                    <a:cubicBezTo>
                      <a:pt x="1686842" y="215482"/>
                      <a:pt x="1680782" y="208093"/>
                      <a:pt x="1673753" y="201692"/>
                    </a:cubicBezTo>
                    <a:close/>
                  </a:path>
                </a:pathLst>
              </a:custGeom>
              <a:solidFill>
                <a:srgbClr val="0E4A7F"/>
              </a:solidFill>
              <a:ln w="214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65AB7C1C-10B6-114D-9E87-A3939A79BD17}"/>
                  </a:ext>
                </a:extLst>
              </p:cNvPr>
              <p:cNvSpPr/>
              <p:nvPr/>
            </p:nvSpPr>
            <p:spPr>
              <a:xfrm>
                <a:off x="5933856" y="3811101"/>
                <a:ext cx="779548" cy="127266"/>
              </a:xfrm>
              <a:custGeom>
                <a:avLst/>
                <a:gdLst>
                  <a:gd name="connsiteX0" fmla="*/ 774756 w 779548"/>
                  <a:gd name="connsiteY0" fmla="*/ 1670 h 127266"/>
                  <a:gd name="connsiteX1" fmla="*/ 119262 w 779548"/>
                  <a:gd name="connsiteY1" fmla="*/ 43945 h 127266"/>
                  <a:gd name="connsiteX2" fmla="*/ 0 w 779548"/>
                  <a:gd name="connsiteY2" fmla="*/ 83167 h 127266"/>
                  <a:gd name="connsiteX3" fmla="*/ 137487 w 779548"/>
                  <a:gd name="connsiteY3" fmla="*/ 66868 h 127266"/>
                  <a:gd name="connsiteX4" fmla="*/ 186949 w 779548"/>
                  <a:gd name="connsiteY4" fmla="*/ 64566 h 127266"/>
                  <a:gd name="connsiteX5" fmla="*/ 250126 w 779548"/>
                  <a:gd name="connsiteY5" fmla="*/ 54467 h 127266"/>
                  <a:gd name="connsiteX6" fmla="*/ 299728 w 779548"/>
                  <a:gd name="connsiteY6" fmla="*/ 67008 h 127266"/>
                  <a:gd name="connsiteX7" fmla="*/ 304426 w 779548"/>
                  <a:gd name="connsiteY7" fmla="*/ 71424 h 127266"/>
                  <a:gd name="connsiteX8" fmla="*/ 306680 w 779548"/>
                  <a:gd name="connsiteY8" fmla="*/ 68887 h 127266"/>
                  <a:gd name="connsiteX9" fmla="*/ 334863 w 779548"/>
                  <a:gd name="connsiteY9" fmla="*/ 74242 h 127266"/>
                  <a:gd name="connsiteX10" fmla="*/ 375118 w 779548"/>
                  <a:gd name="connsiteY10" fmla="*/ 70578 h 127266"/>
                  <a:gd name="connsiteX11" fmla="*/ 436793 w 779548"/>
                  <a:gd name="connsiteY11" fmla="*/ 85187 h 127266"/>
                  <a:gd name="connsiteX12" fmla="*/ 519041 w 779548"/>
                  <a:gd name="connsiteY12" fmla="*/ 99560 h 127266"/>
                  <a:gd name="connsiteX13" fmla="*/ 590438 w 779548"/>
                  <a:gd name="connsiteY13" fmla="*/ 107217 h 127266"/>
                  <a:gd name="connsiteX14" fmla="*/ 729099 w 779548"/>
                  <a:gd name="connsiteY14" fmla="*/ 126945 h 127266"/>
                  <a:gd name="connsiteX15" fmla="*/ 774756 w 779548"/>
                  <a:gd name="connsiteY15" fmla="*/ 1670 h 12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9548" h="127266">
                    <a:moveTo>
                      <a:pt x="774756" y="1670"/>
                    </a:moveTo>
                    <a:cubicBezTo>
                      <a:pt x="677665" y="87159"/>
                      <a:pt x="275632" y="1295"/>
                      <a:pt x="119262" y="43945"/>
                    </a:cubicBezTo>
                    <a:cubicBezTo>
                      <a:pt x="70458" y="57191"/>
                      <a:pt x="18131" y="63580"/>
                      <a:pt x="0" y="83167"/>
                    </a:cubicBezTo>
                    <a:cubicBezTo>
                      <a:pt x="49602" y="85656"/>
                      <a:pt x="95212" y="74383"/>
                      <a:pt x="137487" y="66868"/>
                    </a:cubicBezTo>
                    <a:lnTo>
                      <a:pt x="186949" y="64566"/>
                    </a:lnTo>
                    <a:cubicBezTo>
                      <a:pt x="203858" y="61325"/>
                      <a:pt x="228942" y="50146"/>
                      <a:pt x="250126" y="54467"/>
                    </a:cubicBezTo>
                    <a:cubicBezTo>
                      <a:pt x="267740" y="58037"/>
                      <a:pt x="285590" y="60949"/>
                      <a:pt x="299728" y="67008"/>
                    </a:cubicBezTo>
                    <a:cubicBezTo>
                      <a:pt x="301795" y="67901"/>
                      <a:pt x="301044" y="70344"/>
                      <a:pt x="304426" y="71424"/>
                    </a:cubicBezTo>
                    <a:lnTo>
                      <a:pt x="306680" y="68887"/>
                    </a:lnTo>
                    <a:cubicBezTo>
                      <a:pt x="310532" y="70250"/>
                      <a:pt x="331528" y="75229"/>
                      <a:pt x="334863" y="74242"/>
                    </a:cubicBezTo>
                    <a:cubicBezTo>
                      <a:pt x="344258" y="71471"/>
                      <a:pt x="363516" y="68230"/>
                      <a:pt x="375118" y="70578"/>
                    </a:cubicBezTo>
                    <a:lnTo>
                      <a:pt x="436793" y="85187"/>
                    </a:lnTo>
                    <a:lnTo>
                      <a:pt x="519041" y="99560"/>
                    </a:lnTo>
                    <a:lnTo>
                      <a:pt x="590438" y="107217"/>
                    </a:lnTo>
                    <a:cubicBezTo>
                      <a:pt x="590109" y="107217"/>
                      <a:pt x="721960" y="130233"/>
                      <a:pt x="729099" y="126945"/>
                    </a:cubicBezTo>
                    <a:cubicBezTo>
                      <a:pt x="760430" y="75510"/>
                      <a:pt x="791760" y="-13267"/>
                      <a:pt x="774756" y="1670"/>
                    </a:cubicBezTo>
                    <a:close/>
                  </a:path>
                </a:pathLst>
              </a:custGeom>
              <a:solidFill>
                <a:schemeClr val="bg1"/>
              </a:solidFill>
              <a:ln w="214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E016BE57-01A8-A042-A3DF-8FF76E6A4A3D}"/>
                  </a:ext>
                </a:extLst>
              </p:cNvPr>
              <p:cNvSpPr/>
              <p:nvPr/>
            </p:nvSpPr>
            <p:spPr>
              <a:xfrm>
                <a:off x="6876631" y="3783432"/>
                <a:ext cx="487428" cy="113465"/>
              </a:xfrm>
              <a:custGeom>
                <a:avLst/>
                <a:gdLst>
                  <a:gd name="connsiteX0" fmla="*/ 425895 w 487428"/>
                  <a:gd name="connsiteY0" fmla="*/ 28493 h 113465"/>
                  <a:gd name="connsiteX1" fmla="*/ 163557 w 487428"/>
                  <a:gd name="connsiteY1" fmla="*/ 45262 h 113465"/>
                  <a:gd name="connsiteX2" fmla="*/ 73464 w 487428"/>
                  <a:gd name="connsiteY2" fmla="*/ 34083 h 113465"/>
                  <a:gd name="connsiteX3" fmla="*/ 0 w 487428"/>
                  <a:gd name="connsiteY3" fmla="*/ 113466 h 113465"/>
                  <a:gd name="connsiteX4" fmla="*/ 1926 w 487428"/>
                  <a:gd name="connsiteY4" fmla="*/ 112339 h 113465"/>
                  <a:gd name="connsiteX5" fmla="*/ 81074 w 487428"/>
                  <a:gd name="connsiteY5" fmla="*/ 98623 h 113465"/>
                  <a:gd name="connsiteX6" fmla="*/ 244818 w 487428"/>
                  <a:gd name="connsiteY6" fmla="*/ 54657 h 113465"/>
                  <a:gd name="connsiteX7" fmla="*/ 332421 w 487428"/>
                  <a:gd name="connsiteY7" fmla="*/ 41317 h 113465"/>
                  <a:gd name="connsiteX8" fmla="*/ 373709 w 487428"/>
                  <a:gd name="connsiteY8" fmla="*/ 38686 h 113465"/>
                  <a:gd name="connsiteX9" fmla="*/ 399967 w 487428"/>
                  <a:gd name="connsiteY9" fmla="*/ 40800 h 113465"/>
                  <a:gd name="connsiteX10" fmla="*/ 401470 w 487428"/>
                  <a:gd name="connsiteY10" fmla="*/ 43478 h 113465"/>
                  <a:gd name="connsiteX11" fmla="*/ 412038 w 487428"/>
                  <a:gd name="connsiteY11" fmla="*/ 43478 h 113465"/>
                  <a:gd name="connsiteX12" fmla="*/ 412884 w 487428"/>
                  <a:gd name="connsiteY12" fmla="*/ 47705 h 113465"/>
                  <a:gd name="connsiteX13" fmla="*/ 454548 w 487428"/>
                  <a:gd name="connsiteY13" fmla="*/ 48879 h 113465"/>
                  <a:gd name="connsiteX14" fmla="*/ 468640 w 487428"/>
                  <a:gd name="connsiteY14" fmla="*/ 38358 h 113465"/>
                  <a:gd name="connsiteX15" fmla="*/ 487428 w 487428"/>
                  <a:gd name="connsiteY15" fmla="*/ 1156 h 113465"/>
                  <a:gd name="connsiteX16" fmla="*/ 425895 w 487428"/>
                  <a:gd name="connsiteY16" fmla="*/ 28493 h 11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428" h="113465">
                    <a:moveTo>
                      <a:pt x="425895" y="28493"/>
                    </a:moveTo>
                    <a:cubicBezTo>
                      <a:pt x="365771" y="8859"/>
                      <a:pt x="185211" y="44793"/>
                      <a:pt x="163557" y="45262"/>
                    </a:cubicBezTo>
                    <a:cubicBezTo>
                      <a:pt x="141902" y="45732"/>
                      <a:pt x="73793" y="26474"/>
                      <a:pt x="73464" y="34083"/>
                    </a:cubicBezTo>
                    <a:cubicBezTo>
                      <a:pt x="65996" y="72412"/>
                      <a:pt x="235" y="75231"/>
                      <a:pt x="0" y="113466"/>
                    </a:cubicBezTo>
                    <a:cubicBezTo>
                      <a:pt x="597" y="113019"/>
                      <a:pt x="1244" y="112641"/>
                      <a:pt x="1926" y="112339"/>
                    </a:cubicBezTo>
                    <a:lnTo>
                      <a:pt x="81074" y="98623"/>
                    </a:lnTo>
                    <a:cubicBezTo>
                      <a:pt x="138849" y="86316"/>
                      <a:pt x="188499" y="66635"/>
                      <a:pt x="244818" y="54657"/>
                    </a:cubicBezTo>
                    <a:cubicBezTo>
                      <a:pt x="275209" y="48175"/>
                      <a:pt x="310203" y="49490"/>
                      <a:pt x="332421" y="41317"/>
                    </a:cubicBezTo>
                    <a:lnTo>
                      <a:pt x="373709" y="38686"/>
                    </a:lnTo>
                    <a:cubicBezTo>
                      <a:pt x="376903" y="40565"/>
                      <a:pt x="396725" y="41082"/>
                      <a:pt x="399967" y="40800"/>
                    </a:cubicBezTo>
                    <a:lnTo>
                      <a:pt x="401470" y="43478"/>
                    </a:lnTo>
                    <a:cubicBezTo>
                      <a:pt x="404959" y="42790"/>
                      <a:pt x="408549" y="42790"/>
                      <a:pt x="412038" y="43478"/>
                    </a:cubicBezTo>
                    <a:lnTo>
                      <a:pt x="412884" y="47705"/>
                    </a:lnTo>
                    <a:cubicBezTo>
                      <a:pt x="422654" y="49349"/>
                      <a:pt x="447549" y="51745"/>
                      <a:pt x="454548" y="48879"/>
                    </a:cubicBezTo>
                    <a:cubicBezTo>
                      <a:pt x="457930" y="42444"/>
                      <a:pt x="464271" y="43102"/>
                      <a:pt x="468640" y="38358"/>
                    </a:cubicBezTo>
                    <a:cubicBezTo>
                      <a:pt x="475075" y="25722"/>
                      <a:pt x="484187" y="18066"/>
                      <a:pt x="487428" y="1156"/>
                    </a:cubicBezTo>
                    <a:cubicBezTo>
                      <a:pt x="481275" y="-7534"/>
                      <a:pt x="448160" y="35868"/>
                      <a:pt x="425895" y="28493"/>
                    </a:cubicBezTo>
                    <a:close/>
                  </a:path>
                </a:pathLst>
              </a:custGeom>
              <a:solidFill>
                <a:schemeClr val="bg1"/>
              </a:solidFill>
              <a:ln w="214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B32BA737-DD3F-184F-B17C-17B779E7A61B}"/>
                  </a:ext>
                </a:extLst>
              </p:cNvPr>
              <p:cNvSpPr/>
              <p:nvPr/>
            </p:nvSpPr>
            <p:spPr>
              <a:xfrm>
                <a:off x="6971327" y="3713220"/>
                <a:ext cx="370092" cy="54655"/>
              </a:xfrm>
              <a:custGeom>
                <a:avLst/>
                <a:gdLst>
                  <a:gd name="connsiteX0" fmla="*/ 370092 w 370092"/>
                  <a:gd name="connsiteY0" fmla="*/ 52157 h 54655"/>
                  <a:gd name="connsiteX1" fmla="*/ 200476 w 370092"/>
                  <a:gd name="connsiteY1" fmla="*/ 17914 h 54655"/>
                  <a:gd name="connsiteX2" fmla="*/ 105734 w 370092"/>
                  <a:gd name="connsiteY2" fmla="*/ 6970 h 54655"/>
                  <a:gd name="connsiteX3" fmla="*/ 45751 w 370092"/>
                  <a:gd name="connsiteY3" fmla="*/ 53143 h 54655"/>
                  <a:gd name="connsiteX4" fmla="*/ 0 w 370092"/>
                  <a:gd name="connsiteY4" fmla="*/ 38018 h 5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092" h="54655">
                    <a:moveTo>
                      <a:pt x="370092" y="52157"/>
                    </a:moveTo>
                    <a:cubicBezTo>
                      <a:pt x="315605" y="49291"/>
                      <a:pt x="278873" y="23034"/>
                      <a:pt x="200476" y="17914"/>
                    </a:cubicBezTo>
                    <a:cubicBezTo>
                      <a:pt x="141057" y="14062"/>
                      <a:pt x="131522" y="-12289"/>
                      <a:pt x="105734" y="6970"/>
                    </a:cubicBezTo>
                    <a:cubicBezTo>
                      <a:pt x="79946" y="26228"/>
                      <a:pt x="73840" y="62491"/>
                      <a:pt x="45751" y="53143"/>
                    </a:cubicBezTo>
                    <a:cubicBezTo>
                      <a:pt x="17661" y="43796"/>
                      <a:pt x="0" y="38018"/>
                      <a:pt x="0" y="38018"/>
                    </a:cubicBezTo>
                  </a:path>
                </a:pathLst>
              </a:custGeom>
              <a:noFill/>
              <a:ln w="1607" cap="rnd">
                <a:solidFill>
                  <a:srgbClr val="231F20"/>
                </a:solid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6D3CDBB3-BB47-CA40-9E90-FBFA52F628C1}"/>
                  </a:ext>
                </a:extLst>
              </p:cNvPr>
              <p:cNvSpPr/>
              <p:nvPr/>
            </p:nvSpPr>
            <p:spPr>
              <a:xfrm>
                <a:off x="7019152" y="3733502"/>
                <a:ext cx="11924" cy="8590"/>
              </a:xfrm>
              <a:custGeom>
                <a:avLst/>
                <a:gdLst>
                  <a:gd name="connsiteX0" fmla="*/ 11454 w 11924"/>
                  <a:gd name="connsiteY0" fmla="*/ 5946 h 8590"/>
                  <a:gd name="connsiteX1" fmla="*/ 4361 w 11924"/>
                  <a:gd name="connsiteY1" fmla="*/ 7919 h 8590"/>
                  <a:gd name="connsiteX2" fmla="*/ 369 w 11924"/>
                  <a:gd name="connsiteY2" fmla="*/ 2470 h 8590"/>
                  <a:gd name="connsiteX3" fmla="*/ 8401 w 11924"/>
                  <a:gd name="connsiteY3" fmla="*/ 779 h 8590"/>
                  <a:gd name="connsiteX4" fmla="*/ 11454 w 11924"/>
                  <a:gd name="connsiteY4" fmla="*/ 5946 h 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4" h="8590">
                    <a:moveTo>
                      <a:pt x="11454" y="5946"/>
                    </a:moveTo>
                    <a:cubicBezTo>
                      <a:pt x="10037" y="8446"/>
                      <a:pt x="6865" y="9328"/>
                      <a:pt x="4361" y="7919"/>
                    </a:cubicBezTo>
                    <a:cubicBezTo>
                      <a:pt x="1872" y="6510"/>
                      <a:pt x="-1041" y="4960"/>
                      <a:pt x="369" y="2470"/>
                    </a:cubicBezTo>
                    <a:cubicBezTo>
                      <a:pt x="2260" y="-2"/>
                      <a:pt x="5674" y="-720"/>
                      <a:pt x="8401" y="779"/>
                    </a:cubicBezTo>
                    <a:cubicBezTo>
                      <a:pt x="10890" y="1954"/>
                      <a:pt x="12863" y="3222"/>
                      <a:pt x="11454" y="5946"/>
                    </a:cubicBezTo>
                    <a:close/>
                  </a:path>
                </a:pathLst>
              </a:custGeom>
              <a:noFill/>
              <a:ln w="1072" cap="rnd">
                <a:solidFill>
                  <a:srgbClr val="231F20"/>
                </a:solidFill>
                <a:prstDash val="solid"/>
                <a:miter/>
              </a:ln>
            </p:spPr>
            <p:txBody>
              <a:bodyPr rtlCol="0" anchor="ctr"/>
              <a:lstStyle/>
              <a:p>
                <a:endParaRPr lang="en-US"/>
              </a:p>
            </p:txBody>
          </p:sp>
        </p:grpSp>
      </p:grpSp>
      <p:sp>
        <p:nvSpPr>
          <p:cNvPr id="327" name="Freeform 326">
            <a:extLst>
              <a:ext uri="{FF2B5EF4-FFF2-40B4-BE49-F238E27FC236}">
                <a16:creationId xmlns:a16="http://schemas.microsoft.com/office/drawing/2014/main" id="{BC67B9F4-E25B-E54E-849D-222582B0D6B6}"/>
              </a:ext>
            </a:extLst>
          </p:cNvPr>
          <p:cNvSpPr/>
          <p:nvPr/>
        </p:nvSpPr>
        <p:spPr>
          <a:xfrm rot="11290211">
            <a:off x="6865723" y="2171655"/>
            <a:ext cx="2293706" cy="181464"/>
          </a:xfrm>
          <a:custGeom>
            <a:avLst/>
            <a:gdLst>
              <a:gd name="connsiteX0" fmla="*/ 2061907 w 2521784"/>
              <a:gd name="connsiteY0" fmla="*/ 77633 h 217911"/>
              <a:gd name="connsiteX1" fmla="*/ 1559343 w 2521784"/>
              <a:gd name="connsiteY1" fmla="*/ 177436 h 217911"/>
              <a:gd name="connsiteX2" fmla="*/ 1146135 w 2521784"/>
              <a:gd name="connsiteY2" fmla="*/ 139681 h 217911"/>
              <a:gd name="connsiteX3" fmla="*/ 621222 w 2521784"/>
              <a:gd name="connsiteY3" fmla="*/ 92877 h 217911"/>
              <a:gd name="connsiteX4" fmla="*/ -364 w 2521784"/>
              <a:gd name="connsiteY4" fmla="*/ 125863 h 217911"/>
              <a:gd name="connsiteX5" fmla="*/ 552811 w 2521784"/>
              <a:gd name="connsiteY5" fmla="*/ 186551 h 217911"/>
              <a:gd name="connsiteX6" fmla="*/ 1012035 w 2521784"/>
              <a:gd name="connsiteY6" fmla="*/ 28311 h 217911"/>
              <a:gd name="connsiteX7" fmla="*/ 1324757 w 2521784"/>
              <a:gd name="connsiteY7" fmla="*/ 204248 h 217911"/>
              <a:gd name="connsiteX8" fmla="*/ 1939049 w 2521784"/>
              <a:gd name="connsiteY8" fmla="*/ 10102 h 217911"/>
              <a:gd name="connsiteX9" fmla="*/ 2521421 w 2521784"/>
              <a:gd name="connsiteY9" fmla="*/ 104400 h 21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784" h="217911">
                <a:moveTo>
                  <a:pt x="2061907" y="77633"/>
                </a:moveTo>
                <a:cubicBezTo>
                  <a:pt x="1860868" y="147103"/>
                  <a:pt x="1749207" y="226736"/>
                  <a:pt x="1559343" y="177436"/>
                </a:cubicBezTo>
                <a:cubicBezTo>
                  <a:pt x="1369480" y="128136"/>
                  <a:pt x="1380655" y="98115"/>
                  <a:pt x="1146135" y="139681"/>
                </a:cubicBezTo>
                <a:cubicBezTo>
                  <a:pt x="911616" y="181247"/>
                  <a:pt x="744080" y="145676"/>
                  <a:pt x="621222" y="92877"/>
                </a:cubicBezTo>
                <a:cubicBezTo>
                  <a:pt x="498363" y="40078"/>
                  <a:pt x="-364" y="125863"/>
                  <a:pt x="-364" y="125863"/>
                </a:cubicBezTo>
                <a:cubicBezTo>
                  <a:pt x="-364" y="125863"/>
                  <a:pt x="354471" y="283101"/>
                  <a:pt x="552811" y="186551"/>
                </a:cubicBezTo>
                <a:cubicBezTo>
                  <a:pt x="751151" y="90002"/>
                  <a:pt x="732927" y="-63781"/>
                  <a:pt x="1012035" y="28311"/>
                </a:cubicBezTo>
                <a:cubicBezTo>
                  <a:pt x="1291143" y="120402"/>
                  <a:pt x="1177697" y="256155"/>
                  <a:pt x="1324757" y="204248"/>
                </a:cubicBezTo>
                <a:cubicBezTo>
                  <a:pt x="1471817" y="152340"/>
                  <a:pt x="1682179" y="-35743"/>
                  <a:pt x="1939049" y="10102"/>
                </a:cubicBezTo>
                <a:cubicBezTo>
                  <a:pt x="2195918" y="55947"/>
                  <a:pt x="2264574" y="147147"/>
                  <a:pt x="2521421" y="104400"/>
                </a:cubicBezTo>
              </a:path>
            </a:pathLst>
          </a:custGeom>
          <a:solidFill>
            <a:schemeClr val="accent1">
              <a:lumMod val="20000"/>
              <a:lumOff val="80000"/>
            </a:schemeClr>
          </a:solidFill>
          <a:ln w="2228" cap="flat">
            <a:noFill/>
            <a:prstDash val="solid"/>
            <a:miter/>
          </a:ln>
        </p:spPr>
        <p:txBody>
          <a:bodyPr rtlCol="0" anchor="ctr"/>
          <a:lstStyle/>
          <a:p>
            <a:endParaRPr lang="en-US"/>
          </a:p>
        </p:txBody>
      </p:sp>
      <p:pic>
        <p:nvPicPr>
          <p:cNvPr id="328" name="Graphic 327">
            <a:extLst>
              <a:ext uri="{FF2B5EF4-FFF2-40B4-BE49-F238E27FC236}">
                <a16:creationId xmlns:a16="http://schemas.microsoft.com/office/drawing/2014/main" id="{6B427BBE-7839-5945-B766-B0EDCED7F1D5}"/>
              </a:ext>
            </a:extLst>
          </p:cNvPr>
          <p:cNvPicPr>
            <a:picLocks noChangeAspect="1"/>
          </p:cNvPicPr>
          <p:nvPr/>
        </p:nvPicPr>
        <p:blipFill>
          <a:blip r:embed="rId22">
            <a:extLst>
              <a:ext uri="{96DAC541-7B7A-43D3-8B79-37D633B846F1}">
                <asvg:svgBlip xmlns:asvg="http://schemas.microsoft.com/office/drawing/2016/SVG/main" xmlns="" r:embed="rId23"/>
              </a:ext>
            </a:extLst>
          </a:blip>
          <a:srcRect/>
          <a:stretch/>
        </p:blipFill>
        <p:spPr>
          <a:xfrm>
            <a:off x="-60980" y="312846"/>
            <a:ext cx="2711024" cy="2137444"/>
          </a:xfrm>
          <a:prstGeom prst="rect">
            <a:avLst/>
          </a:prstGeom>
        </p:spPr>
      </p:pic>
      <p:pic>
        <p:nvPicPr>
          <p:cNvPr id="329" name="Graphic 328">
            <a:extLst>
              <a:ext uri="{FF2B5EF4-FFF2-40B4-BE49-F238E27FC236}">
                <a16:creationId xmlns:a16="http://schemas.microsoft.com/office/drawing/2014/main" id="{E4F8FD96-CDA6-A54F-AE8A-11C9C8F3CE95}"/>
              </a:ext>
            </a:extLst>
          </p:cNvPr>
          <p:cNvPicPr>
            <a:picLocks noChangeAspect="1"/>
          </p:cNvPicPr>
          <p:nvPr/>
        </p:nvPicPr>
        <p:blipFill>
          <a:blip r:embed="rId24">
            <a:extLst>
              <a:ext uri="{96DAC541-7B7A-43D3-8B79-37D633B846F1}">
                <asvg:svgBlip xmlns:asvg="http://schemas.microsoft.com/office/drawing/2016/SVG/main" xmlns="" r:embed="rId25"/>
              </a:ext>
            </a:extLst>
          </a:blip>
          <a:stretch>
            <a:fillRect/>
          </a:stretch>
        </p:blipFill>
        <p:spPr>
          <a:xfrm>
            <a:off x="534772" y="811459"/>
            <a:ext cx="783858" cy="411900"/>
          </a:xfrm>
          <a:prstGeom prst="rect">
            <a:avLst/>
          </a:prstGeom>
        </p:spPr>
      </p:pic>
      <p:sp>
        <p:nvSpPr>
          <p:cNvPr id="330" name="Freeform 329">
            <a:extLst>
              <a:ext uri="{FF2B5EF4-FFF2-40B4-BE49-F238E27FC236}">
                <a16:creationId xmlns:a16="http://schemas.microsoft.com/office/drawing/2014/main" id="{C224DC49-7E09-F043-882E-63A94CCADB9D}"/>
              </a:ext>
            </a:extLst>
          </p:cNvPr>
          <p:cNvSpPr/>
          <p:nvPr/>
        </p:nvSpPr>
        <p:spPr>
          <a:xfrm flipH="1">
            <a:off x="-4202" y="2304987"/>
            <a:ext cx="2096920" cy="324849"/>
          </a:xfrm>
          <a:custGeom>
            <a:avLst/>
            <a:gdLst>
              <a:gd name="connsiteX0" fmla="*/ 2815 w 3563013"/>
              <a:gd name="connsiteY0" fmla="*/ 125295 h 1273570"/>
              <a:gd name="connsiteX1" fmla="*/ 676439 w 3563013"/>
              <a:gd name="connsiteY1" fmla="*/ 125295 h 1273570"/>
              <a:gd name="connsiteX2" fmla="*/ 1376584 w 3563013"/>
              <a:gd name="connsiteY2" fmla="*/ 32913 h 1273570"/>
              <a:gd name="connsiteX3" fmla="*/ 1737932 w 3563013"/>
              <a:gd name="connsiteY3" fmla="*/ 178473 h 1273570"/>
              <a:gd name="connsiteX4" fmla="*/ 2046372 w 3563013"/>
              <a:gd name="connsiteY4" fmla="*/ 16086 h 1273570"/>
              <a:gd name="connsiteX5" fmla="*/ 2422642 w 3563013"/>
              <a:gd name="connsiteY5" fmla="*/ 101848 h 1273570"/>
              <a:gd name="connsiteX6" fmla="*/ 2851575 w 3563013"/>
              <a:gd name="connsiteY6" fmla="*/ 56337 h 1273570"/>
              <a:gd name="connsiteX7" fmla="*/ 3235407 w 3563013"/>
              <a:gd name="connsiteY7" fmla="*/ 112056 h 1273570"/>
              <a:gd name="connsiteX8" fmla="*/ 3562650 w 3563013"/>
              <a:gd name="connsiteY8" fmla="*/ 84776 h 1273570"/>
              <a:gd name="connsiteX9" fmla="*/ 3559104 w 3563013"/>
              <a:gd name="connsiteY9" fmla="*/ 1273120 h 1273570"/>
              <a:gd name="connsiteX10" fmla="*/ 3553951 w 3563013"/>
              <a:gd name="connsiteY10" fmla="*/ 1273566 h 1273570"/>
              <a:gd name="connsiteX11" fmla="*/ 3047395 w 3563013"/>
              <a:gd name="connsiteY11" fmla="*/ 801228 h 1273570"/>
              <a:gd name="connsiteX12" fmla="*/ 2227024 w 3563013"/>
              <a:gd name="connsiteY12" fmla="*/ 342619 h 1273570"/>
              <a:gd name="connsiteX13" fmla="*/ 1941112 w 3563013"/>
              <a:gd name="connsiteY13" fmla="*/ 522635 h 1273570"/>
              <a:gd name="connsiteX14" fmla="*/ 1572203 w 3563013"/>
              <a:gd name="connsiteY14" fmla="*/ 270297 h 1273570"/>
              <a:gd name="connsiteX15" fmla="*/ 676439 w 3563013"/>
              <a:gd name="connsiteY15" fmla="*/ 156787 h 1273570"/>
              <a:gd name="connsiteX16" fmla="*/ 139659 w 3563013"/>
              <a:gd name="connsiteY16" fmla="*/ 214734 h 1273570"/>
              <a:gd name="connsiteX17" fmla="*/ 2815 w 3563013"/>
              <a:gd name="connsiteY17" fmla="*/ 125295 h 1273570"/>
              <a:gd name="connsiteX0" fmla="*/ 0 w 3559835"/>
              <a:gd name="connsiteY0" fmla="*/ 0 h 2222010"/>
              <a:gd name="connsiteX1" fmla="*/ 673624 w 3559835"/>
              <a:gd name="connsiteY1" fmla="*/ 1073740 h 2222010"/>
              <a:gd name="connsiteX2" fmla="*/ 1373769 w 3559835"/>
              <a:gd name="connsiteY2" fmla="*/ 981358 h 2222010"/>
              <a:gd name="connsiteX3" fmla="*/ 1735117 w 3559835"/>
              <a:gd name="connsiteY3" fmla="*/ 1126918 h 2222010"/>
              <a:gd name="connsiteX4" fmla="*/ 2043557 w 3559835"/>
              <a:gd name="connsiteY4" fmla="*/ 964531 h 2222010"/>
              <a:gd name="connsiteX5" fmla="*/ 2419827 w 3559835"/>
              <a:gd name="connsiteY5" fmla="*/ 1050293 h 2222010"/>
              <a:gd name="connsiteX6" fmla="*/ 2848760 w 3559835"/>
              <a:gd name="connsiteY6" fmla="*/ 1004782 h 2222010"/>
              <a:gd name="connsiteX7" fmla="*/ 3232592 w 3559835"/>
              <a:gd name="connsiteY7" fmla="*/ 1060501 h 2222010"/>
              <a:gd name="connsiteX8" fmla="*/ 3559835 w 3559835"/>
              <a:gd name="connsiteY8" fmla="*/ 1033221 h 2222010"/>
              <a:gd name="connsiteX9" fmla="*/ 3556289 w 3559835"/>
              <a:gd name="connsiteY9" fmla="*/ 2221565 h 2222010"/>
              <a:gd name="connsiteX10" fmla="*/ 3551136 w 3559835"/>
              <a:gd name="connsiteY10" fmla="*/ 2222011 h 2222010"/>
              <a:gd name="connsiteX11" fmla="*/ 3044580 w 3559835"/>
              <a:gd name="connsiteY11" fmla="*/ 1749673 h 2222010"/>
              <a:gd name="connsiteX12" fmla="*/ 2224209 w 3559835"/>
              <a:gd name="connsiteY12" fmla="*/ 1291064 h 2222010"/>
              <a:gd name="connsiteX13" fmla="*/ 1938297 w 3559835"/>
              <a:gd name="connsiteY13" fmla="*/ 1471080 h 2222010"/>
              <a:gd name="connsiteX14" fmla="*/ 1569388 w 3559835"/>
              <a:gd name="connsiteY14" fmla="*/ 1218742 h 2222010"/>
              <a:gd name="connsiteX15" fmla="*/ 673624 w 3559835"/>
              <a:gd name="connsiteY15" fmla="*/ 1105232 h 2222010"/>
              <a:gd name="connsiteX16" fmla="*/ 136844 w 3559835"/>
              <a:gd name="connsiteY16" fmla="*/ 1163179 h 2222010"/>
              <a:gd name="connsiteX17" fmla="*/ 0 w 3559835"/>
              <a:gd name="connsiteY17" fmla="*/ 0 h 2222010"/>
              <a:gd name="connsiteX0" fmla="*/ 0 w 3559835"/>
              <a:gd name="connsiteY0" fmla="*/ 0 h 2222010"/>
              <a:gd name="connsiteX1" fmla="*/ 673624 w 3559835"/>
              <a:gd name="connsiteY1" fmla="*/ 1073740 h 2222010"/>
              <a:gd name="connsiteX2" fmla="*/ 1373769 w 3559835"/>
              <a:gd name="connsiteY2" fmla="*/ 981358 h 2222010"/>
              <a:gd name="connsiteX3" fmla="*/ 1735117 w 3559835"/>
              <a:gd name="connsiteY3" fmla="*/ 1126918 h 2222010"/>
              <a:gd name="connsiteX4" fmla="*/ 2043557 w 3559835"/>
              <a:gd name="connsiteY4" fmla="*/ 964531 h 2222010"/>
              <a:gd name="connsiteX5" fmla="*/ 2419827 w 3559835"/>
              <a:gd name="connsiteY5" fmla="*/ 1050293 h 2222010"/>
              <a:gd name="connsiteX6" fmla="*/ 2848760 w 3559835"/>
              <a:gd name="connsiteY6" fmla="*/ 1004782 h 2222010"/>
              <a:gd name="connsiteX7" fmla="*/ 3232592 w 3559835"/>
              <a:gd name="connsiteY7" fmla="*/ 1060501 h 2222010"/>
              <a:gd name="connsiteX8" fmla="*/ 3559835 w 3559835"/>
              <a:gd name="connsiteY8" fmla="*/ 1033221 h 2222010"/>
              <a:gd name="connsiteX9" fmla="*/ 3556289 w 3559835"/>
              <a:gd name="connsiteY9" fmla="*/ 2221565 h 2222010"/>
              <a:gd name="connsiteX10" fmla="*/ 3551136 w 3559835"/>
              <a:gd name="connsiteY10" fmla="*/ 2222011 h 2222010"/>
              <a:gd name="connsiteX11" fmla="*/ 3044580 w 3559835"/>
              <a:gd name="connsiteY11" fmla="*/ 1749673 h 2222010"/>
              <a:gd name="connsiteX12" fmla="*/ 2224209 w 3559835"/>
              <a:gd name="connsiteY12" fmla="*/ 1291064 h 2222010"/>
              <a:gd name="connsiteX13" fmla="*/ 1938297 w 3559835"/>
              <a:gd name="connsiteY13" fmla="*/ 1471080 h 2222010"/>
              <a:gd name="connsiteX14" fmla="*/ 1569388 w 3559835"/>
              <a:gd name="connsiteY14" fmla="*/ 1218742 h 2222010"/>
              <a:gd name="connsiteX15" fmla="*/ 673624 w 3559835"/>
              <a:gd name="connsiteY15" fmla="*/ 1105232 h 2222010"/>
              <a:gd name="connsiteX16" fmla="*/ 168470 w 3559835"/>
              <a:gd name="connsiteY16" fmla="*/ 449908 h 2222010"/>
              <a:gd name="connsiteX17" fmla="*/ 0 w 3559835"/>
              <a:gd name="connsiteY17" fmla="*/ 0 h 2222010"/>
              <a:gd name="connsiteX0" fmla="*/ 0 w 3559835"/>
              <a:gd name="connsiteY0" fmla="*/ 0 h 2222010"/>
              <a:gd name="connsiteX1" fmla="*/ 673624 w 3559835"/>
              <a:gd name="connsiteY1" fmla="*/ 1073740 h 2222010"/>
              <a:gd name="connsiteX2" fmla="*/ 1373769 w 3559835"/>
              <a:gd name="connsiteY2" fmla="*/ 981358 h 2222010"/>
              <a:gd name="connsiteX3" fmla="*/ 1735117 w 3559835"/>
              <a:gd name="connsiteY3" fmla="*/ 1126918 h 2222010"/>
              <a:gd name="connsiteX4" fmla="*/ 2043557 w 3559835"/>
              <a:gd name="connsiteY4" fmla="*/ 964531 h 2222010"/>
              <a:gd name="connsiteX5" fmla="*/ 2419827 w 3559835"/>
              <a:gd name="connsiteY5" fmla="*/ 1050293 h 2222010"/>
              <a:gd name="connsiteX6" fmla="*/ 2848760 w 3559835"/>
              <a:gd name="connsiteY6" fmla="*/ 1004782 h 2222010"/>
              <a:gd name="connsiteX7" fmla="*/ 3232592 w 3559835"/>
              <a:gd name="connsiteY7" fmla="*/ 1060501 h 2222010"/>
              <a:gd name="connsiteX8" fmla="*/ 3559835 w 3559835"/>
              <a:gd name="connsiteY8" fmla="*/ 1033221 h 2222010"/>
              <a:gd name="connsiteX9" fmla="*/ 3556289 w 3559835"/>
              <a:gd name="connsiteY9" fmla="*/ 2221565 h 2222010"/>
              <a:gd name="connsiteX10" fmla="*/ 3551136 w 3559835"/>
              <a:gd name="connsiteY10" fmla="*/ 2222011 h 2222010"/>
              <a:gd name="connsiteX11" fmla="*/ 3044580 w 3559835"/>
              <a:gd name="connsiteY11" fmla="*/ 1749673 h 2222010"/>
              <a:gd name="connsiteX12" fmla="*/ 2224209 w 3559835"/>
              <a:gd name="connsiteY12" fmla="*/ 1291064 h 2222010"/>
              <a:gd name="connsiteX13" fmla="*/ 1938297 w 3559835"/>
              <a:gd name="connsiteY13" fmla="*/ 1471080 h 2222010"/>
              <a:gd name="connsiteX14" fmla="*/ 1569388 w 3559835"/>
              <a:gd name="connsiteY14" fmla="*/ 1218742 h 2222010"/>
              <a:gd name="connsiteX15" fmla="*/ 692599 w 3559835"/>
              <a:gd name="connsiteY15" fmla="*/ 338275 h 2222010"/>
              <a:gd name="connsiteX16" fmla="*/ 168470 w 3559835"/>
              <a:gd name="connsiteY16" fmla="*/ 449908 h 2222010"/>
              <a:gd name="connsiteX17" fmla="*/ 0 w 3559835"/>
              <a:gd name="connsiteY17" fmla="*/ 0 h 2222010"/>
              <a:gd name="connsiteX0" fmla="*/ 0 w 3559835"/>
              <a:gd name="connsiteY0" fmla="*/ 0 h 2222010"/>
              <a:gd name="connsiteX1" fmla="*/ 724225 w 3559835"/>
              <a:gd name="connsiteY1" fmla="*/ 598227 h 2222010"/>
              <a:gd name="connsiteX2" fmla="*/ 1373769 w 3559835"/>
              <a:gd name="connsiteY2" fmla="*/ 981358 h 2222010"/>
              <a:gd name="connsiteX3" fmla="*/ 1735117 w 3559835"/>
              <a:gd name="connsiteY3" fmla="*/ 1126918 h 2222010"/>
              <a:gd name="connsiteX4" fmla="*/ 2043557 w 3559835"/>
              <a:gd name="connsiteY4" fmla="*/ 964531 h 2222010"/>
              <a:gd name="connsiteX5" fmla="*/ 2419827 w 3559835"/>
              <a:gd name="connsiteY5" fmla="*/ 1050293 h 2222010"/>
              <a:gd name="connsiteX6" fmla="*/ 2848760 w 3559835"/>
              <a:gd name="connsiteY6" fmla="*/ 1004782 h 2222010"/>
              <a:gd name="connsiteX7" fmla="*/ 3232592 w 3559835"/>
              <a:gd name="connsiteY7" fmla="*/ 1060501 h 2222010"/>
              <a:gd name="connsiteX8" fmla="*/ 3559835 w 3559835"/>
              <a:gd name="connsiteY8" fmla="*/ 1033221 h 2222010"/>
              <a:gd name="connsiteX9" fmla="*/ 3556289 w 3559835"/>
              <a:gd name="connsiteY9" fmla="*/ 2221565 h 2222010"/>
              <a:gd name="connsiteX10" fmla="*/ 3551136 w 3559835"/>
              <a:gd name="connsiteY10" fmla="*/ 2222011 h 2222010"/>
              <a:gd name="connsiteX11" fmla="*/ 3044580 w 3559835"/>
              <a:gd name="connsiteY11" fmla="*/ 1749673 h 2222010"/>
              <a:gd name="connsiteX12" fmla="*/ 2224209 w 3559835"/>
              <a:gd name="connsiteY12" fmla="*/ 1291064 h 2222010"/>
              <a:gd name="connsiteX13" fmla="*/ 1938297 w 3559835"/>
              <a:gd name="connsiteY13" fmla="*/ 1471080 h 2222010"/>
              <a:gd name="connsiteX14" fmla="*/ 1569388 w 3559835"/>
              <a:gd name="connsiteY14" fmla="*/ 1218742 h 2222010"/>
              <a:gd name="connsiteX15" fmla="*/ 692599 w 3559835"/>
              <a:gd name="connsiteY15" fmla="*/ 338275 h 2222010"/>
              <a:gd name="connsiteX16" fmla="*/ 168470 w 3559835"/>
              <a:gd name="connsiteY16" fmla="*/ 449908 h 2222010"/>
              <a:gd name="connsiteX17" fmla="*/ 0 w 3559835"/>
              <a:gd name="connsiteY17" fmla="*/ 0 h 2222010"/>
              <a:gd name="connsiteX0" fmla="*/ 0 w 3559835"/>
              <a:gd name="connsiteY0" fmla="*/ 0 h 2222010"/>
              <a:gd name="connsiteX1" fmla="*/ 724225 w 3559835"/>
              <a:gd name="connsiteY1" fmla="*/ 598227 h 2222010"/>
              <a:gd name="connsiteX2" fmla="*/ 1373769 w 3559835"/>
              <a:gd name="connsiteY2" fmla="*/ 643896 h 2222010"/>
              <a:gd name="connsiteX3" fmla="*/ 1735117 w 3559835"/>
              <a:gd name="connsiteY3" fmla="*/ 1126918 h 2222010"/>
              <a:gd name="connsiteX4" fmla="*/ 2043557 w 3559835"/>
              <a:gd name="connsiteY4" fmla="*/ 964531 h 2222010"/>
              <a:gd name="connsiteX5" fmla="*/ 2419827 w 3559835"/>
              <a:gd name="connsiteY5" fmla="*/ 1050293 h 2222010"/>
              <a:gd name="connsiteX6" fmla="*/ 2848760 w 3559835"/>
              <a:gd name="connsiteY6" fmla="*/ 1004782 h 2222010"/>
              <a:gd name="connsiteX7" fmla="*/ 3232592 w 3559835"/>
              <a:gd name="connsiteY7" fmla="*/ 1060501 h 2222010"/>
              <a:gd name="connsiteX8" fmla="*/ 3559835 w 3559835"/>
              <a:gd name="connsiteY8" fmla="*/ 1033221 h 2222010"/>
              <a:gd name="connsiteX9" fmla="*/ 3556289 w 3559835"/>
              <a:gd name="connsiteY9" fmla="*/ 2221565 h 2222010"/>
              <a:gd name="connsiteX10" fmla="*/ 3551136 w 3559835"/>
              <a:gd name="connsiteY10" fmla="*/ 2222011 h 2222010"/>
              <a:gd name="connsiteX11" fmla="*/ 3044580 w 3559835"/>
              <a:gd name="connsiteY11" fmla="*/ 1749673 h 2222010"/>
              <a:gd name="connsiteX12" fmla="*/ 2224209 w 3559835"/>
              <a:gd name="connsiteY12" fmla="*/ 1291064 h 2222010"/>
              <a:gd name="connsiteX13" fmla="*/ 1938297 w 3559835"/>
              <a:gd name="connsiteY13" fmla="*/ 1471080 h 2222010"/>
              <a:gd name="connsiteX14" fmla="*/ 1569388 w 3559835"/>
              <a:gd name="connsiteY14" fmla="*/ 1218742 h 2222010"/>
              <a:gd name="connsiteX15" fmla="*/ 692599 w 3559835"/>
              <a:gd name="connsiteY15" fmla="*/ 338275 h 2222010"/>
              <a:gd name="connsiteX16" fmla="*/ 168470 w 3559835"/>
              <a:gd name="connsiteY16" fmla="*/ 449908 h 2222010"/>
              <a:gd name="connsiteX17" fmla="*/ 0 w 3559835"/>
              <a:gd name="connsiteY17" fmla="*/ 0 h 2222010"/>
              <a:gd name="connsiteX0" fmla="*/ 0 w 3559835"/>
              <a:gd name="connsiteY0" fmla="*/ 0 h 2222010"/>
              <a:gd name="connsiteX1" fmla="*/ 724225 w 3559835"/>
              <a:gd name="connsiteY1" fmla="*/ 598227 h 2222010"/>
              <a:gd name="connsiteX2" fmla="*/ 1373769 w 3559835"/>
              <a:gd name="connsiteY2" fmla="*/ 643896 h 2222010"/>
              <a:gd name="connsiteX3" fmla="*/ 1735117 w 3559835"/>
              <a:gd name="connsiteY3" fmla="*/ 1126918 h 2222010"/>
              <a:gd name="connsiteX4" fmla="*/ 2043557 w 3559835"/>
              <a:gd name="connsiteY4" fmla="*/ 964531 h 2222010"/>
              <a:gd name="connsiteX5" fmla="*/ 2419827 w 3559835"/>
              <a:gd name="connsiteY5" fmla="*/ 1050293 h 2222010"/>
              <a:gd name="connsiteX6" fmla="*/ 2848760 w 3559835"/>
              <a:gd name="connsiteY6" fmla="*/ 1004782 h 2222010"/>
              <a:gd name="connsiteX7" fmla="*/ 3232592 w 3559835"/>
              <a:gd name="connsiteY7" fmla="*/ 1060501 h 2222010"/>
              <a:gd name="connsiteX8" fmla="*/ 3559835 w 3559835"/>
              <a:gd name="connsiteY8" fmla="*/ 1033221 h 2222010"/>
              <a:gd name="connsiteX9" fmla="*/ 3556289 w 3559835"/>
              <a:gd name="connsiteY9" fmla="*/ 2221565 h 2222010"/>
              <a:gd name="connsiteX10" fmla="*/ 3551136 w 3559835"/>
              <a:gd name="connsiteY10" fmla="*/ 2222011 h 2222010"/>
              <a:gd name="connsiteX11" fmla="*/ 3044580 w 3559835"/>
              <a:gd name="connsiteY11" fmla="*/ 1749673 h 2222010"/>
              <a:gd name="connsiteX12" fmla="*/ 2224209 w 3559835"/>
              <a:gd name="connsiteY12" fmla="*/ 1291064 h 2222010"/>
              <a:gd name="connsiteX13" fmla="*/ 1938297 w 3559835"/>
              <a:gd name="connsiteY13" fmla="*/ 1471080 h 2222010"/>
              <a:gd name="connsiteX14" fmla="*/ 1360654 w 3559835"/>
              <a:gd name="connsiteY14" fmla="*/ 796916 h 2222010"/>
              <a:gd name="connsiteX15" fmla="*/ 692599 w 3559835"/>
              <a:gd name="connsiteY15" fmla="*/ 338275 h 2222010"/>
              <a:gd name="connsiteX16" fmla="*/ 168470 w 3559835"/>
              <a:gd name="connsiteY16" fmla="*/ 449908 h 2222010"/>
              <a:gd name="connsiteX17" fmla="*/ 0 w 3559835"/>
              <a:gd name="connsiteY17" fmla="*/ 0 h 2222010"/>
              <a:gd name="connsiteX0" fmla="*/ 0 w 3559835"/>
              <a:gd name="connsiteY0" fmla="*/ 0 h 2222010"/>
              <a:gd name="connsiteX1" fmla="*/ 724225 w 3559835"/>
              <a:gd name="connsiteY1" fmla="*/ 598227 h 2222010"/>
              <a:gd name="connsiteX2" fmla="*/ 1373769 w 3559835"/>
              <a:gd name="connsiteY2" fmla="*/ 643896 h 2222010"/>
              <a:gd name="connsiteX3" fmla="*/ 1735117 w 3559835"/>
              <a:gd name="connsiteY3" fmla="*/ 1126918 h 2222010"/>
              <a:gd name="connsiteX4" fmla="*/ 2043557 w 3559835"/>
              <a:gd name="connsiteY4" fmla="*/ 964531 h 2222010"/>
              <a:gd name="connsiteX5" fmla="*/ 2419827 w 3559835"/>
              <a:gd name="connsiteY5" fmla="*/ 1050293 h 2222010"/>
              <a:gd name="connsiteX6" fmla="*/ 2848760 w 3559835"/>
              <a:gd name="connsiteY6" fmla="*/ 1004782 h 2222010"/>
              <a:gd name="connsiteX7" fmla="*/ 3232592 w 3559835"/>
              <a:gd name="connsiteY7" fmla="*/ 1060501 h 2222010"/>
              <a:gd name="connsiteX8" fmla="*/ 3559835 w 3559835"/>
              <a:gd name="connsiteY8" fmla="*/ 1033221 h 2222010"/>
              <a:gd name="connsiteX9" fmla="*/ 3556289 w 3559835"/>
              <a:gd name="connsiteY9" fmla="*/ 2221565 h 2222010"/>
              <a:gd name="connsiteX10" fmla="*/ 3551136 w 3559835"/>
              <a:gd name="connsiteY10" fmla="*/ 2222011 h 2222010"/>
              <a:gd name="connsiteX11" fmla="*/ 3044580 w 3559835"/>
              <a:gd name="connsiteY11" fmla="*/ 1749673 h 2222010"/>
              <a:gd name="connsiteX12" fmla="*/ 2192583 w 3559835"/>
              <a:gd name="connsiteY12" fmla="*/ 1137672 h 2222010"/>
              <a:gd name="connsiteX13" fmla="*/ 1938297 w 3559835"/>
              <a:gd name="connsiteY13" fmla="*/ 1471080 h 2222010"/>
              <a:gd name="connsiteX14" fmla="*/ 1360654 w 3559835"/>
              <a:gd name="connsiteY14" fmla="*/ 796916 h 2222010"/>
              <a:gd name="connsiteX15" fmla="*/ 692599 w 3559835"/>
              <a:gd name="connsiteY15" fmla="*/ 338275 h 2222010"/>
              <a:gd name="connsiteX16" fmla="*/ 168470 w 3559835"/>
              <a:gd name="connsiteY16" fmla="*/ 449908 h 2222010"/>
              <a:gd name="connsiteX17" fmla="*/ 0 w 3559835"/>
              <a:gd name="connsiteY17" fmla="*/ 0 h 2222010"/>
              <a:gd name="connsiteX0" fmla="*/ 0 w 3576438"/>
              <a:gd name="connsiteY0" fmla="*/ 0 h 2221566"/>
              <a:gd name="connsiteX1" fmla="*/ 724225 w 3576438"/>
              <a:gd name="connsiteY1" fmla="*/ 598227 h 2221566"/>
              <a:gd name="connsiteX2" fmla="*/ 1373769 w 3576438"/>
              <a:gd name="connsiteY2" fmla="*/ 643896 h 2221566"/>
              <a:gd name="connsiteX3" fmla="*/ 1735117 w 3576438"/>
              <a:gd name="connsiteY3" fmla="*/ 1126918 h 2221566"/>
              <a:gd name="connsiteX4" fmla="*/ 2043557 w 3576438"/>
              <a:gd name="connsiteY4" fmla="*/ 964531 h 2221566"/>
              <a:gd name="connsiteX5" fmla="*/ 2419827 w 3576438"/>
              <a:gd name="connsiteY5" fmla="*/ 1050293 h 2221566"/>
              <a:gd name="connsiteX6" fmla="*/ 2848760 w 3576438"/>
              <a:gd name="connsiteY6" fmla="*/ 1004782 h 2221566"/>
              <a:gd name="connsiteX7" fmla="*/ 3232592 w 3576438"/>
              <a:gd name="connsiteY7" fmla="*/ 1060501 h 2221566"/>
              <a:gd name="connsiteX8" fmla="*/ 3559835 w 3576438"/>
              <a:gd name="connsiteY8" fmla="*/ 1033221 h 2221566"/>
              <a:gd name="connsiteX9" fmla="*/ 3556289 w 3576438"/>
              <a:gd name="connsiteY9" fmla="*/ 2221565 h 2221566"/>
              <a:gd name="connsiteX10" fmla="*/ 3576438 w 3576438"/>
              <a:gd name="connsiteY10" fmla="*/ 1600774 h 2221566"/>
              <a:gd name="connsiteX11" fmla="*/ 3044580 w 3576438"/>
              <a:gd name="connsiteY11" fmla="*/ 1749673 h 2221566"/>
              <a:gd name="connsiteX12" fmla="*/ 2192583 w 3576438"/>
              <a:gd name="connsiteY12" fmla="*/ 1137672 h 2221566"/>
              <a:gd name="connsiteX13" fmla="*/ 1938297 w 3576438"/>
              <a:gd name="connsiteY13" fmla="*/ 1471080 h 2221566"/>
              <a:gd name="connsiteX14" fmla="*/ 1360654 w 3576438"/>
              <a:gd name="connsiteY14" fmla="*/ 796916 h 2221566"/>
              <a:gd name="connsiteX15" fmla="*/ 692599 w 3576438"/>
              <a:gd name="connsiteY15" fmla="*/ 338275 h 2221566"/>
              <a:gd name="connsiteX16" fmla="*/ 168470 w 3576438"/>
              <a:gd name="connsiteY16" fmla="*/ 449908 h 2221566"/>
              <a:gd name="connsiteX17" fmla="*/ 0 w 3576438"/>
              <a:gd name="connsiteY17" fmla="*/ 0 h 2221566"/>
              <a:gd name="connsiteX0" fmla="*/ 0 w 3576438"/>
              <a:gd name="connsiteY0" fmla="*/ 0 h 1765732"/>
              <a:gd name="connsiteX1" fmla="*/ 724225 w 3576438"/>
              <a:gd name="connsiteY1" fmla="*/ 598227 h 1765732"/>
              <a:gd name="connsiteX2" fmla="*/ 1373769 w 3576438"/>
              <a:gd name="connsiteY2" fmla="*/ 643896 h 1765732"/>
              <a:gd name="connsiteX3" fmla="*/ 1735117 w 3576438"/>
              <a:gd name="connsiteY3" fmla="*/ 1126918 h 1765732"/>
              <a:gd name="connsiteX4" fmla="*/ 2043557 w 3576438"/>
              <a:gd name="connsiteY4" fmla="*/ 964531 h 1765732"/>
              <a:gd name="connsiteX5" fmla="*/ 2419827 w 3576438"/>
              <a:gd name="connsiteY5" fmla="*/ 1050293 h 1765732"/>
              <a:gd name="connsiteX6" fmla="*/ 2848760 w 3576438"/>
              <a:gd name="connsiteY6" fmla="*/ 1004782 h 1765732"/>
              <a:gd name="connsiteX7" fmla="*/ 3232592 w 3576438"/>
              <a:gd name="connsiteY7" fmla="*/ 1060501 h 1765732"/>
              <a:gd name="connsiteX8" fmla="*/ 3559835 w 3576438"/>
              <a:gd name="connsiteY8" fmla="*/ 1033221 h 1765732"/>
              <a:gd name="connsiteX9" fmla="*/ 3568939 w 3576438"/>
              <a:gd name="connsiteY9" fmla="*/ 1293547 h 1765732"/>
              <a:gd name="connsiteX10" fmla="*/ 3576438 w 3576438"/>
              <a:gd name="connsiteY10" fmla="*/ 1600774 h 1765732"/>
              <a:gd name="connsiteX11" fmla="*/ 3044580 w 3576438"/>
              <a:gd name="connsiteY11" fmla="*/ 1749673 h 1765732"/>
              <a:gd name="connsiteX12" fmla="*/ 2192583 w 3576438"/>
              <a:gd name="connsiteY12" fmla="*/ 1137672 h 1765732"/>
              <a:gd name="connsiteX13" fmla="*/ 1938297 w 3576438"/>
              <a:gd name="connsiteY13" fmla="*/ 1471080 h 1765732"/>
              <a:gd name="connsiteX14" fmla="*/ 1360654 w 3576438"/>
              <a:gd name="connsiteY14" fmla="*/ 796916 h 1765732"/>
              <a:gd name="connsiteX15" fmla="*/ 692599 w 3576438"/>
              <a:gd name="connsiteY15" fmla="*/ 338275 h 1765732"/>
              <a:gd name="connsiteX16" fmla="*/ 168470 w 3576438"/>
              <a:gd name="connsiteY16" fmla="*/ 449908 h 1765732"/>
              <a:gd name="connsiteX17" fmla="*/ 0 w 3576438"/>
              <a:gd name="connsiteY17" fmla="*/ 0 h 1765732"/>
              <a:gd name="connsiteX0" fmla="*/ 0 w 3576438"/>
              <a:gd name="connsiteY0" fmla="*/ 0 h 1765732"/>
              <a:gd name="connsiteX1" fmla="*/ 724225 w 3576438"/>
              <a:gd name="connsiteY1" fmla="*/ 598227 h 1765732"/>
              <a:gd name="connsiteX2" fmla="*/ 1373769 w 3576438"/>
              <a:gd name="connsiteY2" fmla="*/ 643896 h 1765732"/>
              <a:gd name="connsiteX3" fmla="*/ 1735117 w 3576438"/>
              <a:gd name="connsiteY3" fmla="*/ 1126918 h 1765732"/>
              <a:gd name="connsiteX4" fmla="*/ 2043557 w 3576438"/>
              <a:gd name="connsiteY4" fmla="*/ 964531 h 1765732"/>
              <a:gd name="connsiteX5" fmla="*/ 2419827 w 3576438"/>
              <a:gd name="connsiteY5" fmla="*/ 1050293 h 1765732"/>
              <a:gd name="connsiteX6" fmla="*/ 2848760 w 3576438"/>
              <a:gd name="connsiteY6" fmla="*/ 1004782 h 1765732"/>
              <a:gd name="connsiteX7" fmla="*/ 3232592 w 3576438"/>
              <a:gd name="connsiteY7" fmla="*/ 1060501 h 1765732"/>
              <a:gd name="connsiteX8" fmla="*/ 3559835 w 3576438"/>
              <a:gd name="connsiteY8" fmla="*/ 1033221 h 1765732"/>
              <a:gd name="connsiteX9" fmla="*/ 3576438 w 3576438"/>
              <a:gd name="connsiteY9" fmla="*/ 1600774 h 1765732"/>
              <a:gd name="connsiteX10" fmla="*/ 3044580 w 3576438"/>
              <a:gd name="connsiteY10" fmla="*/ 1749673 h 1765732"/>
              <a:gd name="connsiteX11" fmla="*/ 2192583 w 3576438"/>
              <a:gd name="connsiteY11" fmla="*/ 1137672 h 1765732"/>
              <a:gd name="connsiteX12" fmla="*/ 1938297 w 3576438"/>
              <a:gd name="connsiteY12" fmla="*/ 1471080 h 1765732"/>
              <a:gd name="connsiteX13" fmla="*/ 1360654 w 3576438"/>
              <a:gd name="connsiteY13" fmla="*/ 796916 h 1765732"/>
              <a:gd name="connsiteX14" fmla="*/ 692599 w 3576438"/>
              <a:gd name="connsiteY14" fmla="*/ 338275 h 1765732"/>
              <a:gd name="connsiteX15" fmla="*/ 168470 w 3576438"/>
              <a:gd name="connsiteY15" fmla="*/ 449908 h 1765732"/>
              <a:gd name="connsiteX16" fmla="*/ 0 w 3576438"/>
              <a:gd name="connsiteY16" fmla="*/ 0 h 1765732"/>
              <a:gd name="connsiteX0" fmla="*/ 0 w 3576438"/>
              <a:gd name="connsiteY0" fmla="*/ 0 h 1765732"/>
              <a:gd name="connsiteX1" fmla="*/ 724225 w 3576438"/>
              <a:gd name="connsiteY1" fmla="*/ 598227 h 1765732"/>
              <a:gd name="connsiteX2" fmla="*/ 1373769 w 3576438"/>
              <a:gd name="connsiteY2" fmla="*/ 643896 h 1765732"/>
              <a:gd name="connsiteX3" fmla="*/ 1735117 w 3576438"/>
              <a:gd name="connsiteY3" fmla="*/ 1126918 h 1765732"/>
              <a:gd name="connsiteX4" fmla="*/ 2043557 w 3576438"/>
              <a:gd name="connsiteY4" fmla="*/ 964531 h 1765732"/>
              <a:gd name="connsiteX5" fmla="*/ 2419827 w 3576438"/>
              <a:gd name="connsiteY5" fmla="*/ 1050293 h 1765732"/>
              <a:gd name="connsiteX6" fmla="*/ 2848760 w 3576438"/>
              <a:gd name="connsiteY6" fmla="*/ 1004782 h 1765732"/>
              <a:gd name="connsiteX7" fmla="*/ 3219941 w 3576438"/>
              <a:gd name="connsiteY7" fmla="*/ 1144866 h 1765732"/>
              <a:gd name="connsiteX8" fmla="*/ 3559835 w 3576438"/>
              <a:gd name="connsiteY8" fmla="*/ 1033221 h 1765732"/>
              <a:gd name="connsiteX9" fmla="*/ 3576438 w 3576438"/>
              <a:gd name="connsiteY9" fmla="*/ 1600774 h 1765732"/>
              <a:gd name="connsiteX10" fmla="*/ 3044580 w 3576438"/>
              <a:gd name="connsiteY10" fmla="*/ 1749673 h 1765732"/>
              <a:gd name="connsiteX11" fmla="*/ 2192583 w 3576438"/>
              <a:gd name="connsiteY11" fmla="*/ 1137672 h 1765732"/>
              <a:gd name="connsiteX12" fmla="*/ 1938297 w 3576438"/>
              <a:gd name="connsiteY12" fmla="*/ 1471080 h 1765732"/>
              <a:gd name="connsiteX13" fmla="*/ 1360654 w 3576438"/>
              <a:gd name="connsiteY13" fmla="*/ 796916 h 1765732"/>
              <a:gd name="connsiteX14" fmla="*/ 692599 w 3576438"/>
              <a:gd name="connsiteY14" fmla="*/ 338275 h 1765732"/>
              <a:gd name="connsiteX15" fmla="*/ 168470 w 3576438"/>
              <a:gd name="connsiteY15" fmla="*/ 449908 h 1765732"/>
              <a:gd name="connsiteX16" fmla="*/ 0 w 3576438"/>
              <a:gd name="connsiteY16" fmla="*/ 0 h 1765732"/>
              <a:gd name="connsiteX0" fmla="*/ 0 w 3576438"/>
              <a:gd name="connsiteY0" fmla="*/ 0 h 1765732"/>
              <a:gd name="connsiteX1" fmla="*/ 724225 w 3576438"/>
              <a:gd name="connsiteY1" fmla="*/ 598227 h 1765732"/>
              <a:gd name="connsiteX2" fmla="*/ 1373769 w 3576438"/>
              <a:gd name="connsiteY2" fmla="*/ 643896 h 1765732"/>
              <a:gd name="connsiteX3" fmla="*/ 1735117 w 3576438"/>
              <a:gd name="connsiteY3" fmla="*/ 1126918 h 1765732"/>
              <a:gd name="connsiteX4" fmla="*/ 2043557 w 3576438"/>
              <a:gd name="connsiteY4" fmla="*/ 964531 h 1765732"/>
              <a:gd name="connsiteX5" fmla="*/ 2419827 w 3576438"/>
              <a:gd name="connsiteY5" fmla="*/ 1050293 h 1765732"/>
              <a:gd name="connsiteX6" fmla="*/ 2848760 w 3576438"/>
              <a:gd name="connsiteY6" fmla="*/ 1004782 h 1765732"/>
              <a:gd name="connsiteX7" fmla="*/ 3219941 w 3576438"/>
              <a:gd name="connsiteY7" fmla="*/ 1144866 h 1765732"/>
              <a:gd name="connsiteX8" fmla="*/ 3429158 w 3576438"/>
              <a:gd name="connsiteY8" fmla="*/ 1335147 h 1765732"/>
              <a:gd name="connsiteX9" fmla="*/ 3576438 w 3576438"/>
              <a:gd name="connsiteY9" fmla="*/ 1600774 h 1765732"/>
              <a:gd name="connsiteX10" fmla="*/ 3044580 w 3576438"/>
              <a:gd name="connsiteY10" fmla="*/ 1749673 h 1765732"/>
              <a:gd name="connsiteX11" fmla="*/ 2192583 w 3576438"/>
              <a:gd name="connsiteY11" fmla="*/ 1137672 h 1765732"/>
              <a:gd name="connsiteX12" fmla="*/ 1938297 w 3576438"/>
              <a:gd name="connsiteY12" fmla="*/ 1471080 h 1765732"/>
              <a:gd name="connsiteX13" fmla="*/ 1360654 w 3576438"/>
              <a:gd name="connsiteY13" fmla="*/ 796916 h 1765732"/>
              <a:gd name="connsiteX14" fmla="*/ 692599 w 3576438"/>
              <a:gd name="connsiteY14" fmla="*/ 338275 h 1765732"/>
              <a:gd name="connsiteX15" fmla="*/ 168470 w 3576438"/>
              <a:gd name="connsiteY15" fmla="*/ 449908 h 1765732"/>
              <a:gd name="connsiteX16" fmla="*/ 0 w 3576438"/>
              <a:gd name="connsiteY16" fmla="*/ 0 h 1765732"/>
              <a:gd name="connsiteX0" fmla="*/ 0 w 3578676"/>
              <a:gd name="connsiteY0" fmla="*/ 0 h 1773635"/>
              <a:gd name="connsiteX1" fmla="*/ 724225 w 3578676"/>
              <a:gd name="connsiteY1" fmla="*/ 598227 h 1773635"/>
              <a:gd name="connsiteX2" fmla="*/ 1373769 w 3578676"/>
              <a:gd name="connsiteY2" fmla="*/ 643896 h 1773635"/>
              <a:gd name="connsiteX3" fmla="*/ 1735117 w 3578676"/>
              <a:gd name="connsiteY3" fmla="*/ 1126918 h 1773635"/>
              <a:gd name="connsiteX4" fmla="*/ 2043557 w 3578676"/>
              <a:gd name="connsiteY4" fmla="*/ 964531 h 1773635"/>
              <a:gd name="connsiteX5" fmla="*/ 2419827 w 3578676"/>
              <a:gd name="connsiteY5" fmla="*/ 1050293 h 1773635"/>
              <a:gd name="connsiteX6" fmla="*/ 2848760 w 3578676"/>
              <a:gd name="connsiteY6" fmla="*/ 1004782 h 1773635"/>
              <a:gd name="connsiteX7" fmla="*/ 3219941 w 3578676"/>
              <a:gd name="connsiteY7" fmla="*/ 1144866 h 1773635"/>
              <a:gd name="connsiteX8" fmla="*/ 3576438 w 3578676"/>
              <a:gd name="connsiteY8" fmla="*/ 1600774 h 1773635"/>
              <a:gd name="connsiteX9" fmla="*/ 3044580 w 3578676"/>
              <a:gd name="connsiteY9" fmla="*/ 1749673 h 1773635"/>
              <a:gd name="connsiteX10" fmla="*/ 2192583 w 3578676"/>
              <a:gd name="connsiteY10" fmla="*/ 1137672 h 1773635"/>
              <a:gd name="connsiteX11" fmla="*/ 1938297 w 3578676"/>
              <a:gd name="connsiteY11" fmla="*/ 1471080 h 1773635"/>
              <a:gd name="connsiteX12" fmla="*/ 1360654 w 3578676"/>
              <a:gd name="connsiteY12" fmla="*/ 796916 h 1773635"/>
              <a:gd name="connsiteX13" fmla="*/ 692599 w 3578676"/>
              <a:gd name="connsiteY13" fmla="*/ 338275 h 1773635"/>
              <a:gd name="connsiteX14" fmla="*/ 168470 w 3578676"/>
              <a:gd name="connsiteY14" fmla="*/ 449908 h 1773635"/>
              <a:gd name="connsiteX15" fmla="*/ 0 w 3578676"/>
              <a:gd name="connsiteY15" fmla="*/ 0 h 1773635"/>
              <a:gd name="connsiteX0" fmla="*/ 0 w 3578382"/>
              <a:gd name="connsiteY0" fmla="*/ 0 h 1773639"/>
              <a:gd name="connsiteX1" fmla="*/ 724225 w 3578382"/>
              <a:gd name="connsiteY1" fmla="*/ 598227 h 1773639"/>
              <a:gd name="connsiteX2" fmla="*/ 1373769 w 3578382"/>
              <a:gd name="connsiteY2" fmla="*/ 643896 h 1773639"/>
              <a:gd name="connsiteX3" fmla="*/ 1735117 w 3578382"/>
              <a:gd name="connsiteY3" fmla="*/ 1126918 h 1773639"/>
              <a:gd name="connsiteX4" fmla="*/ 2043557 w 3578382"/>
              <a:gd name="connsiteY4" fmla="*/ 964531 h 1773639"/>
              <a:gd name="connsiteX5" fmla="*/ 2419827 w 3578382"/>
              <a:gd name="connsiteY5" fmla="*/ 1050293 h 1773639"/>
              <a:gd name="connsiteX6" fmla="*/ 2848760 w 3578382"/>
              <a:gd name="connsiteY6" fmla="*/ 1004782 h 1773639"/>
              <a:gd name="connsiteX7" fmla="*/ 3176382 w 3578382"/>
              <a:gd name="connsiteY7" fmla="*/ 1364447 h 1773639"/>
              <a:gd name="connsiteX8" fmla="*/ 3576438 w 3578382"/>
              <a:gd name="connsiteY8" fmla="*/ 1600774 h 1773639"/>
              <a:gd name="connsiteX9" fmla="*/ 3044580 w 3578382"/>
              <a:gd name="connsiteY9" fmla="*/ 1749673 h 1773639"/>
              <a:gd name="connsiteX10" fmla="*/ 2192583 w 3578382"/>
              <a:gd name="connsiteY10" fmla="*/ 1137672 h 1773639"/>
              <a:gd name="connsiteX11" fmla="*/ 1938297 w 3578382"/>
              <a:gd name="connsiteY11" fmla="*/ 1471080 h 1773639"/>
              <a:gd name="connsiteX12" fmla="*/ 1360654 w 3578382"/>
              <a:gd name="connsiteY12" fmla="*/ 796916 h 1773639"/>
              <a:gd name="connsiteX13" fmla="*/ 692599 w 3578382"/>
              <a:gd name="connsiteY13" fmla="*/ 338275 h 1773639"/>
              <a:gd name="connsiteX14" fmla="*/ 168470 w 3578382"/>
              <a:gd name="connsiteY14" fmla="*/ 449908 h 1773639"/>
              <a:gd name="connsiteX15" fmla="*/ 0 w 3578382"/>
              <a:gd name="connsiteY15" fmla="*/ 0 h 1773639"/>
              <a:gd name="connsiteX0" fmla="*/ 0 w 3578382"/>
              <a:gd name="connsiteY0" fmla="*/ 0 h 1749987"/>
              <a:gd name="connsiteX1" fmla="*/ 724225 w 3578382"/>
              <a:gd name="connsiteY1" fmla="*/ 598227 h 1749987"/>
              <a:gd name="connsiteX2" fmla="*/ 1373769 w 3578382"/>
              <a:gd name="connsiteY2" fmla="*/ 643896 h 1749987"/>
              <a:gd name="connsiteX3" fmla="*/ 1735117 w 3578382"/>
              <a:gd name="connsiteY3" fmla="*/ 1126918 h 1749987"/>
              <a:gd name="connsiteX4" fmla="*/ 2043557 w 3578382"/>
              <a:gd name="connsiteY4" fmla="*/ 964531 h 1749987"/>
              <a:gd name="connsiteX5" fmla="*/ 2419827 w 3578382"/>
              <a:gd name="connsiteY5" fmla="*/ 1050293 h 1749987"/>
              <a:gd name="connsiteX6" fmla="*/ 2848760 w 3578382"/>
              <a:gd name="connsiteY6" fmla="*/ 1004782 h 1749987"/>
              <a:gd name="connsiteX7" fmla="*/ 3176382 w 3578382"/>
              <a:gd name="connsiteY7" fmla="*/ 1364447 h 1749987"/>
              <a:gd name="connsiteX8" fmla="*/ 3576438 w 3578382"/>
              <a:gd name="connsiteY8" fmla="*/ 1600774 h 1749987"/>
              <a:gd name="connsiteX9" fmla="*/ 3011911 w 3578382"/>
              <a:gd name="connsiteY9" fmla="*/ 1722227 h 1749987"/>
              <a:gd name="connsiteX10" fmla="*/ 2192583 w 3578382"/>
              <a:gd name="connsiteY10" fmla="*/ 1137672 h 1749987"/>
              <a:gd name="connsiteX11" fmla="*/ 1938297 w 3578382"/>
              <a:gd name="connsiteY11" fmla="*/ 1471080 h 1749987"/>
              <a:gd name="connsiteX12" fmla="*/ 1360654 w 3578382"/>
              <a:gd name="connsiteY12" fmla="*/ 796916 h 1749987"/>
              <a:gd name="connsiteX13" fmla="*/ 692599 w 3578382"/>
              <a:gd name="connsiteY13" fmla="*/ 338275 h 1749987"/>
              <a:gd name="connsiteX14" fmla="*/ 168470 w 3578382"/>
              <a:gd name="connsiteY14" fmla="*/ 449908 h 1749987"/>
              <a:gd name="connsiteX15" fmla="*/ 0 w 3578382"/>
              <a:gd name="connsiteY15" fmla="*/ 0 h 174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8382" h="1749987">
                <a:moveTo>
                  <a:pt x="0" y="0"/>
                </a:moveTo>
                <a:cubicBezTo>
                  <a:pt x="127899" y="-892"/>
                  <a:pt x="495263" y="490911"/>
                  <a:pt x="724225" y="598227"/>
                </a:cubicBezTo>
                <a:cubicBezTo>
                  <a:pt x="953187" y="705543"/>
                  <a:pt x="1205287" y="555781"/>
                  <a:pt x="1373769" y="643896"/>
                </a:cubicBezTo>
                <a:cubicBezTo>
                  <a:pt x="1542251" y="732011"/>
                  <a:pt x="1623486" y="1073479"/>
                  <a:pt x="1735117" y="1126918"/>
                </a:cubicBezTo>
                <a:cubicBezTo>
                  <a:pt x="1846748" y="1180357"/>
                  <a:pt x="1862928" y="960074"/>
                  <a:pt x="2043557" y="964531"/>
                </a:cubicBezTo>
                <a:cubicBezTo>
                  <a:pt x="2224186" y="968989"/>
                  <a:pt x="2261793" y="1034180"/>
                  <a:pt x="2419827" y="1050293"/>
                </a:cubicBezTo>
                <a:cubicBezTo>
                  <a:pt x="2577861" y="1066407"/>
                  <a:pt x="2722668" y="952423"/>
                  <a:pt x="2848760" y="1004782"/>
                </a:cubicBezTo>
                <a:cubicBezTo>
                  <a:pt x="2974852" y="1057141"/>
                  <a:pt x="3055102" y="1265115"/>
                  <a:pt x="3176382" y="1364447"/>
                </a:cubicBezTo>
                <a:cubicBezTo>
                  <a:pt x="3297662" y="1463779"/>
                  <a:pt x="3605665" y="1499973"/>
                  <a:pt x="3576438" y="1600774"/>
                </a:cubicBezTo>
                <a:cubicBezTo>
                  <a:pt x="3547211" y="1701575"/>
                  <a:pt x="3242554" y="1799411"/>
                  <a:pt x="3011911" y="1722227"/>
                </a:cubicBezTo>
                <a:cubicBezTo>
                  <a:pt x="2781269" y="1645043"/>
                  <a:pt x="2371518" y="1179530"/>
                  <a:pt x="2192583" y="1137672"/>
                </a:cubicBezTo>
                <a:cubicBezTo>
                  <a:pt x="2013648" y="1095814"/>
                  <a:pt x="2076952" y="1527873"/>
                  <a:pt x="1938297" y="1471080"/>
                </a:cubicBezTo>
                <a:cubicBezTo>
                  <a:pt x="1799642" y="1414287"/>
                  <a:pt x="1568270" y="985717"/>
                  <a:pt x="1360654" y="796916"/>
                </a:cubicBezTo>
                <a:cubicBezTo>
                  <a:pt x="1153038" y="608115"/>
                  <a:pt x="1046341" y="367360"/>
                  <a:pt x="692599" y="338275"/>
                </a:cubicBezTo>
                <a:cubicBezTo>
                  <a:pt x="338857" y="309190"/>
                  <a:pt x="283903" y="506287"/>
                  <a:pt x="168470" y="449908"/>
                </a:cubicBezTo>
                <a:cubicBezTo>
                  <a:pt x="53037" y="393529"/>
                  <a:pt x="0" y="0"/>
                  <a:pt x="0" y="0"/>
                </a:cubicBezTo>
                <a:close/>
              </a:path>
            </a:pathLst>
          </a:custGeom>
          <a:solidFill>
            <a:schemeClr val="accent1">
              <a:lumMod val="40000"/>
              <a:lumOff val="60000"/>
            </a:schemeClr>
          </a:solidFill>
          <a:ln w="2228" cap="flat">
            <a:noFill/>
            <a:prstDash val="solid"/>
            <a:miter/>
          </a:ln>
        </p:spPr>
        <p:txBody>
          <a:bodyPr rtlCol="0" anchor="ctr"/>
          <a:lstStyle/>
          <a:p>
            <a:endParaRPr lang="en-US"/>
          </a:p>
        </p:txBody>
      </p:sp>
      <p:grpSp>
        <p:nvGrpSpPr>
          <p:cNvPr id="331" name="Group 330">
            <a:extLst>
              <a:ext uri="{FF2B5EF4-FFF2-40B4-BE49-F238E27FC236}">
                <a16:creationId xmlns:a16="http://schemas.microsoft.com/office/drawing/2014/main" id="{438CC5CA-8F8A-1C40-B8F4-F30243AD094A}"/>
              </a:ext>
            </a:extLst>
          </p:cNvPr>
          <p:cNvGrpSpPr/>
          <p:nvPr/>
        </p:nvGrpSpPr>
        <p:grpSpPr>
          <a:xfrm>
            <a:off x="6114004" y="70518"/>
            <a:ext cx="928811" cy="928811"/>
            <a:chOff x="5629408" y="101489"/>
            <a:chExt cx="928811" cy="928811"/>
          </a:xfrm>
        </p:grpSpPr>
        <p:sp>
          <p:nvSpPr>
            <p:cNvPr id="332" name="Oval 331">
              <a:extLst>
                <a:ext uri="{FF2B5EF4-FFF2-40B4-BE49-F238E27FC236}">
                  <a16:creationId xmlns:a16="http://schemas.microsoft.com/office/drawing/2014/main" id="{2323AA65-CCC9-874A-84A9-B06BD1E045DC}"/>
                </a:ext>
              </a:extLst>
            </p:cNvPr>
            <p:cNvSpPr/>
            <p:nvPr/>
          </p:nvSpPr>
          <p:spPr>
            <a:xfrm>
              <a:off x="5629408" y="101489"/>
              <a:ext cx="928811" cy="928811"/>
            </a:xfrm>
            <a:prstGeom prst="ellipse">
              <a:avLst/>
            </a:prstGeom>
            <a:solidFill>
              <a:srgbClr val="FFC000">
                <a:alpha val="47000"/>
              </a:srgbClr>
            </a:solidFill>
            <a:ln>
              <a:noFill/>
            </a:ln>
            <a:effectLst>
              <a:softEdge rad="145008"/>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FDA0C764-3CEE-AE47-B28A-985455146005}"/>
                </a:ext>
              </a:extLst>
            </p:cNvPr>
            <p:cNvSpPr/>
            <p:nvPr/>
          </p:nvSpPr>
          <p:spPr>
            <a:xfrm>
              <a:off x="5901109" y="373190"/>
              <a:ext cx="385408" cy="385408"/>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34" name="Freeform 333">
            <a:extLst>
              <a:ext uri="{FF2B5EF4-FFF2-40B4-BE49-F238E27FC236}">
                <a16:creationId xmlns:a16="http://schemas.microsoft.com/office/drawing/2014/main" id="{CD1E5205-41A5-774D-A43A-8B3FE72411FB}"/>
              </a:ext>
            </a:extLst>
          </p:cNvPr>
          <p:cNvSpPr/>
          <p:nvPr/>
        </p:nvSpPr>
        <p:spPr>
          <a:xfrm>
            <a:off x="5866215" y="457109"/>
            <a:ext cx="844045" cy="399495"/>
          </a:xfrm>
          <a:custGeom>
            <a:avLst/>
            <a:gdLst>
              <a:gd name="connsiteX0" fmla="*/ 66153 w 1024934"/>
              <a:gd name="connsiteY0" fmla="*/ 319121 h 485111"/>
              <a:gd name="connsiteX1" fmla="*/ 91540 w 1024934"/>
              <a:gd name="connsiteY1" fmla="*/ 324128 h 485111"/>
              <a:gd name="connsiteX2" fmla="*/ 178215 w 1024934"/>
              <a:gd name="connsiteY2" fmla="*/ 224236 h 485111"/>
              <a:gd name="connsiteX3" fmla="*/ 195859 w 1024934"/>
              <a:gd name="connsiteY3" fmla="*/ 115613 h 485111"/>
              <a:gd name="connsiteX4" fmla="*/ 284116 w 1024934"/>
              <a:gd name="connsiteY4" fmla="*/ 113673 h 485111"/>
              <a:gd name="connsiteX5" fmla="*/ 610989 w 1024934"/>
              <a:gd name="connsiteY5" fmla="*/ 34908 h 485111"/>
              <a:gd name="connsiteX6" fmla="*/ 694900 w 1024934"/>
              <a:gd name="connsiteY6" fmla="*/ 122373 h 485111"/>
              <a:gd name="connsiteX7" fmla="*/ 728503 w 1024934"/>
              <a:gd name="connsiteY7" fmla="*/ 119254 h 485111"/>
              <a:gd name="connsiteX8" fmla="*/ 911877 w 1024934"/>
              <a:gd name="connsiteY8" fmla="*/ 298847 h 485111"/>
              <a:gd name="connsiteX9" fmla="*/ 935374 w 1024934"/>
              <a:gd name="connsiteY9" fmla="*/ 295728 h 485111"/>
              <a:gd name="connsiteX10" fmla="*/ 1024934 w 1024934"/>
              <a:gd name="connsiteY10" fmla="*/ 385351 h 485111"/>
              <a:gd name="connsiteX11" fmla="*/ 935228 w 1024934"/>
              <a:gd name="connsiteY11" fmla="*/ 474829 h 485111"/>
              <a:gd name="connsiteX12" fmla="*/ 858475 w 1024934"/>
              <a:gd name="connsiteY12" fmla="*/ 431408 h 485111"/>
              <a:gd name="connsiteX13" fmla="*/ 609375 w 1024934"/>
              <a:gd name="connsiteY13" fmla="*/ 440683 h 485111"/>
              <a:gd name="connsiteX14" fmla="*/ 327741 w 1024934"/>
              <a:gd name="connsiteY14" fmla="*/ 413597 h 485111"/>
              <a:gd name="connsiteX15" fmla="*/ 150901 w 1024934"/>
              <a:gd name="connsiteY15" fmla="*/ 455875 h 485111"/>
              <a:gd name="connsiteX16" fmla="*/ 117830 w 1024934"/>
              <a:gd name="connsiteY16" fmla="*/ 426729 h 485111"/>
              <a:gd name="connsiteX17" fmla="*/ 24732 w 1024934"/>
              <a:gd name="connsiteY17" fmla="*/ 436840 h 485111"/>
              <a:gd name="connsiteX18" fmla="*/ 14611 w 1024934"/>
              <a:gd name="connsiteY18" fmla="*/ 343828 h 485111"/>
              <a:gd name="connsiteX19" fmla="*/ 66153 w 1024934"/>
              <a:gd name="connsiteY19" fmla="*/ 319121 h 48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4934" h="485111">
                <a:moveTo>
                  <a:pt x="66153" y="319121"/>
                </a:moveTo>
                <a:cubicBezTo>
                  <a:pt x="74862" y="319117"/>
                  <a:pt x="83487" y="320818"/>
                  <a:pt x="91540" y="324128"/>
                </a:cubicBezTo>
                <a:cubicBezTo>
                  <a:pt x="99799" y="277417"/>
                  <a:pt x="133106" y="239031"/>
                  <a:pt x="178215" y="224236"/>
                </a:cubicBezTo>
                <a:cubicBezTo>
                  <a:pt x="153064" y="189373"/>
                  <a:pt x="160964" y="140741"/>
                  <a:pt x="195859" y="115613"/>
                </a:cubicBezTo>
                <a:cubicBezTo>
                  <a:pt x="222035" y="96763"/>
                  <a:pt x="257135" y="95992"/>
                  <a:pt x="284116" y="113673"/>
                </a:cubicBezTo>
                <a:cubicBezTo>
                  <a:pt x="352609" y="1742"/>
                  <a:pt x="498955" y="-33522"/>
                  <a:pt x="610989" y="34908"/>
                </a:cubicBezTo>
                <a:cubicBezTo>
                  <a:pt x="646056" y="56327"/>
                  <a:pt x="674967" y="86462"/>
                  <a:pt x="694900" y="122373"/>
                </a:cubicBezTo>
                <a:cubicBezTo>
                  <a:pt x="705979" y="120289"/>
                  <a:pt x="717229" y="119245"/>
                  <a:pt x="728503" y="119254"/>
                </a:cubicBezTo>
                <a:cubicBezTo>
                  <a:pt x="828436" y="119103"/>
                  <a:pt x="910039" y="199023"/>
                  <a:pt x="911877" y="298847"/>
                </a:cubicBezTo>
                <a:cubicBezTo>
                  <a:pt x="919542" y="296801"/>
                  <a:pt x="927440" y="295753"/>
                  <a:pt x="935374" y="295728"/>
                </a:cubicBezTo>
                <a:cubicBezTo>
                  <a:pt x="984877" y="295769"/>
                  <a:pt x="1024974" y="335894"/>
                  <a:pt x="1024934" y="385351"/>
                </a:cubicBezTo>
                <a:cubicBezTo>
                  <a:pt x="1024894" y="434809"/>
                  <a:pt x="984731" y="474869"/>
                  <a:pt x="935228" y="474829"/>
                </a:cubicBezTo>
                <a:cubicBezTo>
                  <a:pt x="903793" y="474803"/>
                  <a:pt x="874668" y="458327"/>
                  <a:pt x="858475" y="431408"/>
                </a:cubicBezTo>
                <a:cubicBezTo>
                  <a:pt x="790719" y="499273"/>
                  <a:pt x="681999" y="503321"/>
                  <a:pt x="609375" y="440683"/>
                </a:cubicBezTo>
                <a:cubicBezTo>
                  <a:pt x="519750" y="494515"/>
                  <a:pt x="405442" y="483521"/>
                  <a:pt x="327741" y="413597"/>
                </a:cubicBezTo>
                <a:cubicBezTo>
                  <a:pt x="290594" y="474059"/>
                  <a:pt x="211420" y="492988"/>
                  <a:pt x="150901" y="455875"/>
                </a:cubicBezTo>
                <a:cubicBezTo>
                  <a:pt x="138279" y="448135"/>
                  <a:pt x="127091" y="438275"/>
                  <a:pt x="117830" y="426729"/>
                </a:cubicBezTo>
                <a:cubicBezTo>
                  <a:pt x="94916" y="455206"/>
                  <a:pt x="53235" y="459733"/>
                  <a:pt x="24732" y="436840"/>
                </a:cubicBezTo>
                <a:cubicBezTo>
                  <a:pt x="-3772" y="413947"/>
                  <a:pt x="-8302" y="372304"/>
                  <a:pt x="14611" y="343828"/>
                </a:cubicBezTo>
                <a:cubicBezTo>
                  <a:pt x="27166" y="328225"/>
                  <a:pt x="46116" y="319142"/>
                  <a:pt x="66153" y="319121"/>
                </a:cubicBezTo>
              </a:path>
            </a:pathLst>
          </a:custGeom>
          <a:solidFill>
            <a:schemeClr val="bg1"/>
          </a:solidFill>
          <a:ln w="8215"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4F37CA2-DCB1-3C4D-AD4E-8F29C395D24E}"/>
              </a:ext>
            </a:extLst>
          </p:cNvPr>
          <p:cNvSpPr/>
          <p:nvPr/>
        </p:nvSpPr>
        <p:spPr>
          <a:xfrm>
            <a:off x="5144302" y="481256"/>
            <a:ext cx="1152468" cy="487242"/>
          </a:xfrm>
          <a:custGeom>
            <a:avLst/>
            <a:gdLst>
              <a:gd name="connsiteX0" fmla="*/ 789364 w 860511"/>
              <a:gd name="connsiteY0" fmla="*/ 216365 h 363808"/>
              <a:gd name="connsiteX1" fmla="*/ 772932 w 860511"/>
              <a:gd name="connsiteY1" fmla="*/ 217925 h 363808"/>
              <a:gd name="connsiteX2" fmla="*/ 622092 w 860511"/>
              <a:gd name="connsiteY2" fmla="*/ 110645 h 363808"/>
              <a:gd name="connsiteX3" fmla="*/ 614698 w 860511"/>
              <a:gd name="connsiteY3" fmla="*/ 110645 h 363808"/>
              <a:gd name="connsiteX4" fmla="*/ 419329 w 860511"/>
              <a:gd name="connsiteY4" fmla="*/ 0 h 363808"/>
              <a:gd name="connsiteX5" fmla="*/ 221577 w 860511"/>
              <a:gd name="connsiteY5" fmla="*/ 115488 h 363808"/>
              <a:gd name="connsiteX6" fmla="*/ 162917 w 860511"/>
              <a:gd name="connsiteY6" fmla="*/ 90864 h 363808"/>
              <a:gd name="connsiteX7" fmla="*/ 90126 w 860511"/>
              <a:gd name="connsiteY7" fmla="*/ 151111 h 363808"/>
              <a:gd name="connsiteX8" fmla="*/ 110255 w 860511"/>
              <a:gd name="connsiteY8" fmla="*/ 192726 h 363808"/>
              <a:gd name="connsiteX9" fmla="*/ 94809 w 860511"/>
              <a:gd name="connsiteY9" fmla="*/ 191659 h 363808"/>
              <a:gd name="connsiteX10" fmla="*/ 0 w 860511"/>
              <a:gd name="connsiteY10" fmla="*/ 270210 h 363808"/>
              <a:gd name="connsiteX11" fmla="*/ 94809 w 860511"/>
              <a:gd name="connsiteY11" fmla="*/ 348762 h 363808"/>
              <a:gd name="connsiteX12" fmla="*/ 176966 w 860511"/>
              <a:gd name="connsiteY12" fmla="*/ 309609 h 363808"/>
              <a:gd name="connsiteX13" fmla="*/ 269064 w 860511"/>
              <a:gd name="connsiteY13" fmla="*/ 357627 h 363808"/>
              <a:gd name="connsiteX14" fmla="*/ 339144 w 860511"/>
              <a:gd name="connsiteY14" fmla="*/ 334562 h 363808"/>
              <a:gd name="connsiteX15" fmla="*/ 419411 w 860511"/>
              <a:gd name="connsiteY15" fmla="*/ 347777 h 363808"/>
              <a:gd name="connsiteX16" fmla="*/ 516356 w 860511"/>
              <a:gd name="connsiteY16" fmla="*/ 328324 h 363808"/>
              <a:gd name="connsiteX17" fmla="*/ 622421 w 860511"/>
              <a:gd name="connsiteY17" fmla="*/ 363783 h 363808"/>
              <a:gd name="connsiteX18" fmla="*/ 740234 w 860511"/>
              <a:gd name="connsiteY18" fmla="*/ 317735 h 363808"/>
              <a:gd name="connsiteX19" fmla="*/ 789528 w 860511"/>
              <a:gd name="connsiteY19" fmla="*/ 334151 h 363808"/>
              <a:gd name="connsiteX20" fmla="*/ 860512 w 860511"/>
              <a:gd name="connsiteY20" fmla="*/ 275382 h 363808"/>
              <a:gd name="connsiteX21" fmla="*/ 789528 w 860511"/>
              <a:gd name="connsiteY21" fmla="*/ 216612 h 36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0511" h="363808">
                <a:moveTo>
                  <a:pt x="789364" y="216365"/>
                </a:moveTo>
                <a:cubicBezTo>
                  <a:pt x="783848" y="216317"/>
                  <a:pt x="778341" y="216839"/>
                  <a:pt x="772932" y="217925"/>
                </a:cubicBezTo>
                <a:cubicBezTo>
                  <a:pt x="761759" y="157185"/>
                  <a:pt x="698498" y="110645"/>
                  <a:pt x="622092" y="110645"/>
                </a:cubicBezTo>
                <a:lnTo>
                  <a:pt x="614698" y="110645"/>
                </a:lnTo>
                <a:cubicBezTo>
                  <a:pt x="584547" y="45965"/>
                  <a:pt x="508387" y="0"/>
                  <a:pt x="419329" y="0"/>
                </a:cubicBezTo>
                <a:cubicBezTo>
                  <a:pt x="328135" y="0"/>
                  <a:pt x="250497" y="48182"/>
                  <a:pt x="221577" y="115488"/>
                </a:cubicBezTo>
                <a:cubicBezTo>
                  <a:pt x="206388" y="99363"/>
                  <a:pt x="185076" y="90416"/>
                  <a:pt x="162917" y="90864"/>
                </a:cubicBezTo>
                <a:cubicBezTo>
                  <a:pt x="122742" y="90864"/>
                  <a:pt x="90126" y="117868"/>
                  <a:pt x="90126" y="151111"/>
                </a:cubicBezTo>
                <a:cubicBezTo>
                  <a:pt x="90403" y="167260"/>
                  <a:pt x="97762" y="182474"/>
                  <a:pt x="110255" y="192726"/>
                </a:cubicBezTo>
                <a:cubicBezTo>
                  <a:pt x="105139" y="191995"/>
                  <a:pt x="99977" y="191638"/>
                  <a:pt x="94809" y="191659"/>
                </a:cubicBezTo>
                <a:cubicBezTo>
                  <a:pt x="42475" y="191659"/>
                  <a:pt x="0" y="226790"/>
                  <a:pt x="0" y="270210"/>
                </a:cubicBezTo>
                <a:cubicBezTo>
                  <a:pt x="0" y="313631"/>
                  <a:pt x="42475" y="348762"/>
                  <a:pt x="94809" y="348762"/>
                </a:cubicBezTo>
                <a:cubicBezTo>
                  <a:pt x="126906" y="349685"/>
                  <a:pt x="157485" y="335112"/>
                  <a:pt x="176966" y="309609"/>
                </a:cubicBezTo>
                <a:cubicBezTo>
                  <a:pt x="193397" y="338009"/>
                  <a:pt x="228478" y="357627"/>
                  <a:pt x="269064" y="357627"/>
                </a:cubicBezTo>
                <a:cubicBezTo>
                  <a:pt x="294337" y="357910"/>
                  <a:pt x="318988" y="349797"/>
                  <a:pt x="339144" y="334562"/>
                </a:cubicBezTo>
                <a:cubicBezTo>
                  <a:pt x="364989" y="343350"/>
                  <a:pt x="392110" y="347815"/>
                  <a:pt x="419411" y="347777"/>
                </a:cubicBezTo>
                <a:cubicBezTo>
                  <a:pt x="452716" y="347966"/>
                  <a:pt x="485707" y="341346"/>
                  <a:pt x="516356" y="328324"/>
                </a:cubicBezTo>
                <a:cubicBezTo>
                  <a:pt x="546705" y="351741"/>
                  <a:pt x="584078" y="364235"/>
                  <a:pt x="622421" y="363783"/>
                </a:cubicBezTo>
                <a:cubicBezTo>
                  <a:pt x="666234" y="364558"/>
                  <a:pt x="708579" y="348008"/>
                  <a:pt x="740234" y="317735"/>
                </a:cubicBezTo>
                <a:cubicBezTo>
                  <a:pt x="754331" y="328625"/>
                  <a:pt x="771710" y="334412"/>
                  <a:pt x="789528" y="334151"/>
                </a:cubicBezTo>
                <a:cubicBezTo>
                  <a:pt x="828717" y="334151"/>
                  <a:pt x="860512" y="307804"/>
                  <a:pt x="860512" y="275382"/>
                </a:cubicBezTo>
                <a:cubicBezTo>
                  <a:pt x="860512" y="242960"/>
                  <a:pt x="828717" y="216612"/>
                  <a:pt x="789528" y="216612"/>
                </a:cubicBezTo>
              </a:path>
            </a:pathLst>
          </a:custGeom>
          <a:solidFill>
            <a:schemeClr val="accent5">
              <a:lumMod val="20000"/>
              <a:lumOff val="80000"/>
            </a:schemeClr>
          </a:solidFill>
          <a:ln w="8215" cap="flat">
            <a:noFill/>
            <a:prstDash val="solid"/>
            <a:miter/>
          </a:ln>
        </p:spPr>
        <p:txBody>
          <a:bodyPr rtlCol="0" anchor="ctr"/>
          <a:lstStyle/>
          <a:p>
            <a:endParaRPr lang="en-US"/>
          </a:p>
        </p:txBody>
      </p:sp>
      <p:sp>
        <p:nvSpPr>
          <p:cNvPr id="337" name="Diagonal Stripe 336">
            <a:extLst>
              <a:ext uri="{FF2B5EF4-FFF2-40B4-BE49-F238E27FC236}">
                <a16:creationId xmlns:a16="http://schemas.microsoft.com/office/drawing/2014/main" id="{BE2086AF-1743-314A-942B-0EB445E705C5}"/>
              </a:ext>
            </a:extLst>
          </p:cNvPr>
          <p:cNvSpPr/>
          <p:nvPr/>
        </p:nvSpPr>
        <p:spPr>
          <a:xfrm rot="2700000">
            <a:off x="8200785" y="5485332"/>
            <a:ext cx="462541" cy="459336"/>
          </a:xfrm>
          <a:prstGeom prst="diagStrip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Graphic 11">
            <a:extLst>
              <a:ext uri="{FF2B5EF4-FFF2-40B4-BE49-F238E27FC236}">
                <a16:creationId xmlns:a16="http://schemas.microsoft.com/office/drawing/2014/main" id="{DD5B5A3D-1DC8-EC47-828F-581102D3E1C6}"/>
              </a:ext>
            </a:extLst>
          </p:cNvPr>
          <p:cNvSpPr/>
          <p:nvPr/>
        </p:nvSpPr>
        <p:spPr>
          <a:xfrm>
            <a:off x="8442519" y="1140638"/>
            <a:ext cx="409783" cy="242557"/>
          </a:xfrm>
          <a:custGeom>
            <a:avLst/>
            <a:gdLst>
              <a:gd name="connsiteX0" fmla="*/ 1153413 w 2038949"/>
              <a:gd name="connsiteY0" fmla="*/ 1192810 h 1206885"/>
              <a:gd name="connsiteX1" fmla="*/ 1118687 w 2038949"/>
              <a:gd name="connsiteY1" fmla="*/ 1031655 h 1206885"/>
              <a:gd name="connsiteX2" fmla="*/ 1177531 w 2038949"/>
              <a:gd name="connsiteY2" fmla="*/ 817411 h 1206885"/>
              <a:gd name="connsiteX3" fmla="*/ 1793100 w 2038949"/>
              <a:gd name="connsiteY3" fmla="*/ 549411 h 1206885"/>
              <a:gd name="connsiteX4" fmla="*/ 2028587 w 2038949"/>
              <a:gd name="connsiteY4" fmla="*/ 0 h 1206885"/>
              <a:gd name="connsiteX5" fmla="*/ 1916929 w 2038949"/>
              <a:gd name="connsiteY5" fmla="*/ 71267 h 1206885"/>
              <a:gd name="connsiteX6" fmla="*/ 1271882 w 2038949"/>
              <a:gd name="connsiteY6" fmla="*/ 195292 h 1206885"/>
              <a:gd name="connsiteX7" fmla="*/ 1019535 w 2038949"/>
              <a:gd name="connsiteY7" fmla="*/ 374180 h 1206885"/>
              <a:gd name="connsiteX8" fmla="*/ 767188 w 2038949"/>
              <a:gd name="connsiteY8" fmla="*/ 195292 h 1206885"/>
              <a:gd name="connsiteX9" fmla="*/ 122811 w 2038949"/>
              <a:gd name="connsiteY9" fmla="*/ 71600 h 1206885"/>
              <a:gd name="connsiteX10" fmla="*/ 10372 w 2038949"/>
              <a:gd name="connsiteY10" fmla="*/ 0 h 1206885"/>
              <a:gd name="connsiteX11" fmla="*/ 245635 w 2038949"/>
              <a:gd name="connsiteY11" fmla="*/ 549411 h 1206885"/>
              <a:gd name="connsiteX12" fmla="*/ 861428 w 2038949"/>
              <a:gd name="connsiteY12" fmla="*/ 817411 h 1206885"/>
              <a:gd name="connsiteX13" fmla="*/ 920271 w 2038949"/>
              <a:gd name="connsiteY13" fmla="*/ 1031655 h 1206885"/>
              <a:gd name="connsiteX14" fmla="*/ 895818 w 2038949"/>
              <a:gd name="connsiteY14" fmla="*/ 1163771 h 1206885"/>
              <a:gd name="connsiteX15" fmla="*/ 1004908 w 2038949"/>
              <a:gd name="connsiteY15" fmla="*/ 1206886 h 120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8949" h="1206885">
                <a:moveTo>
                  <a:pt x="1153413" y="1192810"/>
                </a:moveTo>
                <a:cubicBezTo>
                  <a:pt x="1153413" y="1192810"/>
                  <a:pt x="1124047" y="1085300"/>
                  <a:pt x="1118687" y="1031655"/>
                </a:cubicBezTo>
                <a:cubicBezTo>
                  <a:pt x="1113328" y="978011"/>
                  <a:pt x="1134766" y="838026"/>
                  <a:pt x="1177531" y="817411"/>
                </a:cubicBezTo>
                <a:cubicBezTo>
                  <a:pt x="1220296" y="796795"/>
                  <a:pt x="1471973" y="813310"/>
                  <a:pt x="1793100" y="549411"/>
                </a:cubicBezTo>
                <a:cubicBezTo>
                  <a:pt x="2114228" y="285512"/>
                  <a:pt x="2028587" y="0"/>
                  <a:pt x="2028587" y="0"/>
                </a:cubicBezTo>
                <a:cubicBezTo>
                  <a:pt x="1999176" y="34068"/>
                  <a:pt x="1960360" y="58842"/>
                  <a:pt x="1916929" y="71267"/>
                </a:cubicBezTo>
                <a:cubicBezTo>
                  <a:pt x="1750559" y="113163"/>
                  <a:pt x="1439145" y="186425"/>
                  <a:pt x="1271882" y="195292"/>
                </a:cubicBezTo>
                <a:cubicBezTo>
                  <a:pt x="1036284" y="207595"/>
                  <a:pt x="1019535" y="374180"/>
                  <a:pt x="1019535" y="374180"/>
                </a:cubicBezTo>
                <a:cubicBezTo>
                  <a:pt x="1019535" y="374180"/>
                  <a:pt x="1002675" y="207927"/>
                  <a:pt x="767188" y="195292"/>
                </a:cubicBezTo>
                <a:cubicBezTo>
                  <a:pt x="600372" y="186536"/>
                  <a:pt x="290298" y="113495"/>
                  <a:pt x="122811" y="71600"/>
                </a:cubicBezTo>
                <a:cubicBezTo>
                  <a:pt x="79157" y="59001"/>
                  <a:pt x="40107" y="34135"/>
                  <a:pt x="10372" y="0"/>
                </a:cubicBezTo>
                <a:cubicBezTo>
                  <a:pt x="10372" y="0"/>
                  <a:pt x="-75270" y="285623"/>
                  <a:pt x="245635" y="549411"/>
                </a:cubicBezTo>
                <a:cubicBezTo>
                  <a:pt x="566539" y="813199"/>
                  <a:pt x="818551" y="796795"/>
                  <a:pt x="861428" y="817411"/>
                </a:cubicBezTo>
                <a:cubicBezTo>
                  <a:pt x="904304" y="838026"/>
                  <a:pt x="925631" y="978122"/>
                  <a:pt x="920271" y="1031655"/>
                </a:cubicBezTo>
                <a:cubicBezTo>
                  <a:pt x="914538" y="1076101"/>
                  <a:pt x="906374" y="1120205"/>
                  <a:pt x="895818" y="1163771"/>
                </a:cubicBezTo>
                <a:lnTo>
                  <a:pt x="1004908" y="1206886"/>
                </a:lnTo>
                <a:close/>
              </a:path>
            </a:pathLst>
          </a:custGeom>
          <a:solidFill>
            <a:schemeClr val="tx1"/>
          </a:solidFill>
          <a:ln w="11139" cap="flat">
            <a:noFill/>
            <a:prstDash val="solid"/>
            <a:miter/>
          </a:ln>
        </p:spPr>
        <p:txBody>
          <a:bodyPr rtlCol="0" anchor="ctr"/>
          <a:lstStyle/>
          <a:p>
            <a:endParaRPr lang="en-US"/>
          </a:p>
        </p:txBody>
      </p:sp>
      <p:grpSp>
        <p:nvGrpSpPr>
          <p:cNvPr id="3" name="Group 2">
            <a:extLst>
              <a:ext uri="{FF2B5EF4-FFF2-40B4-BE49-F238E27FC236}">
                <a16:creationId xmlns:a16="http://schemas.microsoft.com/office/drawing/2014/main" id="{00084B0A-F439-2D4F-8DBE-795E033A856B}"/>
              </a:ext>
            </a:extLst>
          </p:cNvPr>
          <p:cNvGrpSpPr/>
          <p:nvPr/>
        </p:nvGrpSpPr>
        <p:grpSpPr>
          <a:xfrm>
            <a:off x="385030" y="1892425"/>
            <a:ext cx="1027887" cy="1027887"/>
            <a:chOff x="589828" y="-1470208"/>
            <a:chExt cx="1027887" cy="1027887"/>
          </a:xfrm>
        </p:grpSpPr>
        <p:sp>
          <p:nvSpPr>
            <p:cNvPr id="343" name="Hexagon 342">
              <a:extLst>
                <a:ext uri="{FF2B5EF4-FFF2-40B4-BE49-F238E27FC236}">
                  <a16:creationId xmlns:a16="http://schemas.microsoft.com/office/drawing/2014/main" id="{42621380-7282-1749-8558-27097D689520}"/>
                </a:ext>
              </a:extLst>
            </p:cNvPr>
            <p:cNvSpPr/>
            <p:nvPr/>
          </p:nvSpPr>
          <p:spPr>
            <a:xfrm>
              <a:off x="603710" y="-1353979"/>
              <a:ext cx="972773" cy="830990"/>
            </a:xfrm>
            <a:prstGeom prst="hexagon">
              <a:avLst>
                <a:gd name="adj" fmla="val 29881"/>
                <a:gd name="vf" fmla="val 115470"/>
              </a:avLst>
            </a:prstGeom>
            <a:gradFill>
              <a:gsLst>
                <a:gs pos="1000">
                  <a:schemeClr val="accent5">
                    <a:lumMod val="40000"/>
                    <a:lumOff val="60000"/>
                  </a:schemeClr>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4" name="Graphic 343">
              <a:extLst>
                <a:ext uri="{FF2B5EF4-FFF2-40B4-BE49-F238E27FC236}">
                  <a16:creationId xmlns:a16="http://schemas.microsoft.com/office/drawing/2014/main" id="{EC96DB6D-BEE5-9845-8F07-54DBFAA62C56}"/>
                </a:ext>
              </a:extLst>
            </p:cNvPr>
            <p:cNvPicPr>
              <a:picLocks noChangeAspect="1"/>
            </p:cNvPicPr>
            <p:nvPr/>
          </p:nvPicPr>
          <p:blipFill>
            <a:blip r:embed="rId26"/>
            <a:srcRect/>
            <a:stretch/>
          </p:blipFill>
          <p:spPr>
            <a:xfrm flipH="1">
              <a:off x="589828" y="-1470208"/>
              <a:ext cx="1027887" cy="1027887"/>
            </a:xfrm>
            <a:prstGeom prst="rect">
              <a:avLst/>
            </a:prstGeom>
          </p:spPr>
        </p:pic>
        <p:sp>
          <p:nvSpPr>
            <p:cNvPr id="340" name="Hexagon 339">
              <a:extLst>
                <a:ext uri="{FF2B5EF4-FFF2-40B4-BE49-F238E27FC236}">
                  <a16:creationId xmlns:a16="http://schemas.microsoft.com/office/drawing/2014/main" id="{39C586B8-40A5-9B40-AD3C-F1E76FE5A464}"/>
                </a:ext>
              </a:extLst>
            </p:cNvPr>
            <p:cNvSpPr/>
            <p:nvPr/>
          </p:nvSpPr>
          <p:spPr>
            <a:xfrm>
              <a:off x="603710" y="-1353979"/>
              <a:ext cx="972773" cy="830990"/>
            </a:xfrm>
            <a:prstGeom prst="hexagon">
              <a:avLst>
                <a:gd name="adj" fmla="val 29881"/>
                <a:gd name="vf" fmla="val 115470"/>
              </a:avLst>
            </a:prstGeom>
            <a:noFill/>
            <a:ln w="222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38181" y="3517399"/>
            <a:ext cx="3060427" cy="1815882"/>
          </a:xfrm>
          <a:prstGeom prst="rect">
            <a:avLst/>
          </a:prstGeom>
          <a:noFill/>
        </p:spPr>
        <p:txBody>
          <a:bodyPr wrap="square" rtlCol="0">
            <a:spAutoFit/>
          </a:bodyPr>
          <a:lstStyle/>
          <a:p>
            <a:r>
              <a:rPr lang="en-US" sz="1600" b="1" dirty="0">
                <a:solidFill>
                  <a:srgbClr val="FFFF00"/>
                </a:solidFill>
              </a:rPr>
              <a:t>Expansion of Moored Observatories to the Northern Bering Sea</a:t>
            </a:r>
            <a:r>
              <a:rPr lang="en-US" sz="1600" dirty="0" smtClean="0">
                <a:solidFill>
                  <a:srgbClr val="FFFF00"/>
                </a:solidFill>
              </a:rPr>
              <a:t>.</a:t>
            </a:r>
          </a:p>
          <a:p>
            <a:endParaRPr lang="en-US" sz="1600" b="1" dirty="0" smtClean="0">
              <a:solidFill>
                <a:srgbClr val="FFFF00"/>
              </a:solidFill>
            </a:endParaRPr>
          </a:p>
          <a:p>
            <a:r>
              <a:rPr lang="en-US" sz="1600" b="1" dirty="0" smtClean="0">
                <a:solidFill>
                  <a:srgbClr val="FFFF00"/>
                </a:solidFill>
              </a:rPr>
              <a:t>OAR </a:t>
            </a:r>
            <a:r>
              <a:rPr lang="en-US" sz="1600" b="1" dirty="0" err="1">
                <a:solidFill>
                  <a:srgbClr val="FFFF00"/>
                </a:solidFill>
              </a:rPr>
              <a:t>eDNA</a:t>
            </a:r>
            <a:r>
              <a:rPr lang="en-US" sz="1600" b="1" dirty="0">
                <a:solidFill>
                  <a:srgbClr val="FFFF00"/>
                </a:solidFill>
              </a:rPr>
              <a:t> Moorings and </a:t>
            </a:r>
            <a:r>
              <a:rPr lang="en-US" sz="1600" b="1" dirty="0">
                <a:solidFill>
                  <a:srgbClr val="FFFF00"/>
                </a:solidFill>
              </a:rPr>
              <a:t>E</a:t>
            </a:r>
            <a:r>
              <a:rPr lang="en-US" sz="1600" b="1" dirty="0" smtClean="0">
                <a:solidFill>
                  <a:srgbClr val="FFFF00"/>
                </a:solidFill>
              </a:rPr>
              <a:t>nhanced Moored and Shipboard </a:t>
            </a:r>
            <a:r>
              <a:rPr lang="en-US" sz="1600" b="1" dirty="0">
                <a:solidFill>
                  <a:srgbClr val="FFFF00"/>
                </a:solidFill>
              </a:rPr>
              <a:t>Measurements (</a:t>
            </a:r>
            <a:r>
              <a:rPr lang="en-US" sz="1600" b="1" dirty="0" smtClean="0">
                <a:solidFill>
                  <a:srgbClr val="FFFF00"/>
                </a:solidFill>
              </a:rPr>
              <a:t>2022-2023)</a:t>
            </a:r>
            <a:endParaRPr lang="en-US" sz="1600" dirty="0">
              <a:solidFill>
                <a:srgbClr val="FFFF00"/>
              </a:solidFill>
            </a:endParaRPr>
          </a:p>
        </p:txBody>
      </p:sp>
    </p:spTree>
    <p:extLst>
      <p:ext uri="{BB962C8B-B14F-4D97-AF65-F5344CB8AC3E}">
        <p14:creationId xmlns:p14="http://schemas.microsoft.com/office/powerpoint/2010/main" val="3345637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287119" y="363581"/>
            <a:ext cx="7886700" cy="809550"/>
          </a:xfrm>
          <a:prstGeom prst="rect">
            <a:avLst/>
          </a:prstGeom>
          <a:noFill/>
          <a:ln>
            <a:noFill/>
          </a:ln>
        </p:spPr>
        <p:txBody>
          <a:bodyPr spcFirstLastPara="1" vert="horz" wrap="square" lIns="68569" tIns="34275" rIns="68569" bIns="34275" rtlCol="0" anchor="ctr" anchorCtr="0">
            <a:normAutofit/>
          </a:bodyPr>
          <a:lstStyle/>
          <a:p>
            <a:pPr>
              <a:spcBef>
                <a:spcPts val="0"/>
              </a:spcBef>
              <a:buClr>
                <a:schemeClr val="dk1"/>
              </a:buClr>
              <a:buSzPts val="4400"/>
            </a:pPr>
            <a:r>
              <a:rPr lang="en-US" b="1" dirty="0">
                <a:solidFill>
                  <a:srgbClr val="0070C0"/>
                </a:solidFill>
              </a:rPr>
              <a:t>NOAA’s Climate and Fisheries Initiative</a:t>
            </a:r>
            <a:endParaRPr b="1" dirty="0">
              <a:solidFill>
                <a:srgbClr val="0070C0"/>
              </a:solidFill>
            </a:endParaRPr>
          </a:p>
        </p:txBody>
      </p:sp>
      <p:sp>
        <p:nvSpPr>
          <p:cNvPr id="89" name="Google Shape;89;p13"/>
          <p:cNvSpPr txBox="1">
            <a:spLocks noGrp="1"/>
          </p:cNvSpPr>
          <p:nvPr>
            <p:ph type="body" idx="1"/>
          </p:nvPr>
        </p:nvSpPr>
        <p:spPr>
          <a:xfrm>
            <a:off x="546497" y="1204910"/>
            <a:ext cx="7886700" cy="1877616"/>
          </a:xfrm>
          <a:prstGeom prst="rect">
            <a:avLst/>
          </a:prstGeom>
          <a:noFill/>
          <a:ln>
            <a:noFill/>
          </a:ln>
        </p:spPr>
        <p:txBody>
          <a:bodyPr spcFirstLastPara="1" vert="horz" wrap="square" lIns="68569" tIns="34275" rIns="68569" bIns="34275" rtlCol="0" anchor="t" anchorCtr="0">
            <a:normAutofit lnSpcReduction="10000"/>
          </a:bodyPr>
          <a:lstStyle/>
          <a:p>
            <a:pPr>
              <a:spcBef>
                <a:spcPts val="0"/>
              </a:spcBef>
              <a:buClr>
                <a:schemeClr val="dk1"/>
              </a:buClr>
              <a:buSzPts val="2400"/>
            </a:pPr>
            <a:r>
              <a:rPr lang="en-US" sz="1800" b="1" dirty="0"/>
              <a:t>Challenge:</a:t>
            </a:r>
            <a:r>
              <a:rPr lang="en-US" sz="1800" dirty="0"/>
              <a:t> Climate change is impacting the nation’s valuable marine and Great Lakes ecosystems, fisheries, and the communities that depend on them.  These impacts are creating urgent questions that demand climate-informed answers.</a:t>
            </a:r>
            <a:endParaRPr dirty="0"/>
          </a:p>
          <a:p>
            <a:pPr>
              <a:buClr>
                <a:schemeClr val="dk1"/>
              </a:buClr>
              <a:buSzPts val="2400"/>
            </a:pPr>
            <a:r>
              <a:rPr lang="en-US" sz="1800" b="1" dirty="0"/>
              <a:t>Response:</a:t>
            </a:r>
            <a:r>
              <a:rPr lang="en-US" sz="1800" dirty="0"/>
              <a:t> NOAA’s Climate Fisheries Initiative is a cross-NOAA effort which, when combined with existing programs, will enable the sustained operational ocean prediction and decision support system needed to reduce negative impacts and increase resilience of ecosystems and coastal communities</a:t>
            </a:r>
            <a:endParaRPr dirty="0"/>
          </a:p>
        </p:txBody>
      </p:sp>
      <p:pic>
        <p:nvPicPr>
          <p:cNvPr id="90" name="Google Shape;90;p13"/>
          <p:cNvPicPr preferRelativeResize="0"/>
          <p:nvPr/>
        </p:nvPicPr>
        <p:blipFill rotWithShape="1">
          <a:blip r:embed="rId3">
            <a:alphaModFix/>
          </a:blip>
          <a:srcRect/>
          <a:stretch/>
        </p:blipFill>
        <p:spPr>
          <a:xfrm>
            <a:off x="2204363" y="3378244"/>
            <a:ext cx="4496701" cy="1705556"/>
          </a:xfrm>
          <a:prstGeom prst="rect">
            <a:avLst/>
          </a:prstGeom>
          <a:noFill/>
          <a:ln>
            <a:noFill/>
          </a:ln>
        </p:spPr>
      </p:pic>
      <p:sp>
        <p:nvSpPr>
          <p:cNvPr id="91" name="Google Shape;91;p13"/>
          <p:cNvSpPr/>
          <p:nvPr/>
        </p:nvSpPr>
        <p:spPr>
          <a:xfrm>
            <a:off x="591146" y="5083805"/>
            <a:ext cx="7036594" cy="276999"/>
          </a:xfrm>
          <a:prstGeom prst="rect">
            <a:avLst/>
          </a:prstGeom>
          <a:noFill/>
          <a:ln>
            <a:noFill/>
          </a:ln>
        </p:spPr>
        <p:txBody>
          <a:bodyPr spcFirstLastPara="1" wrap="square" lIns="68569" tIns="34275" rIns="68569" bIns="34275" anchor="t" anchorCtr="0">
            <a:noAutofit/>
          </a:bodyPr>
          <a:lstStyle/>
          <a:p>
            <a:r>
              <a:rPr lang="en-US" sz="1350" dirty="0" smtClean="0">
                <a:solidFill>
                  <a:schemeClr val="dk1"/>
                </a:solidFill>
                <a:latin typeface="Arial"/>
                <a:ea typeface="Arial"/>
                <a:cs typeface="Arial"/>
                <a:sym typeface="Arial"/>
                <a:hlinkClick r:id="rId4"/>
              </a:rPr>
              <a:t>CFI Draft Implementation Approach</a:t>
            </a:r>
            <a:endParaRPr lang="en-US" sz="1350" dirty="0" smtClean="0">
              <a:solidFill>
                <a:schemeClr val="dk1"/>
              </a:solidFill>
              <a:latin typeface="Arial"/>
              <a:ea typeface="Arial"/>
              <a:cs typeface="Arial"/>
              <a:sym typeface="Arial"/>
            </a:endParaRPr>
          </a:p>
          <a:p>
            <a:r>
              <a:rPr lang="en-US" sz="1350" dirty="0" smtClean="0">
                <a:solidFill>
                  <a:schemeClr val="dk1"/>
                </a:solidFill>
                <a:latin typeface="Arial"/>
                <a:ea typeface="Arial"/>
                <a:cs typeface="Arial"/>
                <a:sym typeface="Arial"/>
                <a:hlinkClick r:id="rId5"/>
              </a:rPr>
              <a:t>CFI Webpage</a:t>
            </a:r>
            <a:endParaRPr sz="1350" dirty="0"/>
          </a:p>
        </p:txBody>
      </p:sp>
    </p:spTree>
    <p:extLst>
      <p:ext uri="{BB962C8B-B14F-4D97-AF65-F5344CB8AC3E}">
        <p14:creationId xmlns:p14="http://schemas.microsoft.com/office/powerpoint/2010/main" val="118056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0"/>
          <p:cNvPicPr preferRelativeResize="0"/>
          <p:nvPr/>
        </p:nvPicPr>
        <p:blipFill rotWithShape="1">
          <a:blip r:embed="rId3">
            <a:alphaModFix/>
          </a:blip>
          <a:srcRect t="12092" b="3583"/>
          <a:stretch/>
        </p:blipFill>
        <p:spPr>
          <a:xfrm>
            <a:off x="0" y="732451"/>
            <a:ext cx="9144004" cy="4696799"/>
          </a:xfrm>
          <a:prstGeom prst="rect">
            <a:avLst/>
          </a:prstGeom>
          <a:noFill/>
          <a:ln>
            <a:noFill/>
          </a:ln>
        </p:spPr>
      </p:pic>
      <p:sp>
        <p:nvSpPr>
          <p:cNvPr id="161" name="Google Shape;161;p20"/>
          <p:cNvSpPr txBox="1"/>
          <p:nvPr/>
        </p:nvSpPr>
        <p:spPr>
          <a:xfrm>
            <a:off x="0" y="285750"/>
            <a:ext cx="9144000" cy="461635"/>
          </a:xfrm>
          <a:prstGeom prst="rect">
            <a:avLst/>
          </a:prstGeom>
          <a:noFill/>
          <a:ln>
            <a:noFill/>
          </a:ln>
        </p:spPr>
        <p:txBody>
          <a:bodyPr spcFirstLastPara="1" wrap="square" lIns="91425" tIns="91425" rIns="91425" bIns="91425" anchor="t" anchorCtr="0">
            <a:spAutoFit/>
          </a:bodyPr>
          <a:lstStyle/>
          <a:p>
            <a:pPr algn="ctr">
              <a:buClr>
                <a:srgbClr val="000000"/>
              </a:buClr>
              <a:buSzPts val="2300"/>
            </a:pPr>
            <a:r>
              <a:rPr lang="en-US" u="sng">
                <a:solidFill>
                  <a:srgbClr val="595959"/>
                </a:solidFill>
                <a:latin typeface="Arial"/>
                <a:ea typeface="Arial"/>
                <a:cs typeface="Arial"/>
                <a:sym typeface="Arial"/>
              </a:rPr>
              <a:t>CFI End-to-End Ocean Modeling and Decision Support System</a:t>
            </a:r>
            <a:endParaRPr u="sng">
              <a:solidFill>
                <a:srgbClr val="595959"/>
              </a:solidFill>
              <a:latin typeface="Arial"/>
              <a:ea typeface="Arial"/>
              <a:cs typeface="Arial"/>
              <a:sym typeface="Arial"/>
            </a:endParaRPr>
          </a:p>
        </p:txBody>
      </p:sp>
      <p:sp>
        <p:nvSpPr>
          <p:cNvPr id="162" name="Google Shape;162;p20"/>
          <p:cNvSpPr txBox="1"/>
          <p:nvPr/>
        </p:nvSpPr>
        <p:spPr>
          <a:xfrm>
            <a:off x="1780125" y="996072"/>
            <a:ext cx="531900" cy="553968"/>
          </a:xfrm>
          <a:prstGeom prst="rect">
            <a:avLst/>
          </a:prstGeom>
          <a:noFill/>
          <a:ln>
            <a:noFill/>
          </a:ln>
        </p:spPr>
        <p:txBody>
          <a:bodyPr spcFirstLastPara="1" wrap="square" lIns="91425" tIns="91425" rIns="91425" bIns="91425" anchor="t" anchorCtr="0">
            <a:spAutoFit/>
          </a:bodyPr>
          <a:lstStyle/>
          <a:p>
            <a:pPr algn="ctr">
              <a:buClr>
                <a:srgbClr val="000000"/>
              </a:buClr>
              <a:buSzPts val="3200"/>
            </a:pPr>
            <a:r>
              <a:rPr lang="en-US" sz="2400">
                <a:solidFill>
                  <a:srgbClr val="595959"/>
                </a:solidFill>
                <a:latin typeface="Arial"/>
                <a:ea typeface="Arial"/>
                <a:cs typeface="Arial"/>
                <a:sym typeface="Arial"/>
              </a:rPr>
              <a:t>1</a:t>
            </a:r>
            <a:endParaRPr sz="1425">
              <a:solidFill>
                <a:srgbClr val="000000"/>
              </a:solidFill>
              <a:latin typeface="Arial"/>
              <a:ea typeface="Arial"/>
              <a:cs typeface="Arial"/>
              <a:sym typeface="Arial"/>
            </a:endParaRPr>
          </a:p>
        </p:txBody>
      </p:sp>
      <p:sp>
        <p:nvSpPr>
          <p:cNvPr id="163" name="Google Shape;163;p20"/>
          <p:cNvSpPr txBox="1"/>
          <p:nvPr/>
        </p:nvSpPr>
        <p:spPr>
          <a:xfrm>
            <a:off x="4260100" y="996072"/>
            <a:ext cx="531900" cy="553968"/>
          </a:xfrm>
          <a:prstGeom prst="rect">
            <a:avLst/>
          </a:prstGeom>
          <a:noFill/>
          <a:ln>
            <a:noFill/>
          </a:ln>
        </p:spPr>
        <p:txBody>
          <a:bodyPr spcFirstLastPara="1" wrap="square" lIns="91425" tIns="91425" rIns="91425" bIns="91425" anchor="t" anchorCtr="0">
            <a:spAutoFit/>
          </a:bodyPr>
          <a:lstStyle/>
          <a:p>
            <a:pPr algn="ctr">
              <a:buClr>
                <a:srgbClr val="000000"/>
              </a:buClr>
              <a:buSzPts val="3200"/>
            </a:pPr>
            <a:r>
              <a:rPr lang="en-US" sz="2400">
                <a:solidFill>
                  <a:srgbClr val="595959"/>
                </a:solidFill>
                <a:latin typeface="Arial"/>
                <a:ea typeface="Arial"/>
                <a:cs typeface="Arial"/>
                <a:sym typeface="Arial"/>
              </a:rPr>
              <a:t>2</a:t>
            </a:r>
            <a:endParaRPr sz="1425">
              <a:solidFill>
                <a:srgbClr val="000000"/>
              </a:solidFill>
              <a:latin typeface="Arial"/>
              <a:ea typeface="Arial"/>
              <a:cs typeface="Arial"/>
              <a:sym typeface="Arial"/>
            </a:endParaRPr>
          </a:p>
        </p:txBody>
      </p:sp>
      <p:sp>
        <p:nvSpPr>
          <p:cNvPr id="164" name="Google Shape;164;p20"/>
          <p:cNvSpPr txBox="1"/>
          <p:nvPr/>
        </p:nvSpPr>
        <p:spPr>
          <a:xfrm>
            <a:off x="6740075" y="996072"/>
            <a:ext cx="531900" cy="553968"/>
          </a:xfrm>
          <a:prstGeom prst="rect">
            <a:avLst/>
          </a:prstGeom>
          <a:noFill/>
          <a:ln>
            <a:noFill/>
          </a:ln>
        </p:spPr>
        <p:txBody>
          <a:bodyPr spcFirstLastPara="1" wrap="square" lIns="91425" tIns="91425" rIns="91425" bIns="91425" anchor="t" anchorCtr="0">
            <a:spAutoFit/>
          </a:bodyPr>
          <a:lstStyle/>
          <a:p>
            <a:pPr algn="ctr">
              <a:buClr>
                <a:srgbClr val="000000"/>
              </a:buClr>
              <a:buSzPts val="3200"/>
            </a:pPr>
            <a:r>
              <a:rPr lang="en-US" sz="2400">
                <a:solidFill>
                  <a:srgbClr val="595959"/>
                </a:solidFill>
                <a:latin typeface="Arial"/>
                <a:ea typeface="Arial"/>
                <a:cs typeface="Arial"/>
                <a:sym typeface="Arial"/>
              </a:rPr>
              <a:t>3</a:t>
            </a:r>
            <a:endParaRPr sz="1425">
              <a:solidFill>
                <a:srgbClr val="000000"/>
              </a:solidFill>
              <a:latin typeface="Arial"/>
              <a:ea typeface="Arial"/>
              <a:cs typeface="Arial"/>
              <a:sym typeface="Arial"/>
            </a:endParaRPr>
          </a:p>
        </p:txBody>
      </p:sp>
      <p:sp>
        <p:nvSpPr>
          <p:cNvPr id="165" name="Google Shape;165;p20"/>
          <p:cNvSpPr txBox="1"/>
          <p:nvPr/>
        </p:nvSpPr>
        <p:spPr>
          <a:xfrm>
            <a:off x="4854957" y="4528350"/>
            <a:ext cx="967725" cy="454275"/>
          </a:xfrm>
          <a:prstGeom prst="rect">
            <a:avLst/>
          </a:prstGeom>
          <a:noFill/>
          <a:ln>
            <a:noFill/>
          </a:ln>
        </p:spPr>
        <p:txBody>
          <a:bodyPr spcFirstLastPara="1" wrap="square" lIns="91425" tIns="91425" rIns="91425" bIns="91425" anchor="t" anchorCtr="0">
            <a:noAutofit/>
          </a:bodyPr>
          <a:lstStyle/>
          <a:p>
            <a:pPr algn="ctr">
              <a:buClr>
                <a:srgbClr val="000000"/>
              </a:buClr>
              <a:buSzPts val="1100"/>
            </a:pPr>
            <a:r>
              <a:rPr lang="en-US" sz="1500">
                <a:solidFill>
                  <a:srgbClr val="4A86E8"/>
                </a:solidFill>
                <a:latin typeface="Arial"/>
                <a:ea typeface="Arial"/>
                <a:cs typeface="Arial"/>
                <a:sym typeface="Arial"/>
              </a:rPr>
              <a:t>(FACSS)</a:t>
            </a:r>
            <a:endParaRPr sz="1500">
              <a:solidFill>
                <a:srgbClr val="4A86E8"/>
              </a:solidFill>
              <a:latin typeface="Arial"/>
              <a:ea typeface="Arial"/>
              <a:cs typeface="Arial"/>
              <a:sym typeface="Arial"/>
            </a:endParaRPr>
          </a:p>
        </p:txBody>
      </p:sp>
      <p:sp>
        <p:nvSpPr>
          <p:cNvPr id="166" name="Google Shape;166;p20"/>
          <p:cNvSpPr/>
          <p:nvPr/>
        </p:nvSpPr>
        <p:spPr>
          <a:xfrm>
            <a:off x="253628" y="2304145"/>
            <a:ext cx="647325" cy="333675"/>
          </a:xfrm>
          <a:prstGeom prst="rightArrow">
            <a:avLst>
              <a:gd name="adj1" fmla="val 50000"/>
              <a:gd name="adj2" fmla="val 50000"/>
            </a:avLst>
          </a:prstGeom>
          <a:solidFill>
            <a:srgbClr val="94EC94"/>
          </a:solidFill>
          <a:ln w="25400" cap="flat" cmpd="sng">
            <a:solidFill>
              <a:srgbClr val="748FA9"/>
            </a:solidFill>
            <a:prstDash val="solid"/>
            <a:round/>
            <a:headEnd type="none" w="sm" len="sm"/>
            <a:tailEnd type="none" w="sm" len="sm"/>
          </a:ln>
        </p:spPr>
        <p:txBody>
          <a:bodyPr spcFirstLastPara="1" wrap="square" lIns="91425" tIns="45694" rIns="91425" bIns="45694" anchor="ctr" anchorCtr="0">
            <a:noAutofit/>
          </a:bodyPr>
          <a:lstStyle/>
          <a:p>
            <a:pPr algn="ctr">
              <a:buClr>
                <a:srgbClr val="000000"/>
              </a:buClr>
              <a:buSzPts val="1900"/>
            </a:pPr>
            <a:endParaRPr sz="1425">
              <a:solidFill>
                <a:srgbClr val="FFFFFF"/>
              </a:solidFill>
              <a:latin typeface="Arial"/>
              <a:ea typeface="Arial"/>
              <a:cs typeface="Arial"/>
              <a:sym typeface="Arial"/>
            </a:endParaRPr>
          </a:p>
        </p:txBody>
      </p:sp>
      <p:sp>
        <p:nvSpPr>
          <p:cNvPr id="167" name="Google Shape;167;p20"/>
          <p:cNvSpPr/>
          <p:nvPr/>
        </p:nvSpPr>
        <p:spPr>
          <a:xfrm rot="10800000">
            <a:off x="8181863" y="2304192"/>
            <a:ext cx="647325" cy="333675"/>
          </a:xfrm>
          <a:prstGeom prst="rightArrow">
            <a:avLst>
              <a:gd name="adj1" fmla="val 50000"/>
              <a:gd name="adj2" fmla="val 50000"/>
            </a:avLst>
          </a:prstGeom>
          <a:solidFill>
            <a:srgbClr val="7030A0"/>
          </a:solidFill>
          <a:ln w="25400" cap="flat" cmpd="sng">
            <a:solidFill>
              <a:srgbClr val="748FA9"/>
            </a:solidFill>
            <a:prstDash val="solid"/>
            <a:round/>
            <a:headEnd type="none" w="sm" len="sm"/>
            <a:tailEnd type="none" w="sm" len="sm"/>
          </a:ln>
        </p:spPr>
        <p:txBody>
          <a:bodyPr spcFirstLastPara="1" wrap="square" lIns="91425" tIns="45694" rIns="91425" bIns="45694" anchor="ctr" anchorCtr="0">
            <a:noAutofit/>
          </a:bodyPr>
          <a:lstStyle/>
          <a:p>
            <a:pPr algn="ctr">
              <a:buClr>
                <a:srgbClr val="000000"/>
              </a:buClr>
              <a:buSzPts val="1900"/>
            </a:pPr>
            <a:endParaRPr sz="1425">
              <a:solidFill>
                <a:srgbClr val="FFFFFF"/>
              </a:solidFill>
              <a:latin typeface="Arial"/>
              <a:ea typeface="Arial"/>
              <a:cs typeface="Arial"/>
              <a:sym typeface="Arial"/>
            </a:endParaRPr>
          </a:p>
        </p:txBody>
      </p:sp>
    </p:spTree>
    <p:extLst>
      <p:ext uri="{BB962C8B-B14F-4D97-AF65-F5344CB8AC3E}">
        <p14:creationId xmlns:p14="http://schemas.microsoft.com/office/powerpoint/2010/main" val="530053618"/>
      </p:ext>
    </p:extLst>
  </p:cSld>
  <p:clrMapOvr>
    <a:masterClrMapping/>
  </p:clrMapOvr>
</p:sld>
</file>

<file path=ppt/theme/theme1.xml><?xml version="1.0" encoding="utf-8"?>
<a:theme xmlns:a="http://schemas.openxmlformats.org/drawingml/2006/main" name="Office Theme">
  <a:themeElements>
    <a:clrScheme name="FISHERIES">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8898</TotalTime>
  <Words>1784</Words>
  <Application>Microsoft Office PowerPoint</Application>
  <PresentationFormat>On-screen Show (16:10)</PresentationFormat>
  <Paragraphs>205</Paragraphs>
  <Slides>18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Calibri</vt:lpstr>
      <vt:lpstr>Calibri Light</vt:lpstr>
      <vt:lpstr>Proxima Nova</vt:lpstr>
      <vt:lpstr>PT Sans</vt:lpstr>
      <vt:lpstr>Roboto</vt:lpstr>
      <vt:lpstr>Office Theme</vt:lpstr>
      <vt:lpstr>Alaska Regional Action Plan 2.0 for Eastern Bering Sea Climate Science  Anne Hollowed, Lewis Barnett*, Thomas Gelatt*, Alan Haynie*, Kalei Shotwell*, Elizabeth Siddon*, Robyn Angliss, Erin Fedewa, Kirstin Holsman, Janet Duffy-Anderson, Sandy Parker-Stetter, Taina Honkalehto, Stan Kotwicki, Fletcher Sewall, Phyllis Stabeno, Ellen Ward</vt:lpstr>
      <vt:lpstr>NOAA Fisheries Climate Science Strategy https://www.fisheries.noaa.gov/national/climate/noaa-fisheries-climate-science-strategy</vt:lpstr>
      <vt:lpstr>Writing Team Project Selection Process</vt:lpstr>
      <vt:lpstr>9</vt:lpstr>
      <vt:lpstr>Emerging Opportunities</vt:lpstr>
      <vt:lpstr>Emerging Opportunities</vt:lpstr>
      <vt:lpstr>PowerPoint Presentation</vt:lpstr>
      <vt:lpstr>NOAA’s Climate and Fisheries Initiative</vt:lpstr>
      <vt:lpstr>PowerPoint Presentation</vt:lpstr>
      <vt:lpstr>National Ocean Prediction System fueled by NOAA High Performance Computing</vt:lpstr>
      <vt:lpstr>PowerPoint Presentation</vt:lpstr>
      <vt:lpstr>PowerPoint Presentation</vt:lpstr>
      <vt:lpstr>PowerPoint Presentation</vt:lpstr>
      <vt:lpstr>PowerPoint Presentation</vt:lpstr>
      <vt:lpstr>Scenarios</vt:lpstr>
      <vt:lpstr>Key Gaps in Infrastructure (RAP Levels 5-7)</vt:lpstr>
      <vt:lpstr>Key Gaps in Pathways for Fisheries and Climate Decision Support (RAP Levels 1-4)</vt:lpstr>
      <vt:lpstr>Key Input from CPT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Anne Hollowed</cp:lastModifiedBy>
  <cp:revision>56</cp:revision>
  <dcterms:created xsi:type="dcterms:W3CDTF">2021-08-24T17:01:42Z</dcterms:created>
  <dcterms:modified xsi:type="dcterms:W3CDTF">2021-09-14T17:29:40Z</dcterms:modified>
</cp:coreProperties>
</file>