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2" r:id="rId2"/>
    <p:sldId id="263" r:id="rId3"/>
    <p:sldId id="265" r:id="rId4"/>
    <p:sldId id="264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162B450-7550-4ECC-9DE8-1F36C62B3662}">
          <p14:sldIdLst>
            <p14:sldId id="262"/>
            <p14:sldId id="263"/>
            <p14:sldId id="265"/>
            <p14:sldId id="264"/>
            <p14:sldId id="259"/>
            <p14:sldId id="260"/>
          </p14:sldIdLst>
        </p14:section>
        <p14:section name="Untitled Section" id="{80607F9C-3CC2-4C0E-B279-0889656FF3B8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9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3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1909425" cy="6584950"/>
          </a:xfrm>
          <a:solidFill>
            <a:schemeClr val="accent4">
              <a:lumMod val="50000"/>
            </a:schemeClr>
          </a:solidFill>
        </p:spPr>
        <p:txBody>
          <a:bodyPr lIns="1080000" t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DCBE8D-BCDE-43F2-9C37-386C3705A5C2}"/>
              </a:ext>
            </a:extLst>
          </p:cNvPr>
          <p:cNvSpPr/>
          <p:nvPr userDrawn="1"/>
        </p:nvSpPr>
        <p:spPr>
          <a:xfrm>
            <a:off x="5277678" y="136800"/>
            <a:ext cx="5676382" cy="6584675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83424E-B9B3-4D58-988A-26DEDF734F4E}"/>
              </a:ext>
            </a:extLst>
          </p:cNvPr>
          <p:cNvSpPr/>
          <p:nvPr userDrawn="1"/>
        </p:nvSpPr>
        <p:spPr>
          <a:xfrm>
            <a:off x="0" y="0"/>
            <a:ext cx="10954058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32BBED-D126-4DCA-9557-B488A96E405F}"/>
              </a:ext>
            </a:extLst>
          </p:cNvPr>
          <p:cNvSpPr/>
          <p:nvPr userDrawn="1"/>
        </p:nvSpPr>
        <p:spPr>
          <a:xfrm>
            <a:off x="0" y="6721475"/>
            <a:ext cx="10954058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6956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673AE6F-1F65-4C50-B8BB-3CE8E3C0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0299E33-978D-4B8A-9AC7-FC3F151DA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16210" y="2143124"/>
            <a:ext cx="3069500" cy="997168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1968" y="3314505"/>
            <a:ext cx="3069500" cy="305190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53360" y="2143124"/>
            <a:ext cx="3069500" cy="1008000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en-Z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53360" y="3314701"/>
            <a:ext cx="3069500" cy="3051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8E52575D-64D8-460C-B5A0-7382EA61473E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1972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Numbers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3903B4-7169-4D4B-A4EE-98E908F479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1800" y="1593150"/>
            <a:ext cx="4348065" cy="4348065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ZA" dirty="0"/>
              <a:t>Section Header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BEA54F-1538-4369-953E-48143E778A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00023" y="2205688"/>
            <a:ext cx="2811618" cy="1440000"/>
          </a:xfrm>
          <a:prstGeom prst="rect">
            <a:avLst/>
          </a:prstGeo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1</a:t>
            </a:r>
            <a:endParaRPr lang="en-ZA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7461332-515F-423E-992A-19C7845D0A7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5832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  <a:endParaRPr lang="en-ZA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5BD4359-D385-4BCD-B33E-EF9B611693C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123559" y="1864921"/>
            <a:ext cx="3804522" cy="3804522"/>
          </a:xfrm>
          <a:prstGeom prst="ellipse">
            <a:avLst/>
          </a:prstGeom>
          <a:solidFill>
            <a:schemeClr val="accent2">
              <a:alpha val="10000"/>
            </a:schemeClr>
          </a:solidFill>
          <a:ln>
            <a:solidFill>
              <a:schemeClr val="accent2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5322-7A21-47FE-92DA-8B0C974F8F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20011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dirty="0"/>
              <a:t>2</a:t>
            </a:r>
            <a:endParaRPr lang="en-ZA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63BF992-768D-4119-8D4A-65B4E8FF04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35820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60B0B05-57EC-42F8-B1E3-6386C1E9C6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54997" y="2207063"/>
            <a:ext cx="3120238" cy="3120238"/>
          </a:xfrm>
          <a:prstGeom prst="ellipse">
            <a:avLst/>
          </a:prstGeom>
          <a:solidFill>
            <a:schemeClr val="accent3">
              <a:alpha val="10000"/>
            </a:schemeClr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8AE188-594C-409F-8B57-C0CFFAFC9A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63617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dirty="0"/>
              <a:t>3</a:t>
            </a:r>
            <a:endParaRPr lang="en-ZA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D698B85-CFF0-4F09-8E8A-BCAEC50562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25116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D690FB8B-B714-410D-8970-84BB8B6F3DA7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637207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rke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9B4ACC-E72E-450B-88FA-710ECDE6548D}"/>
              </a:ext>
            </a:extLst>
          </p:cNvPr>
          <p:cNvCxnSpPr/>
          <p:nvPr userDrawn="1"/>
        </p:nvCxnSpPr>
        <p:spPr>
          <a:xfrm>
            <a:off x="5503617" y="1406251"/>
            <a:ext cx="0" cy="44933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419610-8183-4044-A08A-8F6940C6AC9B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652910"/>
            <a:ext cx="101432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28012CA-9AC6-43EF-965E-2A6886FA2C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3617" y="1069941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5861664-5B54-4F47-BF93-4FC02E6A1B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617" y="5983879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C13C39D-FED7-4CC0-A4B2-3813B16FF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2000" y="3354600"/>
            <a:ext cx="1980000" cy="252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56B4554-0DA9-4087-850E-209049BEFC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95235" y="3354600"/>
            <a:ext cx="1980000" cy="252000"/>
          </a:xfr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A56B3B49-83F8-4AFF-B63D-6CBB11310D0A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977665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3B9F09-9E9C-4307-BB4B-33A20282D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1 Title</a:t>
            </a:r>
            <a:endParaRPr lang="en-ZA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9DF38F-893A-4CE0-B168-9FAA1D01B8D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2000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4" name="Freeform: Shape 13" title="Arrow">
            <a:extLst>
              <a:ext uri="{FF2B5EF4-FFF2-40B4-BE49-F238E27FC236}">
                <a16:creationId xmlns:a16="http://schemas.microsoft.com/office/drawing/2014/main" id="{02DBE11B-8F8E-48E5-9449-E6E9E355DA0F}"/>
              </a:ext>
            </a:extLst>
          </p:cNvPr>
          <p:cNvSpPr/>
          <p:nvPr userDrawn="1"/>
        </p:nvSpPr>
        <p:spPr>
          <a:xfrm flipH="1">
            <a:off x="3570526" y="1945687"/>
            <a:ext cx="254382" cy="284625"/>
          </a:xfrm>
          <a:custGeom>
            <a:avLst/>
            <a:gdLst>
              <a:gd name="connsiteX0" fmla="*/ 971574 w 1172492"/>
              <a:gd name="connsiteY0" fmla="*/ 1363 h 1311889"/>
              <a:gd name="connsiteX1" fmla="*/ 1149708 w 1172492"/>
              <a:gd name="connsiteY1" fmla="*/ 90029 h 1311889"/>
              <a:gd name="connsiteX2" fmla="*/ 1172490 w 1172492"/>
              <a:gd name="connsiteY2" fmla="*/ 157779 h 1311889"/>
              <a:gd name="connsiteX3" fmla="*/ 1171406 w 1172492"/>
              <a:gd name="connsiteY3" fmla="*/ 173319 h 1311889"/>
              <a:gd name="connsiteX4" fmla="*/ 1172000 w 1172492"/>
              <a:gd name="connsiteY4" fmla="*/ 173319 h 1311889"/>
              <a:gd name="connsiteX5" fmla="*/ 1172000 w 1172492"/>
              <a:gd name="connsiteY5" fmla="*/ 1147057 h 1311889"/>
              <a:gd name="connsiteX6" fmla="*/ 1172492 w 1172492"/>
              <a:gd name="connsiteY6" fmla="*/ 1154110 h 1311889"/>
              <a:gd name="connsiteX7" fmla="*/ 1172000 w 1172492"/>
              <a:gd name="connsiteY7" fmla="*/ 1155572 h 1311889"/>
              <a:gd name="connsiteX8" fmla="*/ 1172000 w 1172492"/>
              <a:gd name="connsiteY8" fmla="*/ 1156775 h 1311889"/>
              <a:gd name="connsiteX9" fmla="*/ 1171596 w 1172492"/>
              <a:gd name="connsiteY9" fmla="*/ 1156775 h 1311889"/>
              <a:gd name="connsiteX10" fmla="*/ 1149710 w 1172492"/>
              <a:gd name="connsiteY10" fmla="*/ 1221860 h 1311889"/>
              <a:gd name="connsiteX11" fmla="*/ 903826 w 1172492"/>
              <a:gd name="connsiteY11" fmla="*/ 1287744 h 1311889"/>
              <a:gd name="connsiteX12" fmla="*/ 88669 w 1172492"/>
              <a:gd name="connsiteY12" fmla="*/ 817113 h 1311889"/>
              <a:gd name="connsiteX13" fmla="*/ 4802 w 1172492"/>
              <a:gd name="connsiteY13" fmla="*/ 707817 h 1311889"/>
              <a:gd name="connsiteX14" fmla="*/ 2987 w 1172492"/>
              <a:gd name="connsiteY14" fmla="*/ 681795 h 1311889"/>
              <a:gd name="connsiteX15" fmla="*/ 0 w 1172492"/>
              <a:gd name="connsiteY15" fmla="*/ 672910 h 1311889"/>
              <a:gd name="connsiteX16" fmla="*/ 1184 w 1172492"/>
              <a:gd name="connsiteY16" fmla="*/ 655930 h 1311889"/>
              <a:gd name="connsiteX17" fmla="*/ 2 w 1172492"/>
              <a:gd name="connsiteY17" fmla="*/ 638979 h 1311889"/>
              <a:gd name="connsiteX18" fmla="*/ 2984 w 1172492"/>
              <a:gd name="connsiteY18" fmla="*/ 630110 h 1311889"/>
              <a:gd name="connsiteX19" fmla="*/ 4800 w 1172492"/>
              <a:gd name="connsiteY19" fmla="*/ 604073 h 1311889"/>
              <a:gd name="connsiteX20" fmla="*/ 88667 w 1172492"/>
              <a:gd name="connsiteY20" fmla="*/ 494775 h 1311889"/>
              <a:gd name="connsiteX21" fmla="*/ 903824 w 1172492"/>
              <a:gd name="connsiteY21" fmla="*/ 24144 h 1311889"/>
              <a:gd name="connsiteX22" fmla="*/ 971574 w 1172492"/>
              <a:gd name="connsiteY22" fmla="*/ 1363 h 131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72492" h="1311889">
                <a:moveTo>
                  <a:pt x="971574" y="1363"/>
                </a:moveTo>
                <a:cubicBezTo>
                  <a:pt x="1041186" y="-7275"/>
                  <a:pt x="1112429" y="25460"/>
                  <a:pt x="1149708" y="90029"/>
                </a:cubicBezTo>
                <a:cubicBezTo>
                  <a:pt x="1162135" y="111552"/>
                  <a:pt x="1169611" y="134575"/>
                  <a:pt x="1172490" y="157779"/>
                </a:cubicBezTo>
                <a:lnTo>
                  <a:pt x="1171406" y="173319"/>
                </a:lnTo>
                <a:lnTo>
                  <a:pt x="1172000" y="173319"/>
                </a:lnTo>
                <a:lnTo>
                  <a:pt x="1172000" y="1147057"/>
                </a:lnTo>
                <a:lnTo>
                  <a:pt x="1172492" y="1154110"/>
                </a:lnTo>
                <a:lnTo>
                  <a:pt x="1172000" y="1155572"/>
                </a:lnTo>
                <a:lnTo>
                  <a:pt x="1172000" y="1156775"/>
                </a:lnTo>
                <a:lnTo>
                  <a:pt x="1171596" y="1156775"/>
                </a:lnTo>
                <a:lnTo>
                  <a:pt x="1149710" y="1221860"/>
                </a:lnTo>
                <a:cubicBezTo>
                  <a:pt x="1100005" y="1307952"/>
                  <a:pt x="989918" y="1337450"/>
                  <a:pt x="903826" y="1287744"/>
                </a:cubicBezTo>
                <a:lnTo>
                  <a:pt x="88669" y="817113"/>
                </a:lnTo>
                <a:cubicBezTo>
                  <a:pt x="45622" y="792261"/>
                  <a:pt x="16725" y="752313"/>
                  <a:pt x="4802" y="707817"/>
                </a:cubicBezTo>
                <a:lnTo>
                  <a:pt x="2987" y="681795"/>
                </a:lnTo>
                <a:lnTo>
                  <a:pt x="0" y="672910"/>
                </a:lnTo>
                <a:lnTo>
                  <a:pt x="1184" y="655930"/>
                </a:lnTo>
                <a:lnTo>
                  <a:pt x="2" y="638979"/>
                </a:lnTo>
                <a:lnTo>
                  <a:pt x="2984" y="630110"/>
                </a:lnTo>
                <a:lnTo>
                  <a:pt x="4800" y="604073"/>
                </a:lnTo>
                <a:cubicBezTo>
                  <a:pt x="16723" y="559576"/>
                  <a:pt x="45621" y="519628"/>
                  <a:pt x="88667" y="494775"/>
                </a:cubicBezTo>
                <a:lnTo>
                  <a:pt x="903824" y="24144"/>
                </a:lnTo>
                <a:cubicBezTo>
                  <a:pt x="925347" y="11718"/>
                  <a:pt x="948370" y="4242"/>
                  <a:pt x="971574" y="1363"/>
                </a:cubicBezTo>
                <a:close/>
              </a:path>
            </a:pathLst>
          </a:custGeom>
          <a:noFill/>
          <a:ln w="25400" cap="rnd">
            <a:solidFill>
              <a:srgbClr val="4B4B4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7C52DD-FDE4-4BF6-B79B-3095E292724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043801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2 Title</a:t>
            </a:r>
            <a:endParaRPr lang="en-Z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F46232-3721-4BC5-BEB7-E61D878D79F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043801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5" name="Freeform: Shape 14" title="Arrow">
            <a:extLst>
              <a:ext uri="{FF2B5EF4-FFF2-40B4-BE49-F238E27FC236}">
                <a16:creationId xmlns:a16="http://schemas.microsoft.com/office/drawing/2014/main" id="{6EF06703-92AF-44B7-8CE1-044DD2093118}"/>
              </a:ext>
            </a:extLst>
          </p:cNvPr>
          <p:cNvSpPr/>
          <p:nvPr userDrawn="1"/>
        </p:nvSpPr>
        <p:spPr>
          <a:xfrm flipH="1">
            <a:off x="7182327" y="1945687"/>
            <a:ext cx="254382" cy="284625"/>
          </a:xfrm>
          <a:custGeom>
            <a:avLst/>
            <a:gdLst>
              <a:gd name="connsiteX0" fmla="*/ 971574 w 1172492"/>
              <a:gd name="connsiteY0" fmla="*/ 1363 h 1311889"/>
              <a:gd name="connsiteX1" fmla="*/ 1149708 w 1172492"/>
              <a:gd name="connsiteY1" fmla="*/ 90029 h 1311889"/>
              <a:gd name="connsiteX2" fmla="*/ 1172490 w 1172492"/>
              <a:gd name="connsiteY2" fmla="*/ 157779 h 1311889"/>
              <a:gd name="connsiteX3" fmla="*/ 1171406 w 1172492"/>
              <a:gd name="connsiteY3" fmla="*/ 173319 h 1311889"/>
              <a:gd name="connsiteX4" fmla="*/ 1172000 w 1172492"/>
              <a:gd name="connsiteY4" fmla="*/ 173319 h 1311889"/>
              <a:gd name="connsiteX5" fmla="*/ 1172000 w 1172492"/>
              <a:gd name="connsiteY5" fmla="*/ 1147057 h 1311889"/>
              <a:gd name="connsiteX6" fmla="*/ 1172492 w 1172492"/>
              <a:gd name="connsiteY6" fmla="*/ 1154110 h 1311889"/>
              <a:gd name="connsiteX7" fmla="*/ 1172000 w 1172492"/>
              <a:gd name="connsiteY7" fmla="*/ 1155572 h 1311889"/>
              <a:gd name="connsiteX8" fmla="*/ 1172000 w 1172492"/>
              <a:gd name="connsiteY8" fmla="*/ 1156775 h 1311889"/>
              <a:gd name="connsiteX9" fmla="*/ 1171596 w 1172492"/>
              <a:gd name="connsiteY9" fmla="*/ 1156775 h 1311889"/>
              <a:gd name="connsiteX10" fmla="*/ 1149710 w 1172492"/>
              <a:gd name="connsiteY10" fmla="*/ 1221860 h 1311889"/>
              <a:gd name="connsiteX11" fmla="*/ 903826 w 1172492"/>
              <a:gd name="connsiteY11" fmla="*/ 1287744 h 1311889"/>
              <a:gd name="connsiteX12" fmla="*/ 88669 w 1172492"/>
              <a:gd name="connsiteY12" fmla="*/ 817113 h 1311889"/>
              <a:gd name="connsiteX13" fmla="*/ 4802 w 1172492"/>
              <a:gd name="connsiteY13" fmla="*/ 707817 h 1311889"/>
              <a:gd name="connsiteX14" fmla="*/ 2987 w 1172492"/>
              <a:gd name="connsiteY14" fmla="*/ 681795 h 1311889"/>
              <a:gd name="connsiteX15" fmla="*/ 0 w 1172492"/>
              <a:gd name="connsiteY15" fmla="*/ 672910 h 1311889"/>
              <a:gd name="connsiteX16" fmla="*/ 1184 w 1172492"/>
              <a:gd name="connsiteY16" fmla="*/ 655930 h 1311889"/>
              <a:gd name="connsiteX17" fmla="*/ 2 w 1172492"/>
              <a:gd name="connsiteY17" fmla="*/ 638979 h 1311889"/>
              <a:gd name="connsiteX18" fmla="*/ 2984 w 1172492"/>
              <a:gd name="connsiteY18" fmla="*/ 630110 h 1311889"/>
              <a:gd name="connsiteX19" fmla="*/ 4800 w 1172492"/>
              <a:gd name="connsiteY19" fmla="*/ 604073 h 1311889"/>
              <a:gd name="connsiteX20" fmla="*/ 88667 w 1172492"/>
              <a:gd name="connsiteY20" fmla="*/ 494775 h 1311889"/>
              <a:gd name="connsiteX21" fmla="*/ 903824 w 1172492"/>
              <a:gd name="connsiteY21" fmla="*/ 24144 h 1311889"/>
              <a:gd name="connsiteX22" fmla="*/ 971574 w 1172492"/>
              <a:gd name="connsiteY22" fmla="*/ 1363 h 131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72492" h="1311889">
                <a:moveTo>
                  <a:pt x="971574" y="1363"/>
                </a:moveTo>
                <a:cubicBezTo>
                  <a:pt x="1041186" y="-7275"/>
                  <a:pt x="1112429" y="25460"/>
                  <a:pt x="1149708" y="90029"/>
                </a:cubicBezTo>
                <a:cubicBezTo>
                  <a:pt x="1162135" y="111552"/>
                  <a:pt x="1169611" y="134575"/>
                  <a:pt x="1172490" y="157779"/>
                </a:cubicBezTo>
                <a:lnTo>
                  <a:pt x="1171406" y="173319"/>
                </a:lnTo>
                <a:lnTo>
                  <a:pt x="1172000" y="173319"/>
                </a:lnTo>
                <a:lnTo>
                  <a:pt x="1172000" y="1147057"/>
                </a:lnTo>
                <a:lnTo>
                  <a:pt x="1172492" y="1154110"/>
                </a:lnTo>
                <a:lnTo>
                  <a:pt x="1172000" y="1155572"/>
                </a:lnTo>
                <a:lnTo>
                  <a:pt x="1172000" y="1156775"/>
                </a:lnTo>
                <a:lnTo>
                  <a:pt x="1171596" y="1156775"/>
                </a:lnTo>
                <a:lnTo>
                  <a:pt x="1149710" y="1221860"/>
                </a:lnTo>
                <a:cubicBezTo>
                  <a:pt x="1100005" y="1307952"/>
                  <a:pt x="989918" y="1337450"/>
                  <a:pt x="903826" y="1287744"/>
                </a:cubicBezTo>
                <a:lnTo>
                  <a:pt x="88669" y="817113"/>
                </a:lnTo>
                <a:cubicBezTo>
                  <a:pt x="45622" y="792261"/>
                  <a:pt x="16725" y="752313"/>
                  <a:pt x="4802" y="707817"/>
                </a:cubicBezTo>
                <a:lnTo>
                  <a:pt x="2987" y="681795"/>
                </a:lnTo>
                <a:lnTo>
                  <a:pt x="0" y="672910"/>
                </a:lnTo>
                <a:lnTo>
                  <a:pt x="1184" y="655930"/>
                </a:lnTo>
                <a:lnTo>
                  <a:pt x="2" y="638979"/>
                </a:lnTo>
                <a:lnTo>
                  <a:pt x="2984" y="630110"/>
                </a:lnTo>
                <a:lnTo>
                  <a:pt x="4800" y="604073"/>
                </a:lnTo>
                <a:cubicBezTo>
                  <a:pt x="16723" y="559576"/>
                  <a:pt x="45621" y="519628"/>
                  <a:pt x="88667" y="494775"/>
                </a:cubicBezTo>
                <a:lnTo>
                  <a:pt x="903824" y="24144"/>
                </a:lnTo>
                <a:cubicBezTo>
                  <a:pt x="925347" y="11718"/>
                  <a:pt x="948370" y="4242"/>
                  <a:pt x="971574" y="1363"/>
                </a:cubicBezTo>
                <a:close/>
              </a:path>
            </a:pathLst>
          </a:custGeom>
          <a:noFill/>
          <a:ln w="25400" cap="rnd">
            <a:solidFill>
              <a:srgbClr val="4B4B4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264641-CE4E-4168-9129-68B9B179A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655602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3 Title</a:t>
            </a:r>
            <a:endParaRPr lang="en-ZA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CB58AD-849B-4714-8D57-C5C56343A2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655602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03473F17-2985-4488-A204-D995C9E5DDA3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57895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6E60CE-69EE-40F4-8E4C-791A1F450E6E}"/>
              </a:ext>
            </a:extLst>
          </p:cNvPr>
          <p:cNvCxnSpPr>
            <a:cxnSpLocks/>
          </p:cNvCxnSpPr>
          <p:nvPr userDrawn="1"/>
        </p:nvCxnSpPr>
        <p:spPr>
          <a:xfrm>
            <a:off x="431800" y="3866682"/>
            <a:ext cx="1029017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91884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456084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606680" y="2190750"/>
            <a:ext cx="1793875" cy="561975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anchor="t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658409" y="2505005"/>
            <a:ext cx="1690417" cy="22467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9" name="Slide Number Placeholder 6">
            <a:extLst>
              <a:ext uri="{FF2B5EF4-FFF2-40B4-BE49-F238E27FC236}">
                <a16:creationId xmlns:a16="http://schemas.microsoft.com/office/drawing/2014/main" id="{5475E9DC-8298-4C43-821F-207EA02CF82C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901310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EC13E70C-589A-40D0-83ED-C913136ACD7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800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A975B89D-7E01-4CB2-ABC7-5CFAB07644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A4230AA3-993A-4092-A471-053453DEF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91052B18-094B-44AE-B97A-C724CAB4A96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45BB7166-E008-49D6-8450-A5312FEF5DA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88297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0AE9D0EE-057F-4334-8F2F-646129CE30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88297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63EC5DB9-C6BA-4136-BE69-07558AC30E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88297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99CC3712-4773-4EA8-B93D-6D6062E086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88297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B8CCF0D9-2E35-46E1-9212-1B3509896D2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744794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D919871E-8721-4C49-8AB2-C0D348DA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44794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D780DEF-5C9E-4113-965F-1F5355E35E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44794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3BC28981-C986-493A-8659-FAE5C44023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44794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369EFCD7-2F9E-4880-89C2-D2D4C65B8759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429148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12424001-B070-42CA-89F1-75B99FC8EDE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92656" y="2256300"/>
            <a:ext cx="1217130" cy="1217130"/>
          </a:xfrm>
          <a:noFill/>
          <a:ln w="12700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740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83223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06D803D4-7F73-49F7-9CC0-E376C2AB01D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060200" y="2256300"/>
            <a:ext cx="1217130" cy="1217130"/>
          </a:xfrm>
          <a:noFill/>
          <a:ln w="12700" cap="sq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434954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442861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55A4F561-30F1-443F-9FFB-05E1EC71524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627744" y="2256300"/>
            <a:ext cx="1217130" cy="1217130"/>
          </a:xfrm>
          <a:noFill/>
          <a:ln w="12700" cap="sq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00249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02499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4" name="Picture Placeholder 15">
            <a:extLst>
              <a:ext uri="{FF2B5EF4-FFF2-40B4-BE49-F238E27FC236}">
                <a16:creationId xmlns:a16="http://schemas.microsoft.com/office/drawing/2014/main" id="{E9836B2F-D2CC-4A47-A3FE-016E92B80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492656" y="4023015"/>
            <a:ext cx="1217130" cy="1217130"/>
          </a:xfrm>
          <a:noFill/>
          <a:ln w="12700" cap="sq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86740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83223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5" name="Picture Placeholder 15">
            <a:extLst>
              <a:ext uri="{FF2B5EF4-FFF2-40B4-BE49-F238E27FC236}">
                <a16:creationId xmlns:a16="http://schemas.microsoft.com/office/drawing/2014/main" id="{02EC6DDF-472F-47FF-AB50-84DEB99BB34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4060200" y="4023015"/>
            <a:ext cx="1217130" cy="1217130"/>
          </a:xfrm>
          <a:noFill/>
          <a:ln w="12700" cap="sq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434954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442861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6" name="Picture Placeholder 15">
            <a:extLst>
              <a:ext uri="{FF2B5EF4-FFF2-40B4-BE49-F238E27FC236}">
                <a16:creationId xmlns:a16="http://schemas.microsoft.com/office/drawing/2014/main" id="{B6BBF386-2A9D-4CE1-BEA4-F34ECCB54C5B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7627744" y="4023015"/>
            <a:ext cx="1217130" cy="1217130"/>
          </a:xfrm>
          <a:noFill/>
          <a:ln w="12700" cap="sq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00249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002499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5" name="Slide Number Placeholder 6">
            <a:extLst>
              <a:ext uri="{FF2B5EF4-FFF2-40B4-BE49-F238E27FC236}">
                <a16:creationId xmlns:a16="http://schemas.microsoft.com/office/drawing/2014/main" id="{8C153C36-45CA-43CC-B38C-91E5DFDF6007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861200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B7C29A3-38CD-4261-A957-345FBD113B15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17929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CD2AAA-246C-4A45-BE24-C1A9DB1D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9829B2-67B8-42AF-A8F6-0483C504E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97204"/>
            <a:ext cx="4865864" cy="4979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0953015-A379-403E-8191-D885E217C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09372" y="1197204"/>
            <a:ext cx="4865864" cy="4979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35C02781-6681-4DE8-8CE5-8E266FEF076F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9407149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24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83617" y="1152000"/>
            <a:ext cx="3240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35235" y="1152000"/>
            <a:ext cx="3240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C3A1E70-888C-457D-AFFC-B6844C5A7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324CA5F-D928-461D-8E88-C882DBBFFC5E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57591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5277678" y="0"/>
            <a:ext cx="5676382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3FF27-EC9A-4B3B-8FC8-8C0B22BAF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EA673-E77B-454E-A2E7-937820AAE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845523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908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0809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9618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8427" y="1148060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67235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19BBF2-DEB7-4E8E-8C83-D3D10FA6E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F58B137D-92E6-4E62-8479-5106AAA1C21D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2981531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4860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4860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673AE6F-1F65-4C50-B8BB-3CE8E3C0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84CD98A-64EE-42B1-9A8B-F495FEF2E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15235" y="1581663"/>
            <a:ext cx="4786225" cy="460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F7B39C-4DE9-4650-869E-0410A8E29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15235" y="1151999"/>
            <a:ext cx="4860000" cy="359999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400" b="1"/>
            </a:lvl1pPr>
          </a:lstStyle>
          <a:p>
            <a:pPr marL="266700" lvl="0" indent="-266700"/>
            <a:r>
              <a:rPr lang="en-US"/>
              <a:t>Click to edit Master text styles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86E4327-4B03-47D1-BE8E-8AEC66BFC30F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667672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FE2F7D-AF1E-41D2-8D7B-FE0BB1B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336E73-8189-49DD-8813-80CD92FB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8D5478-FA4F-48AE-8588-59081070B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082602" cy="5403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94E1DE8-1FB6-4E55-81D4-0DD098DE696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401367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FE2F7D-AF1E-41D2-8D7B-FE0BB1B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336E73-8189-49DD-8813-80CD92FB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50FC2D7-C428-4985-A707-D3D2DA616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063748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82DD5-B925-42F3-AD1E-4E9B955FDA6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973090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7FD2D0E5-DB7B-4995-9437-AF9945F7C9C9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642555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5454C20-CBD2-8F4B-8A28-F61813EE96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030698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A26770-290B-4E8A-B12A-36F7DDB7F2B1}"/>
              </a:ext>
            </a:extLst>
          </p:cNvPr>
          <p:cNvGrpSpPr/>
          <p:nvPr userDrawn="1"/>
        </p:nvGrpSpPr>
        <p:grpSpPr>
          <a:xfrm>
            <a:off x="0" y="0"/>
            <a:ext cx="5277678" cy="6858000"/>
            <a:chOff x="0" y="0"/>
            <a:chExt cx="10954058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783424E-B9B3-4D58-988A-26DEDF734F4E}"/>
                </a:ext>
              </a:extLst>
            </p:cNvPr>
            <p:cNvSpPr/>
            <p:nvPr userDrawn="1"/>
          </p:nvSpPr>
          <p:spPr>
            <a:xfrm>
              <a:off x="0" y="0"/>
              <a:ext cx="10954058" cy="136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32BBED-D126-4DCA-9557-B488A96E405F}"/>
                </a:ext>
              </a:extLst>
            </p:cNvPr>
            <p:cNvSpPr/>
            <p:nvPr userDrawn="1"/>
          </p:nvSpPr>
          <p:spPr>
            <a:xfrm>
              <a:off x="0" y="6721475"/>
              <a:ext cx="10954058" cy="136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2894682"/>
            <a:ext cx="5085650" cy="1870007"/>
          </a:xfrm>
        </p:spPr>
        <p:txBody>
          <a:bodyPr anchor="b"/>
          <a:lstStyle>
            <a:lvl1pPr algn="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73044" y="5025053"/>
            <a:ext cx="4681330" cy="27180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Full Name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7D147AD-3B0C-4B21-AE3D-178E0B7E360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73044" y="5431223"/>
            <a:ext cx="4681330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Phone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EB09218-D127-4641-A366-94360A951A0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73044" y="5817586"/>
            <a:ext cx="4681330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Email</a:t>
            </a:r>
            <a:endParaRPr lang="en-ZA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B9C42B1D-23D7-46D7-A8E3-6667AC7EFB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73044" y="6203950"/>
            <a:ext cx="4683095" cy="252413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Website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2417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88D655-4406-4239-85EC-50C2308745AA}"/>
              </a:ext>
            </a:extLst>
          </p:cNvPr>
          <p:cNvSpPr/>
          <p:nvPr userDrawn="1"/>
        </p:nvSpPr>
        <p:spPr>
          <a:xfrm>
            <a:off x="145004" y="135743"/>
            <a:ext cx="11909425" cy="658495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5277678" y="0"/>
            <a:ext cx="5676382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83636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103878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28728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Intr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77678" y="136525"/>
            <a:ext cx="5676382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001" y="3674372"/>
            <a:ext cx="4444800" cy="272884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D56AE9-6D9F-474C-A5AA-1064B66023B2}"/>
              </a:ext>
            </a:extLst>
          </p:cNvPr>
          <p:cNvGrpSpPr/>
          <p:nvPr userDrawn="1"/>
        </p:nvGrpSpPr>
        <p:grpSpPr>
          <a:xfrm>
            <a:off x="5277678" y="0"/>
            <a:ext cx="5676381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FC2C23-C626-4C00-83A4-E40C9C7E8F5A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6E2D5A7-6879-488F-81C7-1B8BA84D430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3"/>
            <a:ext cx="5085650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4608000"/>
            <a:ext cx="5085650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4324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A47B37-80B0-5A4F-BDC3-DE42D5B2D34F}"/>
              </a:ext>
            </a:extLst>
          </p:cNvPr>
          <p:cNvSpPr/>
          <p:nvPr userDrawn="1"/>
        </p:nvSpPr>
        <p:spPr>
          <a:xfrm>
            <a:off x="634213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31393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6AC2DF-47CD-A743-A120-FBE75B801CF3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E0F6BC-FBF2-3048-B833-61609739028C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B0310F-833E-864C-9FB7-B2B2A6714808}"/>
              </a:ext>
            </a:extLst>
          </p:cNvPr>
          <p:cNvSpPr/>
          <p:nvPr userDrawn="1"/>
        </p:nvSpPr>
        <p:spPr>
          <a:xfrm>
            <a:off x="7026790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23970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24377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24377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06D597-BA39-4C4D-833F-CC0EE989B51C}"/>
              </a:ext>
            </a:extLst>
          </p:cNvPr>
          <p:cNvSpPr/>
          <p:nvPr userDrawn="1"/>
        </p:nvSpPr>
        <p:spPr>
          <a:xfrm>
            <a:off x="9157648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Picture Placeholder 15">
            <a:extLst>
              <a:ext uri="{FF2B5EF4-FFF2-40B4-BE49-F238E27FC236}">
                <a16:creationId xmlns:a16="http://schemas.microsoft.com/office/drawing/2014/main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454828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955235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55235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40C2B055-E680-DE47-949A-41B3A5A9204A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5115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E3B0AD5-3645-8443-891F-C0E1D9763D7A}"/>
              </a:ext>
            </a:extLst>
          </p:cNvPr>
          <p:cNvSpPr/>
          <p:nvPr userDrawn="1"/>
        </p:nvSpPr>
        <p:spPr>
          <a:xfrm>
            <a:off x="634213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58E0D31A-DD56-EF4B-A0DC-8130892CA1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31393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9B724A-B58C-CD4D-8980-C0DFE08B79B5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Picture Placeholder 15">
            <a:extLst>
              <a:ext uri="{FF2B5EF4-FFF2-40B4-BE49-F238E27FC236}">
                <a16:creationId xmlns:a16="http://schemas.microsoft.com/office/drawing/2014/main" id="{49A7B2CE-81BA-D944-BE88-232214C6055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894D68-6E31-8646-BFD7-2C0D8C4CD961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7228B3AA-7CEF-C740-B9D8-656B168288C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BE88C8C-9E13-4109-9608-6DC4B7B0DF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03C64D8-B655-49E0-A776-8C6594DF12C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7151842" y="2919257"/>
            <a:ext cx="3292475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86979D-82A3-4A80-B7D8-1411156740B3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5A4C3AA-BB58-4285-A38D-608FB501AC1D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BB9E9C3-2013-4B62-89A6-8A4B0F2A884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4564187-7B7F-4203-BE0E-B2085E4F1869}"/>
              </a:ext>
            </a:extLst>
          </p:cNvPr>
          <p:cNvSpPr/>
          <p:nvPr userDrawn="1"/>
        </p:nvSpPr>
        <p:spPr>
          <a:xfrm rot="5400000">
            <a:off x="7151842" y="-373218"/>
            <a:ext cx="3292475" cy="431196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31402" y="658931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69" y="3674372"/>
            <a:ext cx="3863221" cy="7200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6469" y="4608000"/>
            <a:ext cx="3863221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5058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 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F5735D3-1D9F-7543-95B4-59FA78EE1633}"/>
              </a:ext>
            </a:extLst>
          </p:cNvPr>
          <p:cNvSpPr/>
          <p:nvPr userDrawn="1"/>
        </p:nvSpPr>
        <p:spPr>
          <a:xfrm>
            <a:off x="1729232" y="773488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Picture Placeholder 15">
            <a:extLst>
              <a:ext uri="{FF2B5EF4-FFF2-40B4-BE49-F238E27FC236}">
                <a16:creationId xmlns:a16="http://schemas.microsoft.com/office/drawing/2014/main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026412" y="1070668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6819" y="231004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6819" y="270259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D89EB4-58FE-9C45-AF3E-821DBB1186EC}"/>
              </a:ext>
            </a:extLst>
          </p:cNvPr>
          <p:cNvSpPr/>
          <p:nvPr userDrawn="1"/>
        </p:nvSpPr>
        <p:spPr>
          <a:xfrm>
            <a:off x="3860091" y="773488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157271" y="1070668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57678" y="231004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2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57678" y="270259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32E783B-B6C5-C74B-8CB2-1421AF723973}"/>
              </a:ext>
            </a:extLst>
          </p:cNvPr>
          <p:cNvSpPr/>
          <p:nvPr userDrawn="1"/>
        </p:nvSpPr>
        <p:spPr>
          <a:xfrm>
            <a:off x="1728254" y="3771131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Picture Placeholder 15">
            <a:extLst>
              <a:ext uri="{FF2B5EF4-FFF2-40B4-BE49-F238E27FC236}">
                <a16:creationId xmlns:a16="http://schemas.microsoft.com/office/drawing/2014/main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2025434" y="4068311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26819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3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526819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E4FB0C7-5FAE-064C-B022-6C6F1429F789}"/>
              </a:ext>
            </a:extLst>
          </p:cNvPr>
          <p:cNvSpPr/>
          <p:nvPr userDrawn="1"/>
        </p:nvSpPr>
        <p:spPr>
          <a:xfrm>
            <a:off x="3859113" y="3771131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Picture Placeholder 15">
            <a:extLst>
              <a:ext uri="{FF2B5EF4-FFF2-40B4-BE49-F238E27FC236}">
                <a16:creationId xmlns:a16="http://schemas.microsoft.com/office/drawing/2014/main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4156293" y="4068311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657678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4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657678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5505605" y="1273020"/>
            <a:ext cx="6584950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8BDD832-2CD9-45D2-AC4D-DD00EFA5A223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B47021E-0309-4638-9D02-AE2A45E2C5D1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B8E8D6F-D64D-4B85-AA51-BDA9EF959E3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367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70" y="3674372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6470" y="4608000"/>
            <a:ext cx="3863221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5219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ital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C556A4B9-7599-4B11-B687-2C429C7968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947452"/>
            <a:ext cx="5703889" cy="4320000"/>
          </a:xfrm>
          <a:solidFill>
            <a:schemeClr val="bg1">
              <a:lumMod val="85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your Screen Design here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8C72E08-7056-40F8-B0FE-C8DD826BF5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457201"/>
            <a:ext cx="10705833" cy="6195852"/>
          </a:xfrm>
          <a:prstGeom prst="rect">
            <a:avLst/>
          </a:prstGeom>
        </p:spPr>
      </p:pic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5505605" y="1273020"/>
            <a:ext cx="6584950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A88889-2E09-4B26-90FB-497460180E61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B70E5C8-5074-4D5F-9EBD-E5E49462D138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7144162-C52D-4D13-B080-38B1B0F6CBC6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367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70" y="1767593"/>
            <a:ext cx="3863221" cy="2595353"/>
          </a:xfrm>
        </p:spPr>
        <p:txBody>
          <a:bodyPr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Emphasized Text</a:t>
            </a:r>
            <a:endParaRPr lang="en-ZA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5C3D10-5CD7-421D-B7BB-581518EF0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6470" y="4608000"/>
            <a:ext cx="3863221" cy="18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322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90D010-2852-DE49-BD36-340D6725D1D5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24F79A85-3789-254D-AF3D-5265B614042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FBB7671-0660-45EB-8712-824ACCFDD4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654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014D08D-BF9C-44A1-8635-70B551FEFA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654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D02C68-EB7D-E044-99A9-658364A3B2F0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826F102-F281-614F-8445-F1FD4CA62E4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9CB16-5C66-4617-AF19-7700AD9752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962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DFFD868-459F-47BA-BA47-B6CC7A09E8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6962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962E1D-1D13-2B48-9F3B-CE31039DD236}"/>
              </a:ext>
            </a:extLst>
          </p:cNvPr>
          <p:cNvSpPr/>
          <p:nvPr userDrawn="1"/>
        </p:nvSpPr>
        <p:spPr>
          <a:xfrm>
            <a:off x="7026790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D06C66D-CFA0-9B4B-8F90-2B01B8C524B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23970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2C2CF09F-AE9E-47DD-899E-02CEAEFE3C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271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AA959D8-F91C-4891-A16D-51CF31166B7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271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899F40FD-03E5-4F86-95F3-71758BBBF9B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51961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BF466B-33BA-42AC-AFB2-51FC72C2FA45}"/>
              </a:ext>
            </a:extLst>
          </p:cNvPr>
          <p:cNvSpPr/>
          <p:nvPr userDrawn="1"/>
        </p:nvSpPr>
        <p:spPr>
          <a:xfrm>
            <a:off x="0" y="0"/>
            <a:ext cx="12192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A5CDF3-277F-457A-90F6-C20C9F0EF716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509F7B-15BA-44E2-85A9-A5A242FAF0E0}"/>
              </a:ext>
            </a:extLst>
          </p:cNvPr>
          <p:cNvSpPr/>
          <p:nvPr userDrawn="1"/>
        </p:nvSpPr>
        <p:spPr>
          <a:xfrm rot="5400000">
            <a:off x="8144030" y="2810031"/>
            <a:ext cx="6858000" cy="1237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8A2F97-6D60-46FC-A9F8-936208153882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0143235" cy="503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974" y="6365893"/>
            <a:ext cx="4114800" cy="2267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633" y="6456363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B127E-AB96-49E0-8307-05174D7A6231}"/>
              </a:ext>
            </a:extLst>
          </p:cNvPr>
          <p:cNvSpPr txBox="1"/>
          <p:nvPr userDrawn="1"/>
        </p:nvSpPr>
        <p:spPr>
          <a:xfrm>
            <a:off x="11034141" y="5994000"/>
            <a:ext cx="1077777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ZA" sz="2400" b="1" spc="-150" baseline="0" dirty="0">
                <a:solidFill>
                  <a:schemeClr val="accent1"/>
                </a:solidFill>
              </a:rPr>
              <a:t>Contoso</a:t>
            </a:r>
            <a:br>
              <a:rPr lang="en-ZA" sz="2400" b="1" spc="-15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ZA" sz="1000" b="0" spc="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Pharmaceuticals</a:t>
            </a:r>
          </a:p>
        </p:txBody>
      </p:sp>
    </p:spTree>
    <p:extLst>
      <p:ext uri="{BB962C8B-B14F-4D97-AF65-F5344CB8AC3E}">
        <p14:creationId xmlns:p14="http://schemas.microsoft.com/office/powerpoint/2010/main" val="263748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pfmc.admin@noaa.gov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7A771E9-6BC6-4FB5-A871-0E7E79B04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9" name="Rectangle 8" title="Overlay Graphic">
            <a:extLst>
              <a:ext uri="{FF2B5EF4-FFF2-40B4-BE49-F238E27FC236}">
                <a16:creationId xmlns:a16="http://schemas.microsoft.com/office/drawing/2014/main" id="{68E36B23-F937-4438-B3DE-393F66407C1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Welcome to the Adobe Connect platform!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FD0C4C-F772-49D2-B9C0-A0DE52F9D866}"/>
              </a:ext>
            </a:extLst>
          </p:cNvPr>
          <p:cNvSpPr txBox="1"/>
          <p:nvPr/>
        </p:nvSpPr>
        <p:spPr>
          <a:xfrm>
            <a:off x="920262" y="1643823"/>
            <a:ext cx="10410091" cy="4570482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This training is geared to the Adobe Connect app that you use on your computer.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On an iPad, the layout looks a little different.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Terminology: we call each window on the screen a </a:t>
            </a:r>
            <a:r>
              <a:rPr lang="en-US" sz="3200" b="1" dirty="0">
                <a:solidFill>
                  <a:srgbClr val="C00000"/>
                </a:solidFill>
              </a:rPr>
              <a:t>pod.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For individual tech support, email </a:t>
            </a:r>
            <a:r>
              <a:rPr lang="en-US" sz="3200" b="1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npfmc.admin@noaa.gov</a:t>
            </a:r>
            <a:endParaRPr lang="en-US" sz="3200" b="1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43471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title="Overlay Graphic">
            <a:extLst>
              <a:ext uri="{FF2B5EF4-FFF2-40B4-BE49-F238E27FC236}">
                <a16:creationId xmlns:a16="http://schemas.microsoft.com/office/drawing/2014/main" id="{10E86783-EF20-4BAC-A90D-E5BC86FE4B70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Committee member webcam use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354014"/>
            <a:ext cx="5664000" cy="5071985"/>
          </a:xfrm>
        </p:spPr>
        <p:txBody>
          <a:bodyPr/>
          <a:lstStyle/>
          <a:p>
            <a:r>
              <a:rPr lang="en-US" sz="2800" dirty="0"/>
              <a:t>Only Committee members, NPFMC staff, or agency staff giving presentations should turn on their webcam. This is optional, but preferred.</a:t>
            </a:r>
          </a:p>
          <a:p>
            <a:r>
              <a:rPr lang="en-US" sz="2800" dirty="0"/>
              <a:t>Members of the public are asked to participate via telephone only. </a:t>
            </a:r>
            <a:endParaRPr lang="en-US" sz="2600" dirty="0"/>
          </a:p>
          <a:p>
            <a:r>
              <a:rPr lang="en-US" sz="2800" dirty="0"/>
              <a:t>Join the meeting and click on the </a:t>
            </a:r>
            <a:r>
              <a:rPr lang="en-US" sz="2800" b="1" dirty="0"/>
              <a:t>webcam button.</a:t>
            </a:r>
          </a:p>
          <a:p>
            <a:r>
              <a:rPr lang="en-US" sz="2800" dirty="0"/>
              <a:t>In the video pod, you will see a video preview.  Line up and focus your camera, then click </a:t>
            </a:r>
            <a:r>
              <a:rPr lang="en-US" sz="2800" b="1" dirty="0"/>
              <a:t>Start Sharing</a:t>
            </a:r>
            <a:r>
              <a:rPr lang="en-US" sz="2800" dirty="0"/>
              <a:t>.</a:t>
            </a:r>
          </a:p>
          <a:p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EFF653-4D13-40E9-BB14-E8DD4FA38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920" y="2780456"/>
            <a:ext cx="4472940" cy="17186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7C784A-0846-4F17-8B0E-08C6EDB4E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644" y="4596278"/>
            <a:ext cx="2702869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title="Overlay Graphic">
            <a:extLst>
              <a:ext uri="{FF2B5EF4-FFF2-40B4-BE49-F238E27FC236}">
                <a16:creationId xmlns:a16="http://schemas.microsoft.com/office/drawing/2014/main" id="{10E86783-EF20-4BAC-A90D-E5BC86FE4B70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95E602-231A-450B-9E18-DD6B1B700E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777004" y="1573988"/>
            <a:ext cx="5158946" cy="39015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Attendee pod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354014"/>
            <a:ext cx="5664000" cy="5071985"/>
          </a:xfrm>
        </p:spPr>
        <p:txBody>
          <a:bodyPr/>
          <a:lstStyle/>
          <a:p>
            <a:r>
              <a:rPr lang="en-US" sz="2800" dirty="0"/>
              <a:t>All attendees are listed in the pod on the right-hand side of the screen.</a:t>
            </a:r>
          </a:p>
          <a:p>
            <a:r>
              <a:rPr lang="en-US" sz="2800" dirty="0"/>
              <a:t>Hosts are NPFMC staff. You can free up space by clicking on the arrow to hide them. </a:t>
            </a:r>
          </a:p>
          <a:p>
            <a:r>
              <a:rPr lang="en-US" sz="2800" dirty="0"/>
              <a:t>Committee members will be listed first under participants. </a:t>
            </a:r>
          </a:p>
          <a:p>
            <a:pPr lvl="1"/>
            <a:r>
              <a:rPr lang="en-US" sz="2600" dirty="0"/>
              <a:t>Each Committee member should place “01” before their name when logging in. (A host can also add “01.”)</a:t>
            </a:r>
            <a:endParaRPr lang="en-US" sz="2800" dirty="0"/>
          </a:p>
          <a:p>
            <a:endParaRPr lang="en-US" sz="24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490F6A-0E81-4E23-9F71-609F73B09643}"/>
              </a:ext>
            </a:extLst>
          </p:cNvPr>
          <p:cNvCxnSpPr>
            <a:cxnSpLocks/>
          </p:cNvCxnSpPr>
          <p:nvPr/>
        </p:nvCxnSpPr>
        <p:spPr>
          <a:xfrm>
            <a:off x="4056617" y="3064476"/>
            <a:ext cx="2720387" cy="522825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A90BD199-63B9-4800-B265-9E5E4E0648A6}"/>
              </a:ext>
            </a:extLst>
          </p:cNvPr>
          <p:cNvSpPr/>
          <p:nvPr/>
        </p:nvSpPr>
        <p:spPr>
          <a:xfrm>
            <a:off x="6822830" y="3416960"/>
            <a:ext cx="323452" cy="34068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9D55A0-E5FC-459F-86C1-4296AC41E78D}"/>
              </a:ext>
            </a:extLst>
          </p:cNvPr>
          <p:cNvCxnSpPr>
            <a:cxnSpLocks/>
          </p:cNvCxnSpPr>
          <p:nvPr/>
        </p:nvCxnSpPr>
        <p:spPr>
          <a:xfrm>
            <a:off x="5669280" y="4623471"/>
            <a:ext cx="1018567" cy="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725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 title="Overlay Graphic">
            <a:extLst>
              <a:ext uri="{FF2B5EF4-FFF2-40B4-BE49-F238E27FC236}">
                <a16:creationId xmlns:a16="http://schemas.microsoft.com/office/drawing/2014/main" id="{EB93B689-AE4C-4FB8-BC22-31EFD67C93A7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Raising your hand to be acknowledged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300783"/>
            <a:ext cx="10143235" cy="1682740"/>
          </a:xfrm>
        </p:spPr>
        <p:txBody>
          <a:bodyPr/>
          <a:lstStyle/>
          <a:p>
            <a:r>
              <a:rPr lang="en-US" sz="2800" dirty="0"/>
              <a:t>The Committee will use the ‘raise hand’ feature in the app for discussion. </a:t>
            </a:r>
          </a:p>
          <a:p>
            <a:r>
              <a:rPr lang="en-US" sz="2800" dirty="0"/>
              <a:t>Click on the ‘raise hand’ icon to raise or lower your hand (or use the drop-down menu).</a:t>
            </a:r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7B20F9-F085-4636-B38C-D367ACE7DFB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400" y="2595653"/>
            <a:ext cx="4847826" cy="7436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22A4D90-58D6-4D1E-A897-45410343F555}"/>
              </a:ext>
            </a:extLst>
          </p:cNvPr>
          <p:cNvSpPr/>
          <p:nvPr/>
        </p:nvSpPr>
        <p:spPr>
          <a:xfrm>
            <a:off x="7622376" y="2669632"/>
            <a:ext cx="940856" cy="75810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5FC18-AA03-44E3-96EF-29E6043A10A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316846" y="3646678"/>
            <a:ext cx="3419109" cy="277932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BD05491-A2FE-406A-953B-185514C8BE36}"/>
              </a:ext>
            </a:extLst>
          </p:cNvPr>
          <p:cNvSpPr/>
          <p:nvPr/>
        </p:nvSpPr>
        <p:spPr>
          <a:xfrm>
            <a:off x="4844007" y="5706000"/>
            <a:ext cx="940856" cy="75810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ED11EF7-A3EA-4247-A7A2-3E922C5ED21B}"/>
              </a:ext>
            </a:extLst>
          </p:cNvPr>
          <p:cNvSpPr txBox="1">
            <a:spLocks/>
          </p:cNvSpPr>
          <p:nvPr/>
        </p:nvSpPr>
        <p:spPr>
          <a:xfrm>
            <a:off x="432000" y="3564600"/>
            <a:ext cx="1783662" cy="20073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You can see your hand is raised in the attendee pod:</a:t>
            </a:r>
          </a:p>
          <a:p>
            <a:endParaRPr lang="en-US" sz="28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BD7B9D-41E0-4FBE-B7FF-771C8EEA5D5D}"/>
              </a:ext>
            </a:extLst>
          </p:cNvPr>
          <p:cNvSpPr txBox="1">
            <a:spLocks/>
          </p:cNvSpPr>
          <p:nvPr/>
        </p:nvSpPr>
        <p:spPr>
          <a:xfrm>
            <a:off x="6054870" y="3583220"/>
            <a:ext cx="2141579" cy="20073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Or </a:t>
            </a:r>
            <a:r>
              <a:rPr lang="en-US" sz="2800" b="1" dirty="0"/>
              <a:t>toggle </a:t>
            </a:r>
            <a:r>
              <a:rPr lang="en-US" sz="2800" dirty="0"/>
              <a:t>to ‘attendee status view’ and see only the raised hands (listed in order):</a:t>
            </a:r>
          </a:p>
          <a:p>
            <a:endParaRPr lang="en-US" sz="2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A7E59E-C148-4FE3-8BBC-D2D2CC42961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466456" y="3582435"/>
            <a:ext cx="3362129" cy="2918245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52402E3-0DE8-476C-A603-86AD7706DB08}"/>
              </a:ext>
            </a:extLst>
          </p:cNvPr>
          <p:cNvSpPr/>
          <p:nvPr/>
        </p:nvSpPr>
        <p:spPr>
          <a:xfrm>
            <a:off x="11077694" y="5036339"/>
            <a:ext cx="940856" cy="75810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7C7A76-503B-48A8-9D91-C60E9695CF87}"/>
              </a:ext>
            </a:extLst>
          </p:cNvPr>
          <p:cNvCxnSpPr>
            <a:cxnSpLocks/>
          </p:cNvCxnSpPr>
          <p:nvPr/>
        </p:nvCxnSpPr>
        <p:spPr>
          <a:xfrm>
            <a:off x="7678615" y="3938954"/>
            <a:ext cx="832339" cy="656492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C0C90FBA-2A9A-4D09-BFF6-C458A330D34C}"/>
              </a:ext>
            </a:extLst>
          </p:cNvPr>
          <p:cNvSpPr/>
          <p:nvPr/>
        </p:nvSpPr>
        <p:spPr>
          <a:xfrm>
            <a:off x="8417548" y="4375737"/>
            <a:ext cx="832339" cy="43941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119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title="Overlay Graphic">
            <a:extLst>
              <a:ext uri="{FF2B5EF4-FFF2-40B4-BE49-F238E27FC236}">
                <a16:creationId xmlns:a16="http://schemas.microsoft.com/office/drawing/2014/main" id="{20A8393E-7398-4F3B-8E4C-14027E7EA8D7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83809E7-2D3C-4D53-8C05-D40D7AADD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Reconnecting audio after a break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2EF4686-E8FB-4591-BA61-23C663A4C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285988"/>
            <a:ext cx="10405985" cy="4905262"/>
          </a:xfrm>
        </p:spPr>
        <p:txBody>
          <a:bodyPr/>
          <a:lstStyle/>
          <a:p>
            <a:r>
              <a:rPr lang="en-US" sz="2800" dirty="0"/>
              <a:t>Go ahead and hang up your phone on the breaks, so you can use it for other things.</a:t>
            </a:r>
          </a:p>
          <a:p>
            <a:r>
              <a:rPr lang="en-US" sz="2800" dirty="0"/>
              <a:t>When you are ready to reconnect, click on the phone icon at the top:</a:t>
            </a:r>
          </a:p>
          <a:p>
            <a:endParaRPr lang="en-US" sz="2800" dirty="0"/>
          </a:p>
          <a:p>
            <a:pPr marL="3200400" lvl="7" indent="0">
              <a:buNone/>
            </a:pPr>
            <a:endParaRPr lang="en-US" sz="2800" dirty="0"/>
          </a:p>
          <a:p>
            <a:pPr marL="3200400" lvl="7" indent="0">
              <a:buNone/>
            </a:pPr>
            <a:endParaRPr lang="en-US" sz="2800" dirty="0"/>
          </a:p>
          <a:p>
            <a:pPr marL="3200400" lvl="7" indent="0">
              <a:buNone/>
            </a:pPr>
            <a:r>
              <a:rPr lang="en-US" sz="1200" dirty="0"/>
              <a:t> </a:t>
            </a:r>
          </a:p>
          <a:p>
            <a:r>
              <a:rPr lang="en-US" sz="2800" dirty="0"/>
              <a:t>You will get the same “dial out” option as when you joined.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860B89-4B71-4765-84C5-385DCA03D88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29975" y="6456363"/>
            <a:ext cx="962025" cy="265112"/>
          </a:xfrm>
        </p:spPr>
        <p:txBody>
          <a:bodyPr/>
          <a:lstStyle/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5</a:t>
            </a:fld>
            <a:endParaRPr lang="en-ZA" b="1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847D1C-DF5D-458B-952A-CFD63C49A32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954" y="2628685"/>
            <a:ext cx="9158099" cy="138646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6C1C458-D825-4BA1-A2DC-F554DB7D30A2}"/>
              </a:ext>
            </a:extLst>
          </p:cNvPr>
          <p:cNvSpPr/>
          <p:nvPr/>
        </p:nvSpPr>
        <p:spPr>
          <a:xfrm>
            <a:off x="6570785" y="3007132"/>
            <a:ext cx="1366688" cy="914238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C1D998-7430-4E56-9A1F-2E973F2B9EAF}"/>
              </a:ext>
            </a:extLst>
          </p:cNvPr>
          <p:cNvPicPr/>
          <p:nvPr/>
        </p:nvPicPr>
        <p:blipFill rotWithShape="1">
          <a:blip r:embed="rId3"/>
          <a:srcRect l="9725" t="24500" r="16665" b="28296"/>
          <a:stretch/>
        </p:blipFill>
        <p:spPr bwMode="auto">
          <a:xfrm>
            <a:off x="3018860" y="4785494"/>
            <a:ext cx="4302369" cy="18932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5917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Tips to make everything work better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285988"/>
            <a:ext cx="10143235" cy="5039250"/>
          </a:xfrm>
        </p:spPr>
        <p:txBody>
          <a:bodyPr/>
          <a:lstStyle/>
          <a:p>
            <a:r>
              <a:rPr lang="en-US" sz="2800" dirty="0"/>
              <a:t>Keep yourself on mute unless you need to talk</a:t>
            </a:r>
          </a:p>
          <a:p>
            <a:pPr lvl="2"/>
            <a:r>
              <a:rPr lang="en-US" sz="2400" dirty="0">
                <a:solidFill>
                  <a:srgbClr val="0070C0"/>
                </a:solidFill>
              </a:rPr>
              <a:t>Pro tip: it’s easier to press the mute button on your phone that to mute yourself from the computer, though both work</a:t>
            </a:r>
          </a:p>
          <a:p>
            <a:r>
              <a:rPr lang="en-US" sz="2800" dirty="0"/>
              <a:t>Make sure you can only hear the meeting through your phone</a:t>
            </a:r>
          </a:p>
          <a:p>
            <a:pPr lvl="2"/>
            <a:r>
              <a:rPr lang="en-US" sz="2400" dirty="0"/>
              <a:t>You want to see a     sign by your speaker on the top left</a:t>
            </a:r>
          </a:p>
          <a:p>
            <a:pPr lvl="2"/>
            <a:r>
              <a:rPr lang="en-US" sz="2400" dirty="0"/>
              <a:t>For extra security, mute your computer too</a:t>
            </a:r>
          </a:p>
          <a:p>
            <a:r>
              <a:rPr lang="en-US" sz="2800" dirty="0"/>
              <a:t>Expect a lag time with presentation visuals</a:t>
            </a:r>
          </a:p>
          <a:p>
            <a:pPr lvl="2"/>
            <a:r>
              <a:rPr lang="en-US" sz="2400" dirty="0"/>
              <a:t>There can be a delay between the presenter talking about a new slide and you seeing it</a:t>
            </a:r>
          </a:p>
          <a:p>
            <a:pPr lvl="2"/>
            <a:endParaRPr lang="en-US" sz="2400" dirty="0"/>
          </a:p>
          <a:p>
            <a:r>
              <a:rPr lang="en-US" sz="2800" dirty="0"/>
              <a:t>You can make some pods full screen by clicking this 		 button in the pod’s top right corner: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7B20F9-F085-4636-B38C-D367ACE7DFB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73"/>
          <a:stretch/>
        </p:blipFill>
        <p:spPr>
          <a:xfrm>
            <a:off x="8295742" y="2869464"/>
            <a:ext cx="3047821" cy="47669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22A4D90-58D6-4D1E-A897-45410343F555}"/>
              </a:ext>
            </a:extLst>
          </p:cNvPr>
          <p:cNvSpPr/>
          <p:nvPr/>
        </p:nvSpPr>
        <p:spPr>
          <a:xfrm>
            <a:off x="9468137" y="2810619"/>
            <a:ext cx="733898" cy="59438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25B0C6-FD4F-4918-BAF1-4A8D6183E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327" y="5184072"/>
            <a:ext cx="1184314" cy="12910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301A3B-AF5C-40B3-8B60-31B539A4A6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7027" t="52114" r="11019" b="-13610"/>
          <a:stretch/>
        </p:blipFill>
        <p:spPr>
          <a:xfrm>
            <a:off x="5945540" y="3312299"/>
            <a:ext cx="3047821" cy="61888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BC8E32B-044A-4D01-BE74-D4D91DDE5EB3}"/>
              </a:ext>
            </a:extLst>
          </p:cNvPr>
          <p:cNvSpPr/>
          <p:nvPr/>
        </p:nvSpPr>
        <p:spPr>
          <a:xfrm>
            <a:off x="7495129" y="3255200"/>
            <a:ext cx="733898" cy="59438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B4C74D-000C-4732-A9EA-9BA1F15F2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380" y="3008416"/>
            <a:ext cx="246784" cy="24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53155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28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31B0C1"/>
      </a:accent1>
      <a:accent2>
        <a:srgbClr val="CB488B"/>
      </a:accent2>
      <a:accent3>
        <a:srgbClr val="BC9230"/>
      </a:accent3>
      <a:accent4>
        <a:srgbClr val="126974"/>
      </a:accent4>
      <a:accent5>
        <a:srgbClr val="C13131"/>
      </a:accent5>
      <a:accent6>
        <a:srgbClr val="8E8016"/>
      </a:accent6>
      <a:hlink>
        <a:srgbClr val="31B0C1"/>
      </a:hlink>
      <a:folHlink>
        <a:srgbClr val="31B0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Healthcare Pitch Deck_SB - v8.potx" id="{09150694-2D10-47FB-9499-835637889593}" vid="{C9B4AEDE-1B81-453E-91DD-2B942C10F46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7429</TotalTime>
  <Words>452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1_Office Theme</vt:lpstr>
      <vt:lpstr>Welcome to the Adobe Connect platform!</vt:lpstr>
      <vt:lpstr>Committee member webcam use </vt:lpstr>
      <vt:lpstr>Attendee pod</vt:lpstr>
      <vt:lpstr>Raising your hand to be acknowledged</vt:lpstr>
      <vt:lpstr>Reconnecting audio after a break</vt:lpstr>
      <vt:lpstr>Tips to make everything work better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249th Special Meeting</dc:title>
  <dc:creator>Nicole Schmidt</dc:creator>
  <cp:lastModifiedBy>Kate Haapala</cp:lastModifiedBy>
  <cp:revision>38</cp:revision>
  <dcterms:created xsi:type="dcterms:W3CDTF">2020-04-30T18:00:25Z</dcterms:created>
  <dcterms:modified xsi:type="dcterms:W3CDTF">2020-08-28T17:57:07Z</dcterms:modified>
</cp:coreProperties>
</file>